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6" r:id="rId5"/>
  </p:sldMasterIdLst>
  <p:notesMasterIdLst>
    <p:notesMasterId r:id="rId45"/>
  </p:notesMasterIdLst>
  <p:sldIdLst>
    <p:sldId id="256" r:id="rId6"/>
    <p:sldId id="290" r:id="rId7"/>
    <p:sldId id="295" r:id="rId8"/>
    <p:sldId id="294" r:id="rId9"/>
    <p:sldId id="296" r:id="rId10"/>
    <p:sldId id="299" r:id="rId11"/>
    <p:sldId id="314" r:id="rId12"/>
    <p:sldId id="313" r:id="rId13"/>
    <p:sldId id="298" r:id="rId14"/>
    <p:sldId id="310" r:id="rId15"/>
    <p:sldId id="307" r:id="rId16"/>
    <p:sldId id="308" r:id="rId17"/>
    <p:sldId id="309" r:id="rId18"/>
    <p:sldId id="311" r:id="rId19"/>
    <p:sldId id="291" r:id="rId20"/>
    <p:sldId id="292" r:id="rId21"/>
    <p:sldId id="293" r:id="rId22"/>
    <p:sldId id="261" r:id="rId23"/>
    <p:sldId id="257" r:id="rId24"/>
    <p:sldId id="259" r:id="rId25"/>
    <p:sldId id="283" r:id="rId26"/>
    <p:sldId id="260" r:id="rId27"/>
    <p:sldId id="284" r:id="rId28"/>
    <p:sldId id="262" r:id="rId29"/>
    <p:sldId id="263" r:id="rId30"/>
    <p:sldId id="264" r:id="rId31"/>
    <p:sldId id="265" r:id="rId32"/>
    <p:sldId id="285" r:id="rId33"/>
    <p:sldId id="267" r:id="rId34"/>
    <p:sldId id="268" r:id="rId35"/>
    <p:sldId id="270" r:id="rId36"/>
    <p:sldId id="271" r:id="rId37"/>
    <p:sldId id="272" r:id="rId38"/>
    <p:sldId id="273" r:id="rId39"/>
    <p:sldId id="274" r:id="rId40"/>
    <p:sldId id="275" r:id="rId41"/>
    <p:sldId id="276" r:id="rId42"/>
    <p:sldId id="281" r:id="rId43"/>
    <p:sldId id="282" r:id="rId44"/>
  </p:sldIdLst>
  <p:sldSz cx="15125700" cy="8464550"/>
  <p:notesSz cx="15125700" cy="84645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0C9DBC-3B69-4494-BE59-59769A78A0A7}">
          <p14:sldIdLst>
            <p14:sldId id="256"/>
            <p14:sldId id="290"/>
          </p14:sldIdLst>
        </p14:section>
        <p14:section name="Market Info" id="{A2A48E9E-37C3-4C93-AB76-55FE0C157F87}">
          <p14:sldIdLst>
            <p14:sldId id="295"/>
            <p14:sldId id="294"/>
            <p14:sldId id="296"/>
            <p14:sldId id="299"/>
            <p14:sldId id="314"/>
            <p14:sldId id="313"/>
            <p14:sldId id="298"/>
          </p14:sldIdLst>
        </p14:section>
        <p14:section name="Big Headlines" id="{6DA01535-4A0F-4017-9AA2-97971206FA68}">
          <p14:sldIdLst>
            <p14:sldId id="310"/>
            <p14:sldId id="307"/>
            <p14:sldId id="308"/>
            <p14:sldId id="309"/>
            <p14:sldId id="311"/>
          </p14:sldIdLst>
        </p14:section>
        <p14:section name="Summary Tables" id="{A5F04CCA-2213-4209-9752-E42A8C2FC560}">
          <p14:sldIdLst>
            <p14:sldId id="291"/>
            <p14:sldId id="292"/>
            <p14:sldId id="293"/>
            <p14:sldId id="261"/>
          </p14:sldIdLst>
        </p14:section>
        <p14:section name="Deep Dive" id="{F2C3B6F1-CA14-4BB0-913C-9A7E252E631D}">
          <p14:sldIdLst>
            <p14:sldId id="257"/>
            <p14:sldId id="259"/>
            <p14:sldId id="283"/>
            <p14:sldId id="260"/>
            <p14:sldId id="284"/>
            <p14:sldId id="262"/>
            <p14:sldId id="263"/>
            <p14:sldId id="264"/>
            <p14:sldId id="265"/>
            <p14:sldId id="285"/>
            <p14:sldId id="267"/>
            <p14:sldId id="268"/>
            <p14:sldId id="270"/>
            <p14:sldId id="271"/>
            <p14:sldId id="272"/>
            <p14:sldId id="273"/>
            <p14:sldId id="274"/>
            <p14:sldId id="275"/>
            <p14:sldId id="276"/>
            <p14:sldId id="281"/>
            <p14:sldId id="282"/>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Proven" initials="AP" lastIdx="1" clrIdx="0">
    <p:extLst>
      <p:ext uri="{19B8F6BF-5375-455C-9EA6-DF929625EA0E}">
        <p15:presenceInfo xmlns:p15="http://schemas.microsoft.com/office/powerpoint/2012/main" userId="S::a0p084p@UK.wal-mart.com::a5450023-3eba-40c6-8116-b059232f331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7DB928"/>
    <a:srgbClr val="F39200"/>
    <a:srgbClr val="72BC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FC88A-58D4-4FF5-A056-B407EA345BAC}" v="723" dt="2021-07-26T10:32:16.991"/>
    <p1510:client id="{06436056-FA2C-4856-AFDB-593BC66076B9}" v="9" dt="2021-07-27T15:42:06.215"/>
    <p1510:client id="{2311817D-1482-4C9B-B2F2-EED57944495F}" v="2437" dt="2021-04-12T12:39:11.092"/>
    <p1510:client id="{410CF207-9461-4A51-824E-0B4D714B8442}" v="1" dt="2021-07-23T14:23:43.273"/>
    <p1510:client id="{5CB67D04-643B-461D-BD88-8DF977D5C78F}" v="13" dt="2021-07-28T08:08:38.127"/>
    <p1510:client id="{8A74C283-1873-46A4-9FBC-2D0BC5BD68F6}" v="20" dt="2021-07-26T10:34:53.463"/>
    <p1510:client id="{D89B77BA-4F66-41FA-BB73-E63A393D0A01}" v="638" dt="2021-07-23T15:29:48.72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lena Williams" userId="S::h0w048i@uk.wal-mart.com::11e19476-3beb-45e4-9e80-71df90ce5a2a" providerId="AD" clId="Web-{8A74C283-1873-46A4-9FBC-2D0BC5BD68F6}"/>
    <pc:docChg chg="modSld">
      <pc:chgData name="Helena Williams" userId="S::h0w048i@uk.wal-mart.com::11e19476-3beb-45e4-9e80-71df90ce5a2a" providerId="AD" clId="Web-{8A74C283-1873-46A4-9FBC-2D0BC5BD68F6}" dt="2021-07-26T10:33:37.336" v="11" actId="20577"/>
      <pc:docMkLst>
        <pc:docMk/>
      </pc:docMkLst>
      <pc:sldChg chg="modSp">
        <pc:chgData name="Helena Williams" userId="S::h0w048i@uk.wal-mart.com::11e19476-3beb-45e4-9e80-71df90ce5a2a" providerId="AD" clId="Web-{8A74C283-1873-46A4-9FBC-2D0BC5BD68F6}" dt="2021-07-26T10:33:37.336" v="11" actId="20577"/>
        <pc:sldMkLst>
          <pc:docMk/>
          <pc:sldMk cId="1446110017" sldId="292"/>
        </pc:sldMkLst>
        <pc:spChg chg="mod">
          <ac:chgData name="Helena Williams" userId="S::h0w048i@uk.wal-mart.com::11e19476-3beb-45e4-9e80-71df90ce5a2a" providerId="AD" clId="Web-{8A74C283-1873-46A4-9FBC-2D0BC5BD68F6}" dt="2021-07-26T10:33:37.336" v="11" actId="20577"/>
          <ac:spMkLst>
            <pc:docMk/>
            <pc:sldMk cId="1446110017" sldId="292"/>
            <ac:spMk id="85" creationId="{1506988D-A3A7-4BAB-806D-569274EE1785}"/>
          </ac:spMkLst>
        </pc:spChg>
      </pc:sldChg>
      <pc:sldChg chg="modSp">
        <pc:chgData name="Helena Williams" userId="S::h0w048i@uk.wal-mart.com::11e19476-3beb-45e4-9e80-71df90ce5a2a" providerId="AD" clId="Web-{8A74C283-1873-46A4-9FBC-2D0BC5BD68F6}" dt="2021-07-26T10:33:15.586" v="3" actId="20577"/>
        <pc:sldMkLst>
          <pc:docMk/>
          <pc:sldMk cId="0" sldId="293"/>
        </pc:sldMkLst>
        <pc:spChg chg="mod">
          <ac:chgData name="Helena Williams" userId="S::h0w048i@uk.wal-mart.com::11e19476-3beb-45e4-9e80-71df90ce5a2a" providerId="AD" clId="Web-{8A74C283-1873-46A4-9FBC-2D0BC5BD68F6}" dt="2021-07-26T10:33:15.586" v="3" actId="20577"/>
          <ac:spMkLst>
            <pc:docMk/>
            <pc:sldMk cId="0" sldId="293"/>
            <ac:spMk id="415" creationId="{89C8DA67-C4C2-4161-A666-1C42920F4689}"/>
          </ac:spMkLst>
        </pc:spChg>
      </pc:sldChg>
    </pc:docChg>
  </pc:docChgLst>
  <pc:docChgLst>
    <pc:chgData name="Rebecca Jesson" userId="S::r0j039x@uk.wal-mart.com::b20ef726-27a3-4dc6-abdb-aafbe402a273" providerId="AD" clId="Web-{410CF207-9461-4A51-824E-0B4D714B8442}"/>
    <pc:docChg chg="modSld">
      <pc:chgData name="Rebecca Jesson" userId="S::r0j039x@uk.wal-mart.com::b20ef726-27a3-4dc6-abdb-aafbe402a273" providerId="AD" clId="Web-{410CF207-9461-4A51-824E-0B4D714B8442}" dt="2021-07-23T14:23:43.273" v="0" actId="1076"/>
      <pc:docMkLst>
        <pc:docMk/>
      </pc:docMkLst>
      <pc:sldChg chg="modSp">
        <pc:chgData name="Rebecca Jesson" userId="S::r0j039x@uk.wal-mart.com::b20ef726-27a3-4dc6-abdb-aafbe402a273" providerId="AD" clId="Web-{410CF207-9461-4A51-824E-0B4D714B8442}" dt="2021-07-23T14:23:43.273" v="0" actId="1076"/>
        <pc:sldMkLst>
          <pc:docMk/>
          <pc:sldMk cId="261191568" sldId="310"/>
        </pc:sldMkLst>
        <pc:picChg chg="mod">
          <ac:chgData name="Rebecca Jesson" userId="S::r0j039x@uk.wal-mart.com::b20ef726-27a3-4dc6-abdb-aafbe402a273" providerId="AD" clId="Web-{410CF207-9461-4A51-824E-0B4D714B8442}" dt="2021-07-23T14:23:43.273" v="0" actId="1076"/>
          <ac:picMkLst>
            <pc:docMk/>
            <pc:sldMk cId="261191568" sldId="310"/>
            <ac:picMk id="26" creationId="{224E6A62-AE01-4AB0-A3C0-B18615F92F07}"/>
          </ac:picMkLst>
        </pc:picChg>
      </pc:sldChg>
    </pc:docChg>
  </pc:docChgLst>
  <pc:docChgLst>
    <pc:chgData name="Matthew Gray" userId="S::m0grey@uk.wal-mart.com::2322b05b-483a-4b3d-849c-4ced15814035" providerId="AD" clId="Web-{D89B77BA-4F66-41FA-BB73-E63A393D0A01}"/>
    <pc:docChg chg="modSld">
      <pc:chgData name="Matthew Gray" userId="S::m0grey@uk.wal-mart.com::2322b05b-483a-4b3d-849c-4ced15814035" providerId="AD" clId="Web-{D89B77BA-4F66-41FA-BB73-E63A393D0A01}" dt="2021-07-23T15:29:48.723" v="331" actId="1076"/>
      <pc:docMkLst>
        <pc:docMk/>
      </pc:docMkLst>
      <pc:sldChg chg="addSp delSp modSp">
        <pc:chgData name="Matthew Gray" userId="S::m0grey@uk.wal-mart.com::2322b05b-483a-4b3d-849c-4ced15814035" providerId="AD" clId="Web-{D89B77BA-4F66-41FA-BB73-E63A393D0A01}" dt="2021-07-23T15:02:29.600" v="98" actId="20577"/>
        <pc:sldMkLst>
          <pc:docMk/>
          <pc:sldMk cId="0" sldId="259"/>
        </pc:sldMkLst>
        <pc:spChg chg="add del mod">
          <ac:chgData name="Matthew Gray" userId="S::m0grey@uk.wal-mart.com::2322b05b-483a-4b3d-849c-4ced15814035" providerId="AD" clId="Web-{D89B77BA-4F66-41FA-BB73-E63A393D0A01}" dt="2021-07-23T14:58:07.125" v="19"/>
          <ac:spMkLst>
            <pc:docMk/>
            <pc:sldMk cId="0" sldId="259"/>
            <ac:spMk id="7" creationId="{6DDC657E-12DF-42B5-89EF-CCE2649C4359}"/>
          </ac:spMkLst>
        </pc:spChg>
        <pc:spChg chg="mod">
          <ac:chgData name="Matthew Gray" userId="S::m0grey@uk.wal-mart.com::2322b05b-483a-4b3d-849c-4ced15814035" providerId="AD" clId="Web-{D89B77BA-4F66-41FA-BB73-E63A393D0A01}" dt="2021-07-23T14:59:11.126" v="31" actId="1076"/>
          <ac:spMkLst>
            <pc:docMk/>
            <pc:sldMk cId="0" sldId="259"/>
            <ac:spMk id="41" creationId="{256C1052-3A2D-4C7E-BC99-ADD8EE81885B}"/>
          </ac:spMkLst>
        </pc:spChg>
        <pc:spChg chg="mod">
          <ac:chgData name="Matthew Gray" userId="S::m0grey@uk.wal-mart.com::2322b05b-483a-4b3d-849c-4ced15814035" providerId="AD" clId="Web-{D89B77BA-4F66-41FA-BB73-E63A393D0A01}" dt="2021-07-23T15:02:29.600" v="98" actId="20577"/>
          <ac:spMkLst>
            <pc:docMk/>
            <pc:sldMk cId="0" sldId="259"/>
            <ac:spMk id="42" creationId="{D194C26C-F7B2-4EC7-B3DE-AAB5A0B77783}"/>
          </ac:spMkLst>
        </pc:spChg>
        <pc:spChg chg="mod">
          <ac:chgData name="Matthew Gray" userId="S::m0grey@uk.wal-mart.com::2322b05b-483a-4b3d-849c-4ced15814035" providerId="AD" clId="Web-{D89B77BA-4F66-41FA-BB73-E63A393D0A01}" dt="2021-07-23T15:01:50.193" v="80" actId="20577"/>
          <ac:spMkLst>
            <pc:docMk/>
            <pc:sldMk cId="0" sldId="259"/>
            <ac:spMk id="78" creationId="{30C8C77B-E883-4C2A-9638-9895E4112F76}"/>
          </ac:spMkLst>
        </pc:spChg>
        <pc:grpChg chg="mod">
          <ac:chgData name="Matthew Gray" userId="S::m0grey@uk.wal-mart.com::2322b05b-483a-4b3d-849c-4ced15814035" providerId="AD" clId="Web-{D89B77BA-4F66-41FA-BB73-E63A393D0A01}" dt="2021-07-23T14:59:06.861" v="30" actId="1076"/>
          <ac:grpSpMkLst>
            <pc:docMk/>
            <pc:sldMk cId="0" sldId="259"/>
            <ac:grpSpMk id="38" creationId="{AD73ECAC-F85A-4E2A-81C4-8717B6ECEA56}"/>
          </ac:grpSpMkLst>
        </pc:grpChg>
        <pc:picChg chg="mod">
          <ac:chgData name="Matthew Gray" userId="S::m0grey@uk.wal-mart.com::2322b05b-483a-4b3d-849c-4ced15814035" providerId="AD" clId="Web-{D89B77BA-4F66-41FA-BB73-E63A393D0A01}" dt="2021-07-23T14:57:51.499" v="15" actId="1076"/>
          <ac:picMkLst>
            <pc:docMk/>
            <pc:sldMk cId="0" sldId="259"/>
            <ac:picMk id="124" creationId="{CDA32DC1-D196-4EF1-97A2-ABA4D3FB78A6}"/>
          </ac:picMkLst>
        </pc:picChg>
        <pc:picChg chg="mod">
          <ac:chgData name="Matthew Gray" userId="S::m0grey@uk.wal-mart.com::2322b05b-483a-4b3d-849c-4ced15814035" providerId="AD" clId="Web-{D89B77BA-4F66-41FA-BB73-E63A393D0A01}" dt="2021-07-23T14:57:46.640" v="14" actId="1076"/>
          <ac:picMkLst>
            <pc:docMk/>
            <pc:sldMk cId="0" sldId="259"/>
            <ac:picMk id="142" creationId="{3745D531-EFD4-43DD-B89B-00F6AD34B7BD}"/>
          </ac:picMkLst>
        </pc:picChg>
      </pc:sldChg>
      <pc:sldChg chg="modSp">
        <pc:chgData name="Matthew Gray" userId="S::m0grey@uk.wal-mart.com::2322b05b-483a-4b3d-849c-4ced15814035" providerId="AD" clId="Web-{D89B77BA-4F66-41FA-BB73-E63A393D0A01}" dt="2021-07-23T15:28:04.939" v="325" actId="20577"/>
        <pc:sldMkLst>
          <pc:docMk/>
          <pc:sldMk cId="0" sldId="262"/>
        </pc:sldMkLst>
        <pc:spChg chg="mod">
          <ac:chgData name="Matthew Gray" userId="S::m0grey@uk.wal-mart.com::2322b05b-483a-4b3d-849c-4ced15814035" providerId="AD" clId="Web-{D89B77BA-4F66-41FA-BB73-E63A393D0A01}" dt="2021-07-23T15:28:04.939" v="325" actId="20577"/>
          <ac:spMkLst>
            <pc:docMk/>
            <pc:sldMk cId="0" sldId="262"/>
            <ac:spMk id="14" creationId="{00000000-0000-0000-0000-000000000000}"/>
          </ac:spMkLst>
        </pc:spChg>
      </pc:sldChg>
      <pc:sldChg chg="modSp">
        <pc:chgData name="Matthew Gray" userId="S::m0grey@uk.wal-mart.com::2322b05b-483a-4b3d-849c-4ced15814035" providerId="AD" clId="Web-{D89B77BA-4F66-41FA-BB73-E63A393D0A01}" dt="2021-07-23T15:29:48.723" v="331" actId="1076"/>
        <pc:sldMkLst>
          <pc:docMk/>
          <pc:sldMk cId="3794730054" sldId="283"/>
        </pc:sldMkLst>
        <pc:spChg chg="mod">
          <ac:chgData name="Matthew Gray" userId="S::m0grey@uk.wal-mart.com::2322b05b-483a-4b3d-849c-4ced15814035" providerId="AD" clId="Web-{D89B77BA-4F66-41FA-BB73-E63A393D0A01}" dt="2021-07-23T15:13:03.117" v="187" actId="20577"/>
          <ac:spMkLst>
            <pc:docMk/>
            <pc:sldMk cId="3794730054" sldId="283"/>
            <ac:spMk id="57" creationId="{2617D17B-F22B-4D34-BEC8-B08E54EAE3B8}"/>
          </ac:spMkLst>
        </pc:spChg>
        <pc:spChg chg="mod">
          <ac:chgData name="Matthew Gray" userId="S::m0grey@uk.wal-mart.com::2322b05b-483a-4b3d-849c-4ced15814035" providerId="AD" clId="Web-{D89B77BA-4F66-41FA-BB73-E63A393D0A01}" dt="2021-07-23T15:29:48.723" v="331" actId="1076"/>
          <ac:spMkLst>
            <pc:docMk/>
            <pc:sldMk cId="3794730054" sldId="283"/>
            <ac:spMk id="58" creationId="{FBC5F5CA-0C3B-43D9-9BC6-D49A8FC789CB}"/>
          </ac:spMkLst>
        </pc:spChg>
        <pc:spChg chg="mod">
          <ac:chgData name="Matthew Gray" userId="S::m0grey@uk.wal-mart.com::2322b05b-483a-4b3d-849c-4ced15814035" providerId="AD" clId="Web-{D89B77BA-4F66-41FA-BB73-E63A393D0A01}" dt="2021-07-23T15:29:47.332" v="330" actId="1076"/>
          <ac:spMkLst>
            <pc:docMk/>
            <pc:sldMk cId="3794730054" sldId="283"/>
            <ac:spMk id="59" creationId="{D04C2548-3E40-4964-A8DC-C75F50B7798E}"/>
          </ac:spMkLst>
        </pc:spChg>
      </pc:sldChg>
      <pc:sldChg chg="modSp">
        <pc:chgData name="Matthew Gray" userId="S::m0grey@uk.wal-mart.com::2322b05b-483a-4b3d-849c-4ced15814035" providerId="AD" clId="Web-{D89B77BA-4F66-41FA-BB73-E63A393D0A01}" dt="2021-07-23T15:24:30.464" v="314" actId="20577"/>
        <pc:sldMkLst>
          <pc:docMk/>
          <pc:sldMk cId="0" sldId="284"/>
        </pc:sldMkLst>
        <pc:spChg chg="mod">
          <ac:chgData name="Matthew Gray" userId="S::m0grey@uk.wal-mart.com::2322b05b-483a-4b3d-849c-4ced15814035" providerId="AD" clId="Web-{D89B77BA-4F66-41FA-BB73-E63A393D0A01}" dt="2021-07-23T15:24:30.464" v="314" actId="20577"/>
          <ac:spMkLst>
            <pc:docMk/>
            <pc:sldMk cId="0" sldId="284"/>
            <ac:spMk id="5" creationId="{00000000-0000-0000-0000-000000000000}"/>
          </ac:spMkLst>
        </pc:spChg>
        <pc:spChg chg="mod">
          <ac:chgData name="Matthew Gray" userId="S::m0grey@uk.wal-mart.com::2322b05b-483a-4b3d-849c-4ced15814035" providerId="AD" clId="Web-{D89B77BA-4F66-41FA-BB73-E63A393D0A01}" dt="2021-07-23T15:13:50.259" v="193" actId="1076"/>
          <ac:spMkLst>
            <pc:docMk/>
            <pc:sldMk cId="0" sldId="284"/>
            <ac:spMk id="13" creationId="{00000000-0000-0000-0000-000000000000}"/>
          </ac:spMkLst>
        </pc:spChg>
      </pc:sldChg>
      <pc:sldChg chg="modSp">
        <pc:chgData name="Matthew Gray" userId="S::m0grey@uk.wal-mart.com::2322b05b-483a-4b3d-849c-4ced15814035" providerId="AD" clId="Web-{D89B77BA-4F66-41FA-BB73-E63A393D0A01}" dt="2021-07-23T14:56:34.419" v="10" actId="20577"/>
        <pc:sldMkLst>
          <pc:docMk/>
          <pc:sldMk cId="2608041493" sldId="290"/>
        </pc:sldMkLst>
        <pc:spChg chg="mod">
          <ac:chgData name="Matthew Gray" userId="S::m0grey@uk.wal-mart.com::2322b05b-483a-4b3d-849c-4ced15814035" providerId="AD" clId="Web-{D89B77BA-4F66-41FA-BB73-E63A393D0A01}" dt="2021-07-23T14:56:34.419" v="10" actId="20577"/>
          <ac:spMkLst>
            <pc:docMk/>
            <pc:sldMk cId="2608041493" sldId="290"/>
            <ac:spMk id="560" creationId="{A635A249-A709-44A0-811F-E5AF4B0A0548}"/>
          </ac:spMkLst>
        </pc:spChg>
      </pc:sldChg>
    </pc:docChg>
  </pc:docChgLst>
  <pc:docChgLst>
    <pc:chgData name="Alex Proven" userId="S::a0p084p@uk.wal-mart.com::a5450023-3eba-40c6-8116-b059232f331f" providerId="AD" clId="Web-{06436056-FA2C-4856-AFDB-593BC66076B9}"/>
    <pc:docChg chg="modSld">
      <pc:chgData name="Alex Proven" userId="S::a0p084p@uk.wal-mart.com::a5450023-3eba-40c6-8116-b059232f331f" providerId="AD" clId="Web-{06436056-FA2C-4856-AFDB-593BC66076B9}" dt="2021-07-27T15:42:06.215" v="8" actId="14100"/>
      <pc:docMkLst>
        <pc:docMk/>
      </pc:docMkLst>
      <pc:sldChg chg="modSp">
        <pc:chgData name="Alex Proven" userId="S::a0p084p@uk.wal-mart.com::a5450023-3eba-40c6-8116-b059232f331f" providerId="AD" clId="Web-{06436056-FA2C-4856-AFDB-593BC66076B9}" dt="2021-07-27T15:42:06.215" v="8" actId="14100"/>
        <pc:sldMkLst>
          <pc:docMk/>
          <pc:sldMk cId="0" sldId="260"/>
        </pc:sldMkLst>
        <pc:spChg chg="mod">
          <ac:chgData name="Alex Proven" userId="S::a0p084p@uk.wal-mart.com::a5450023-3eba-40c6-8116-b059232f331f" providerId="AD" clId="Web-{06436056-FA2C-4856-AFDB-593BC66076B9}" dt="2021-07-27T15:31:18.138" v="0" actId="1076"/>
          <ac:spMkLst>
            <pc:docMk/>
            <pc:sldMk cId="0" sldId="260"/>
            <ac:spMk id="61" creationId="{00000000-0000-0000-0000-000000000000}"/>
          </ac:spMkLst>
        </pc:spChg>
        <pc:picChg chg="mod">
          <ac:chgData name="Alex Proven" userId="S::a0p084p@uk.wal-mart.com::a5450023-3eba-40c6-8116-b059232f331f" providerId="AD" clId="Web-{06436056-FA2C-4856-AFDB-593BC66076B9}" dt="2021-07-27T15:42:06.215" v="8" actId="14100"/>
          <ac:picMkLst>
            <pc:docMk/>
            <pc:sldMk cId="0" sldId="260"/>
            <ac:picMk id="57" creationId="{E176D0EA-133B-4439-8A2D-04A584EF9517}"/>
          </ac:picMkLst>
        </pc:picChg>
        <pc:picChg chg="mod">
          <ac:chgData name="Alex Proven" userId="S::a0p084p@uk.wal-mart.com::a5450023-3eba-40c6-8116-b059232f331f" providerId="AD" clId="Web-{06436056-FA2C-4856-AFDB-593BC66076B9}" dt="2021-07-27T15:41:54.653" v="6" actId="1076"/>
          <ac:picMkLst>
            <pc:docMk/>
            <pc:sldMk cId="0" sldId="260"/>
            <ac:picMk id="83" creationId="{B7D81C3B-6CFC-4A0C-8C54-2D097BA7D36E}"/>
          </ac:picMkLst>
        </pc:picChg>
      </pc:sldChg>
      <pc:sldChg chg="modSp">
        <pc:chgData name="Alex Proven" userId="S::a0p084p@uk.wal-mart.com::a5450023-3eba-40c6-8116-b059232f331f" providerId="AD" clId="Web-{06436056-FA2C-4856-AFDB-593BC66076B9}" dt="2021-07-27T15:34:19.345" v="5" actId="1076"/>
        <pc:sldMkLst>
          <pc:docMk/>
          <pc:sldMk cId="0" sldId="284"/>
        </pc:sldMkLst>
        <pc:spChg chg="mod">
          <ac:chgData name="Alex Proven" userId="S::a0p084p@uk.wal-mart.com::a5450023-3eba-40c6-8116-b059232f331f" providerId="AD" clId="Web-{06436056-FA2C-4856-AFDB-593BC66076B9}" dt="2021-07-27T15:33:59.891" v="1" actId="1076"/>
          <ac:spMkLst>
            <pc:docMk/>
            <pc:sldMk cId="0" sldId="284"/>
            <ac:spMk id="3" creationId="{00000000-0000-0000-0000-000000000000}"/>
          </ac:spMkLst>
        </pc:spChg>
        <pc:spChg chg="mod">
          <ac:chgData name="Alex Proven" userId="S::a0p084p@uk.wal-mart.com::a5450023-3eba-40c6-8116-b059232f331f" providerId="AD" clId="Web-{06436056-FA2C-4856-AFDB-593BC66076B9}" dt="2021-07-27T15:34:00.033" v="2" actId="1076"/>
          <ac:spMkLst>
            <pc:docMk/>
            <pc:sldMk cId="0" sldId="284"/>
            <ac:spMk id="4" creationId="{00000000-0000-0000-0000-000000000000}"/>
          </ac:spMkLst>
        </pc:spChg>
        <pc:spChg chg="mod">
          <ac:chgData name="Alex Proven" userId="S::a0p084p@uk.wal-mart.com::a5450023-3eba-40c6-8116-b059232f331f" providerId="AD" clId="Web-{06436056-FA2C-4856-AFDB-593BC66076B9}" dt="2021-07-27T15:34:00.188" v="3" actId="1076"/>
          <ac:spMkLst>
            <pc:docMk/>
            <pc:sldMk cId="0" sldId="284"/>
            <ac:spMk id="5" creationId="{00000000-0000-0000-0000-000000000000}"/>
          </ac:spMkLst>
        </pc:spChg>
        <pc:spChg chg="mod">
          <ac:chgData name="Alex Proven" userId="S::a0p084p@uk.wal-mart.com::a5450023-3eba-40c6-8116-b059232f331f" providerId="AD" clId="Web-{06436056-FA2C-4856-AFDB-593BC66076B9}" dt="2021-07-27T15:34:07.470" v="4" actId="1076"/>
          <ac:spMkLst>
            <pc:docMk/>
            <pc:sldMk cId="0" sldId="284"/>
            <ac:spMk id="13" creationId="{00000000-0000-0000-0000-000000000000}"/>
          </ac:spMkLst>
        </pc:spChg>
        <pc:picChg chg="mod">
          <ac:chgData name="Alex Proven" userId="S::a0p084p@uk.wal-mart.com::a5450023-3eba-40c6-8116-b059232f331f" providerId="AD" clId="Web-{06436056-FA2C-4856-AFDB-593BC66076B9}" dt="2021-07-27T15:34:19.345" v="5" actId="1076"/>
          <ac:picMkLst>
            <pc:docMk/>
            <pc:sldMk cId="0" sldId="284"/>
            <ac:picMk id="6" creationId="{3C333EDE-2A33-497D-826A-D323A7F44113}"/>
          </ac:picMkLst>
        </pc:picChg>
      </pc:sldChg>
    </pc:docChg>
  </pc:docChgLst>
  <pc:docChgLst>
    <pc:chgData name="Helena Williams" userId="S::h0w048i@uk.wal-mart.com::11e19476-3beb-45e4-9e80-71df90ce5a2a" providerId="AD" clId="Web-{010FC88A-58D4-4FF5-A056-B407EA345BAC}"/>
    <pc:docChg chg="modSld">
      <pc:chgData name="Helena Williams" userId="S::h0w048i@uk.wal-mart.com::11e19476-3beb-45e4-9e80-71df90ce5a2a" providerId="AD" clId="Web-{010FC88A-58D4-4FF5-A056-B407EA345BAC}" dt="2021-07-26T10:32:15.788" v="377" actId="20577"/>
      <pc:docMkLst>
        <pc:docMk/>
      </pc:docMkLst>
      <pc:sldChg chg="addSp modSp">
        <pc:chgData name="Helena Williams" userId="S::h0w048i@uk.wal-mart.com::11e19476-3beb-45e4-9e80-71df90ce5a2a" providerId="AD" clId="Web-{010FC88A-58D4-4FF5-A056-B407EA345BAC}" dt="2021-07-26T10:01:01.586" v="110" actId="1076"/>
        <pc:sldMkLst>
          <pc:docMk/>
          <pc:sldMk cId="0" sldId="260"/>
        </pc:sldMkLst>
        <pc:spChg chg="mod">
          <ac:chgData name="Helena Williams" userId="S::h0w048i@uk.wal-mart.com::11e19476-3beb-45e4-9e80-71df90ce5a2a" providerId="AD" clId="Web-{010FC88A-58D4-4FF5-A056-B407EA345BAC}" dt="2021-07-26T10:00:37.476" v="104" actId="20577"/>
          <ac:spMkLst>
            <pc:docMk/>
            <pc:sldMk cId="0" sldId="260"/>
            <ac:spMk id="56" creationId="{00000000-0000-0000-0000-000000000000}"/>
          </ac:spMkLst>
        </pc:spChg>
        <pc:picChg chg="add mod">
          <ac:chgData name="Helena Williams" userId="S::h0w048i@uk.wal-mart.com::11e19476-3beb-45e4-9e80-71df90ce5a2a" providerId="AD" clId="Web-{010FC88A-58D4-4FF5-A056-B407EA345BAC}" dt="2021-07-26T10:01:01.586" v="110" actId="1076"/>
          <ac:picMkLst>
            <pc:docMk/>
            <pc:sldMk cId="0" sldId="260"/>
            <ac:picMk id="57" creationId="{E176D0EA-133B-4439-8A2D-04A584EF9517}"/>
          </ac:picMkLst>
        </pc:picChg>
      </pc:sldChg>
      <pc:sldChg chg="modSp">
        <pc:chgData name="Helena Williams" userId="S::h0w048i@uk.wal-mart.com::11e19476-3beb-45e4-9e80-71df90ce5a2a" providerId="AD" clId="Web-{010FC88A-58D4-4FF5-A056-B407EA345BAC}" dt="2021-07-26T09:35:43.935" v="51" actId="20577"/>
        <pc:sldMkLst>
          <pc:docMk/>
          <pc:sldMk cId="0" sldId="261"/>
        </pc:sldMkLst>
        <pc:spChg chg="mod">
          <ac:chgData name="Helena Williams" userId="S::h0w048i@uk.wal-mart.com::11e19476-3beb-45e4-9e80-71df90ce5a2a" providerId="AD" clId="Web-{010FC88A-58D4-4FF5-A056-B407EA345BAC}" dt="2021-07-26T09:35:43.935" v="51" actId="20577"/>
          <ac:spMkLst>
            <pc:docMk/>
            <pc:sldMk cId="0" sldId="261"/>
            <ac:spMk id="89" creationId="{00000000-0000-0000-0000-000000000000}"/>
          </ac:spMkLst>
        </pc:spChg>
      </pc:sldChg>
      <pc:sldChg chg="modSp">
        <pc:chgData name="Helena Williams" userId="S::h0w048i@uk.wal-mart.com::11e19476-3beb-45e4-9e80-71df90ce5a2a" providerId="AD" clId="Web-{010FC88A-58D4-4FF5-A056-B407EA345BAC}" dt="2021-07-26T10:10:00.537" v="248"/>
        <pc:sldMkLst>
          <pc:docMk/>
          <pc:sldMk cId="0" sldId="267"/>
        </pc:sldMkLst>
        <pc:graphicFrameChg chg="mod modGraphic">
          <ac:chgData name="Helena Williams" userId="S::h0w048i@uk.wal-mart.com::11e19476-3beb-45e4-9e80-71df90ce5a2a" providerId="AD" clId="Web-{010FC88A-58D4-4FF5-A056-B407EA345BAC}" dt="2021-07-26T10:10:00.537" v="248"/>
          <ac:graphicFrameMkLst>
            <pc:docMk/>
            <pc:sldMk cId="0" sldId="267"/>
            <ac:graphicFrameMk id="3" creationId="{00000000-0000-0000-0000-000000000000}"/>
          </ac:graphicFrameMkLst>
        </pc:graphicFrameChg>
      </pc:sldChg>
      <pc:sldChg chg="modSp">
        <pc:chgData name="Helena Williams" userId="S::h0w048i@uk.wal-mart.com::11e19476-3beb-45e4-9e80-71df90ce5a2a" providerId="AD" clId="Web-{010FC88A-58D4-4FF5-A056-B407EA345BAC}" dt="2021-07-26T10:32:15.788" v="377" actId="20577"/>
        <pc:sldMkLst>
          <pc:docMk/>
          <pc:sldMk cId="0" sldId="273"/>
        </pc:sldMkLst>
        <pc:spChg chg="mod">
          <ac:chgData name="Helena Williams" userId="S::h0w048i@uk.wal-mart.com::11e19476-3beb-45e4-9e80-71df90ce5a2a" providerId="AD" clId="Web-{010FC88A-58D4-4FF5-A056-B407EA345BAC}" dt="2021-07-26T10:32:15.788" v="377" actId="20577"/>
          <ac:spMkLst>
            <pc:docMk/>
            <pc:sldMk cId="0" sldId="273"/>
            <ac:spMk id="14" creationId="{00000000-0000-0000-0000-000000000000}"/>
          </ac:spMkLst>
        </pc:spChg>
        <pc:spChg chg="mod">
          <ac:chgData name="Helena Williams" userId="S::h0w048i@uk.wal-mart.com::11e19476-3beb-45e4-9e80-71df90ce5a2a" providerId="AD" clId="Web-{010FC88A-58D4-4FF5-A056-B407EA345BAC}" dt="2021-07-26T10:30:15.613" v="342" actId="1076"/>
          <ac:spMkLst>
            <pc:docMk/>
            <pc:sldMk cId="0" sldId="273"/>
            <ac:spMk id="15" creationId="{00000000-0000-0000-0000-000000000000}"/>
          </ac:spMkLst>
        </pc:spChg>
        <pc:spChg chg="mod">
          <ac:chgData name="Helena Williams" userId="S::h0w048i@uk.wal-mart.com::11e19476-3beb-45e4-9e80-71df90ce5a2a" providerId="AD" clId="Web-{010FC88A-58D4-4FF5-A056-B407EA345BAC}" dt="2021-07-26T10:30:15.660" v="343" actId="1076"/>
          <ac:spMkLst>
            <pc:docMk/>
            <pc:sldMk cId="0" sldId="273"/>
            <ac:spMk id="16" creationId="{00000000-0000-0000-0000-000000000000}"/>
          </ac:spMkLst>
        </pc:spChg>
        <pc:spChg chg="mod">
          <ac:chgData name="Helena Williams" userId="S::h0w048i@uk.wal-mart.com::11e19476-3beb-45e4-9e80-71df90ce5a2a" providerId="AD" clId="Web-{010FC88A-58D4-4FF5-A056-B407EA345BAC}" dt="2021-07-26T10:30:05.910" v="341" actId="1076"/>
          <ac:spMkLst>
            <pc:docMk/>
            <pc:sldMk cId="0" sldId="273"/>
            <ac:spMk id="17" creationId="{00000000-0000-0000-0000-000000000000}"/>
          </ac:spMkLst>
        </pc:spChg>
        <pc:grpChg chg="mod">
          <ac:chgData name="Helena Williams" userId="S::h0w048i@uk.wal-mart.com::11e19476-3beb-45e4-9e80-71df90ce5a2a" providerId="AD" clId="Web-{010FC88A-58D4-4FF5-A056-B407EA345BAC}" dt="2021-07-26T10:30:50.083" v="349" actId="1076"/>
          <ac:grpSpMkLst>
            <pc:docMk/>
            <pc:sldMk cId="0" sldId="273"/>
            <ac:grpSpMk id="8" creationId="{00000000-0000-0000-0000-000000000000}"/>
          </ac:grpSpMkLst>
        </pc:grpChg>
        <pc:graphicFrameChg chg="mod modGraphic">
          <ac:chgData name="Helena Williams" userId="S::h0w048i@uk.wal-mart.com::11e19476-3beb-45e4-9e80-71df90ce5a2a" providerId="AD" clId="Web-{010FC88A-58D4-4FF5-A056-B407EA345BAC}" dt="2021-07-26T10:29:20.034" v="310"/>
          <ac:graphicFrameMkLst>
            <pc:docMk/>
            <pc:sldMk cId="0" sldId="273"/>
            <ac:graphicFrameMk id="3" creationId="{00000000-0000-0000-0000-000000000000}"/>
          </ac:graphicFrameMkLst>
        </pc:graphicFrameChg>
      </pc:sldChg>
      <pc:sldChg chg="addSp modSp">
        <pc:chgData name="Helena Williams" userId="S::h0w048i@uk.wal-mart.com::11e19476-3beb-45e4-9e80-71df90ce5a2a" providerId="AD" clId="Web-{010FC88A-58D4-4FF5-A056-B407EA345BAC}" dt="2021-07-26T10:28:00.484" v="270" actId="1076"/>
        <pc:sldMkLst>
          <pc:docMk/>
          <pc:sldMk cId="0" sldId="284"/>
        </pc:sldMkLst>
        <pc:spChg chg="mod">
          <ac:chgData name="Helena Williams" userId="S::h0w048i@uk.wal-mart.com::11e19476-3beb-45e4-9e80-71df90ce5a2a" providerId="AD" clId="Web-{010FC88A-58D4-4FF5-A056-B407EA345BAC}" dt="2021-07-26T10:27:57.406" v="268" actId="20577"/>
          <ac:spMkLst>
            <pc:docMk/>
            <pc:sldMk cId="0" sldId="284"/>
            <ac:spMk id="5" creationId="{00000000-0000-0000-0000-000000000000}"/>
          </ac:spMkLst>
        </pc:spChg>
        <pc:spChg chg="mod">
          <ac:chgData name="Helena Williams" userId="S::h0w048i@uk.wal-mart.com::11e19476-3beb-45e4-9e80-71df90ce5a2a" providerId="AD" clId="Web-{010FC88A-58D4-4FF5-A056-B407EA345BAC}" dt="2021-07-26T10:03:11.745" v="205" actId="20577"/>
          <ac:spMkLst>
            <pc:docMk/>
            <pc:sldMk cId="0" sldId="284"/>
            <ac:spMk id="13" creationId="{00000000-0000-0000-0000-000000000000}"/>
          </ac:spMkLst>
        </pc:spChg>
        <pc:graphicFrameChg chg="mod modGraphic">
          <ac:chgData name="Helena Williams" userId="S::h0w048i@uk.wal-mart.com::11e19476-3beb-45e4-9e80-71df90ce5a2a" providerId="AD" clId="Web-{010FC88A-58D4-4FF5-A056-B407EA345BAC}" dt="2021-07-26T10:27:23.124" v="264"/>
          <ac:graphicFrameMkLst>
            <pc:docMk/>
            <pc:sldMk cId="0" sldId="284"/>
            <ac:graphicFrameMk id="16" creationId="{00000000-0000-0000-0000-000000000000}"/>
          </ac:graphicFrameMkLst>
        </pc:graphicFrameChg>
        <pc:picChg chg="add mod">
          <ac:chgData name="Helena Williams" userId="S::h0w048i@uk.wal-mart.com::11e19476-3beb-45e4-9e80-71df90ce5a2a" providerId="AD" clId="Web-{010FC88A-58D4-4FF5-A056-B407EA345BAC}" dt="2021-07-26T10:28:00.484" v="270" actId="1076"/>
          <ac:picMkLst>
            <pc:docMk/>
            <pc:sldMk cId="0" sldId="284"/>
            <ac:picMk id="6" creationId="{3C333EDE-2A33-497D-826A-D323A7F44113}"/>
          </ac:picMkLst>
        </pc:picChg>
      </pc:sldChg>
      <pc:sldChg chg="modSp">
        <pc:chgData name="Helena Williams" userId="S::h0w048i@uk.wal-mart.com::11e19476-3beb-45e4-9e80-71df90ce5a2a" providerId="AD" clId="Web-{010FC88A-58D4-4FF5-A056-B407EA345BAC}" dt="2021-07-26T09:24:53.606" v="11" actId="20577"/>
        <pc:sldMkLst>
          <pc:docMk/>
          <pc:sldMk cId="1446110017" sldId="292"/>
        </pc:sldMkLst>
        <pc:spChg chg="mod">
          <ac:chgData name="Helena Williams" userId="S::h0w048i@uk.wal-mart.com::11e19476-3beb-45e4-9e80-71df90ce5a2a" providerId="AD" clId="Web-{010FC88A-58D4-4FF5-A056-B407EA345BAC}" dt="2021-07-26T09:24:53.606" v="11" actId="20577"/>
          <ac:spMkLst>
            <pc:docMk/>
            <pc:sldMk cId="1446110017" sldId="292"/>
            <ac:spMk id="74" creationId="{ACC11048-1EA3-45C1-8D5A-6944E65A1C3F}"/>
          </ac:spMkLst>
        </pc:spChg>
      </pc:sldChg>
      <pc:sldChg chg="modSp">
        <pc:chgData name="Helena Williams" userId="S::h0w048i@uk.wal-mart.com::11e19476-3beb-45e4-9e80-71df90ce5a2a" providerId="AD" clId="Web-{010FC88A-58D4-4FF5-A056-B407EA345BAC}" dt="2021-07-26T09:32:40.024" v="20" actId="20577"/>
        <pc:sldMkLst>
          <pc:docMk/>
          <pc:sldMk cId="0" sldId="293"/>
        </pc:sldMkLst>
        <pc:spChg chg="mod">
          <ac:chgData name="Helena Williams" userId="S::h0w048i@uk.wal-mart.com::11e19476-3beb-45e4-9e80-71df90ce5a2a" providerId="AD" clId="Web-{010FC88A-58D4-4FF5-A056-B407EA345BAC}" dt="2021-07-26T09:32:40.024" v="20" actId="20577"/>
          <ac:spMkLst>
            <pc:docMk/>
            <pc:sldMk cId="0" sldId="293"/>
            <ac:spMk id="415" creationId="{89C8DA67-C4C2-4161-A666-1C42920F4689}"/>
          </ac:spMkLst>
        </pc:spChg>
      </pc:sldChg>
    </pc:docChg>
  </pc:docChgLst>
  <pc:docChgLst>
    <pc:chgData name="Alex Proven" userId="S::a0p084p@uk.wal-mart.com::a5450023-3eba-40c6-8116-b059232f331f" providerId="AD" clId="Web-{5CB67D04-643B-461D-BD88-8DF977D5C78F}"/>
    <pc:docChg chg="modSld sldOrd">
      <pc:chgData name="Alex Proven" userId="S::a0p084p@uk.wal-mart.com::a5450023-3eba-40c6-8116-b059232f331f" providerId="AD" clId="Web-{5CB67D04-643B-461D-BD88-8DF977D5C78F}" dt="2021-07-28T08:08:38.127" v="11"/>
      <pc:docMkLst>
        <pc:docMk/>
      </pc:docMkLst>
      <pc:sldChg chg="addSp delSp modSp ord">
        <pc:chgData name="Alex Proven" userId="S::a0p084p@uk.wal-mart.com::a5450023-3eba-40c6-8116-b059232f331f" providerId="AD" clId="Web-{5CB67D04-643B-461D-BD88-8DF977D5C78F}" dt="2021-07-28T08:08:38.127" v="11"/>
        <pc:sldMkLst>
          <pc:docMk/>
          <pc:sldMk cId="4006538390" sldId="314"/>
        </pc:sldMkLst>
        <pc:grpChg chg="del topLvl">
          <ac:chgData name="Alex Proven" userId="S::a0p084p@uk.wal-mart.com::a5450023-3eba-40c6-8116-b059232f331f" providerId="AD" clId="Web-{5CB67D04-643B-461D-BD88-8DF977D5C78F}" dt="2021-07-28T08:07:38.907" v="1"/>
          <ac:grpSpMkLst>
            <pc:docMk/>
            <pc:sldMk cId="4006538390" sldId="314"/>
            <ac:grpSpMk id="6" creationId="{393AB5DA-C055-4204-BBE7-5250D3EFA802}"/>
          </ac:grpSpMkLst>
        </pc:grpChg>
        <pc:grpChg chg="add mod">
          <ac:chgData name="Alex Proven" userId="S::a0p084p@uk.wal-mart.com::a5450023-3eba-40c6-8116-b059232f331f" providerId="AD" clId="Web-{5CB67D04-643B-461D-BD88-8DF977D5C78F}" dt="2021-07-28T08:08:30.252" v="10" actId="1076"/>
          <ac:grpSpMkLst>
            <pc:docMk/>
            <pc:sldMk cId="4006538390" sldId="314"/>
            <ac:grpSpMk id="7" creationId="{2E2EC027-7930-46A8-AF2F-6B0068C827F9}"/>
          </ac:grpSpMkLst>
        </pc:grpChg>
        <pc:grpChg chg="del">
          <ac:chgData name="Alex Proven" userId="S::a0p084p@uk.wal-mart.com::a5450023-3eba-40c6-8116-b059232f331f" providerId="AD" clId="Web-{5CB67D04-643B-461D-BD88-8DF977D5C78F}" dt="2021-07-28T08:07:36.438" v="0"/>
          <ac:grpSpMkLst>
            <pc:docMk/>
            <pc:sldMk cId="4006538390" sldId="314"/>
            <ac:grpSpMk id="9" creationId="{9263283B-E919-4AA7-8110-387F1D6DEA1C}"/>
          </ac:grpSpMkLst>
        </pc:grpChg>
        <pc:picChg chg="add mod">
          <ac:chgData name="Alex Proven" userId="S::a0p084p@uk.wal-mart.com::a5450023-3eba-40c6-8116-b059232f331f" providerId="AD" clId="Web-{5CB67D04-643B-461D-BD88-8DF977D5C78F}" dt="2021-07-28T08:08:07.798" v="7" actId="14100"/>
          <ac:picMkLst>
            <pc:docMk/>
            <pc:sldMk cId="4006538390" sldId="314"/>
            <ac:picMk id="2" creationId="{6B90AADB-1129-4B1F-ABCD-D95955A23161}"/>
          </ac:picMkLst>
        </pc:picChg>
        <pc:picChg chg="mod topLvl">
          <ac:chgData name="Alex Proven" userId="S::a0p084p@uk.wal-mart.com::a5450023-3eba-40c6-8116-b059232f331f" providerId="AD" clId="Web-{5CB67D04-643B-461D-BD88-8DF977D5C78F}" dt="2021-07-28T08:08:15.267" v="8" actId="1076"/>
          <ac:picMkLst>
            <pc:docMk/>
            <pc:sldMk cId="4006538390" sldId="314"/>
            <ac:picMk id="8" creationId="{D1AEF12E-E8BD-47AF-8C8F-0E159A24828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22_9B738E15.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_12A_3CBE6CC9.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095163431605932"/>
          <c:y val="5.4905693459910331E-2"/>
          <c:w val="0.53988466512543487"/>
          <c:h val="0.85160262333821435"/>
        </c:manualLayout>
      </c:layout>
      <c:radarChart>
        <c:radarStyle val="marker"/>
        <c:varyColors val="0"/>
        <c:ser>
          <c:idx val="0"/>
          <c:order val="0"/>
          <c:tx>
            <c:strRef>
              <c:f>Sheet1!$B$1</c:f>
              <c:strCache>
                <c:ptCount val="1"/>
                <c:pt idx="0">
                  <c:v>Tesco</c:v>
                </c:pt>
              </c:strCache>
            </c:strRef>
          </c:tx>
          <c:spPr>
            <a:ln w="31750" cap="rnd">
              <a:solidFill>
                <a:schemeClr val="accent1"/>
              </a:solidFill>
              <a:round/>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cat>
            <c:strRef>
              <c:f>Sheet1!$A$2:$A$7</c:f>
              <c:strCache>
                <c:ptCount val="6"/>
                <c:pt idx="0">
                  <c:v>Homepage (Only Homepage)</c:v>
                </c:pt>
                <c:pt idx="1">
                  <c:v>Registration (Only Registration)</c:v>
                </c:pt>
                <c:pt idx="2">
                  <c:v>Navigating the site (Sub metrics, Navigation, Search, Favourites and lists, Taxonomy and filters) </c:v>
                </c:pt>
                <c:pt idx="3">
                  <c:v>Product Pages (Sub metrics, Product Detail Page and Product Modules)</c:v>
                </c:pt>
                <c:pt idx="4">
                  <c:v>Placing an order (Sub metrics, mini trolley, before you go, book slot, linksave and checkout)</c:v>
                </c:pt>
                <c:pt idx="5">
                  <c:v>Site Experience (Sub metrics, Content, Personalisation, Monetisation, Recipes and Accessibility)</c:v>
                </c:pt>
              </c:strCache>
            </c:strRef>
          </c:cat>
          <c:val>
            <c:numRef>
              <c:f>Sheet1!$B$2:$B$7</c:f>
              <c:numCache>
                <c:formatCode>General</c:formatCode>
                <c:ptCount val="6"/>
                <c:pt idx="0">
                  <c:v>6</c:v>
                </c:pt>
                <c:pt idx="1">
                  <c:v>4</c:v>
                </c:pt>
                <c:pt idx="2">
                  <c:v>5</c:v>
                </c:pt>
                <c:pt idx="3">
                  <c:v>4</c:v>
                </c:pt>
                <c:pt idx="4">
                  <c:v>7</c:v>
                </c:pt>
                <c:pt idx="5">
                  <c:v>5</c:v>
                </c:pt>
              </c:numCache>
            </c:numRef>
          </c:val>
          <c:extLst>
            <c:ext xmlns:c16="http://schemas.microsoft.com/office/drawing/2014/chart" uri="{C3380CC4-5D6E-409C-BE32-E72D297353CC}">
              <c16:uniqueId val="{00000000-2DBA-4B35-8615-F7C8894693C0}"/>
            </c:ext>
          </c:extLst>
        </c:ser>
        <c:ser>
          <c:idx val="1"/>
          <c:order val="1"/>
          <c:tx>
            <c:strRef>
              <c:f>Sheet1!$C$1</c:f>
              <c:strCache>
                <c:ptCount val="1"/>
                <c:pt idx="0">
                  <c:v>Sainsburys</c:v>
                </c:pt>
              </c:strCache>
            </c:strRef>
          </c:tx>
          <c:spPr>
            <a:ln w="31750" cap="rnd">
              <a:solidFill>
                <a:schemeClr val="accent2"/>
              </a:solidFill>
              <a:round/>
            </a:ln>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a:solidFill>
                  <a:schemeClr val="lt2"/>
                </a:solidFill>
                <a:round/>
              </a:ln>
              <a:effectLst/>
            </c:spPr>
          </c:marker>
          <c:cat>
            <c:strRef>
              <c:f>Sheet1!$A$2:$A$7</c:f>
              <c:strCache>
                <c:ptCount val="6"/>
                <c:pt idx="0">
                  <c:v>Homepage (Only Homepage)</c:v>
                </c:pt>
                <c:pt idx="1">
                  <c:v>Registration (Only Registration)</c:v>
                </c:pt>
                <c:pt idx="2">
                  <c:v>Navigating the site (Sub metrics, Navigation, Search, Favourites and lists, Taxonomy and filters) </c:v>
                </c:pt>
                <c:pt idx="3">
                  <c:v>Product Pages (Sub metrics, Product Detail Page and Product Modules)</c:v>
                </c:pt>
                <c:pt idx="4">
                  <c:v>Placing an order (Sub metrics, mini trolley, before you go, book slot, linksave and checkout)</c:v>
                </c:pt>
                <c:pt idx="5">
                  <c:v>Site Experience (Sub metrics, Content, Personalisation, Monetisation, Recipes and Accessibility)</c:v>
                </c:pt>
              </c:strCache>
            </c:strRef>
          </c:cat>
          <c:val>
            <c:numRef>
              <c:f>Sheet1!$C$2:$C$7</c:f>
              <c:numCache>
                <c:formatCode>General</c:formatCode>
                <c:ptCount val="6"/>
                <c:pt idx="0">
                  <c:v>7</c:v>
                </c:pt>
                <c:pt idx="1">
                  <c:v>3</c:v>
                </c:pt>
                <c:pt idx="2">
                  <c:v>3</c:v>
                </c:pt>
                <c:pt idx="3">
                  <c:v>3</c:v>
                </c:pt>
                <c:pt idx="4">
                  <c:v>6</c:v>
                </c:pt>
                <c:pt idx="5">
                  <c:v>4</c:v>
                </c:pt>
              </c:numCache>
            </c:numRef>
          </c:val>
          <c:extLst>
            <c:ext xmlns:c16="http://schemas.microsoft.com/office/drawing/2014/chart" uri="{C3380CC4-5D6E-409C-BE32-E72D297353CC}">
              <c16:uniqueId val="{00000001-2DBA-4B35-8615-F7C8894693C0}"/>
            </c:ext>
          </c:extLst>
        </c:ser>
        <c:ser>
          <c:idx val="2"/>
          <c:order val="2"/>
          <c:tx>
            <c:strRef>
              <c:f>Sheet1!$D$1</c:f>
              <c:strCache>
                <c:ptCount val="1"/>
                <c:pt idx="0">
                  <c:v>Asda</c:v>
                </c:pt>
              </c:strCache>
            </c:strRef>
          </c:tx>
          <c:spPr>
            <a:ln w="31750" cap="rnd">
              <a:solidFill>
                <a:srgbClr val="7CB928"/>
              </a:solidFill>
              <a:round/>
            </a:ln>
            <a:effectLst/>
          </c:spPr>
          <c:marker>
            <c:symbol val="circle"/>
            <c:size val="6"/>
            <c:spPr>
              <a:solidFill>
                <a:srgbClr val="7CB928"/>
              </a:solidFill>
              <a:ln w="12700">
                <a:solidFill>
                  <a:schemeClr val="lt2"/>
                </a:solidFill>
                <a:round/>
              </a:ln>
              <a:effectLst/>
            </c:spPr>
          </c:marker>
          <c:cat>
            <c:strRef>
              <c:f>Sheet1!$A$2:$A$7</c:f>
              <c:strCache>
                <c:ptCount val="6"/>
                <c:pt idx="0">
                  <c:v>Homepage (Only Homepage)</c:v>
                </c:pt>
                <c:pt idx="1">
                  <c:v>Registration (Only Registration)</c:v>
                </c:pt>
                <c:pt idx="2">
                  <c:v>Navigating the site (Sub metrics, Navigation, Search, Favourites and lists, Taxonomy and filters) </c:v>
                </c:pt>
                <c:pt idx="3">
                  <c:v>Product Pages (Sub metrics, Product Detail Page and Product Modules)</c:v>
                </c:pt>
                <c:pt idx="4">
                  <c:v>Placing an order (Sub metrics, mini trolley, before you go, book slot, linksave and checkout)</c:v>
                </c:pt>
                <c:pt idx="5">
                  <c:v>Site Experience (Sub metrics, Content, Personalisation, Monetisation, Recipes and Accessibility)</c:v>
                </c:pt>
              </c:strCache>
            </c:strRef>
          </c:cat>
          <c:val>
            <c:numRef>
              <c:f>Sheet1!$D$2:$D$7</c:f>
              <c:numCache>
                <c:formatCode>General</c:formatCode>
                <c:ptCount val="6"/>
                <c:pt idx="0">
                  <c:v>8</c:v>
                </c:pt>
                <c:pt idx="1">
                  <c:v>5</c:v>
                </c:pt>
                <c:pt idx="2">
                  <c:v>6</c:v>
                </c:pt>
                <c:pt idx="3">
                  <c:v>5</c:v>
                </c:pt>
                <c:pt idx="4">
                  <c:v>7</c:v>
                </c:pt>
                <c:pt idx="5">
                  <c:v>8</c:v>
                </c:pt>
              </c:numCache>
            </c:numRef>
          </c:val>
          <c:extLst>
            <c:ext xmlns:c16="http://schemas.microsoft.com/office/drawing/2014/chart" uri="{C3380CC4-5D6E-409C-BE32-E72D297353CC}">
              <c16:uniqueId val="{00000002-2DBA-4B35-8615-F7C8894693C0}"/>
            </c:ext>
          </c:extLst>
        </c:ser>
        <c:ser>
          <c:idx val="3"/>
          <c:order val="3"/>
          <c:tx>
            <c:strRef>
              <c:f>Sheet1!$E$1</c:f>
              <c:strCache>
                <c:ptCount val="1"/>
                <c:pt idx="0">
                  <c:v>Morrisons</c:v>
                </c:pt>
              </c:strCache>
            </c:strRef>
          </c:tx>
          <c:spPr>
            <a:ln w="31750" cap="rnd">
              <a:solidFill>
                <a:schemeClr val="accent4"/>
              </a:solidFill>
              <a:round/>
            </a:ln>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12700">
                <a:solidFill>
                  <a:schemeClr val="lt2"/>
                </a:solidFill>
                <a:round/>
              </a:ln>
              <a:effectLst/>
            </c:spPr>
          </c:marker>
          <c:cat>
            <c:strRef>
              <c:f>Sheet1!$A$2:$A$7</c:f>
              <c:strCache>
                <c:ptCount val="6"/>
                <c:pt idx="0">
                  <c:v>Homepage (Only Homepage)</c:v>
                </c:pt>
                <c:pt idx="1">
                  <c:v>Registration (Only Registration)</c:v>
                </c:pt>
                <c:pt idx="2">
                  <c:v>Navigating the site (Sub metrics, Navigation, Search, Favourites and lists, Taxonomy and filters) </c:v>
                </c:pt>
                <c:pt idx="3">
                  <c:v>Product Pages (Sub metrics, Product Detail Page and Product Modules)</c:v>
                </c:pt>
                <c:pt idx="4">
                  <c:v>Placing an order (Sub metrics, mini trolley, before you go, book slot, linksave and checkout)</c:v>
                </c:pt>
                <c:pt idx="5">
                  <c:v>Site Experience (Sub metrics, Content, Personalisation, Monetisation, Recipes and Accessibility)</c:v>
                </c:pt>
              </c:strCache>
            </c:strRef>
          </c:cat>
          <c:val>
            <c:numRef>
              <c:f>Sheet1!$E$2:$E$7</c:f>
              <c:numCache>
                <c:formatCode>General</c:formatCode>
                <c:ptCount val="6"/>
                <c:pt idx="0">
                  <c:v>4</c:v>
                </c:pt>
                <c:pt idx="1">
                  <c:v>8</c:v>
                </c:pt>
                <c:pt idx="2">
                  <c:v>8</c:v>
                </c:pt>
                <c:pt idx="3">
                  <c:v>7</c:v>
                </c:pt>
                <c:pt idx="4">
                  <c:v>8</c:v>
                </c:pt>
                <c:pt idx="5">
                  <c:v>6</c:v>
                </c:pt>
              </c:numCache>
            </c:numRef>
          </c:val>
          <c:extLst>
            <c:ext xmlns:c16="http://schemas.microsoft.com/office/drawing/2014/chart" uri="{C3380CC4-5D6E-409C-BE32-E72D297353CC}">
              <c16:uniqueId val="{00000003-2DBA-4B35-8615-F7C8894693C0}"/>
            </c:ext>
          </c:extLst>
        </c:ser>
        <c:ser>
          <c:idx val="4"/>
          <c:order val="4"/>
          <c:tx>
            <c:strRef>
              <c:f>Sheet1!$F$1</c:f>
              <c:strCache>
                <c:ptCount val="1"/>
                <c:pt idx="0">
                  <c:v>Ocado</c:v>
                </c:pt>
              </c:strCache>
            </c:strRef>
          </c:tx>
          <c:spPr>
            <a:ln w="31750" cap="rnd">
              <a:solidFill>
                <a:srgbClr val="FF0000"/>
              </a:solidFill>
              <a:round/>
            </a:ln>
            <a:effectLst/>
          </c:spPr>
          <c:marker>
            <c:symbol val="circle"/>
            <c:size val="6"/>
            <c:spPr>
              <a:solidFill>
                <a:srgbClr val="FF0000"/>
              </a:solidFill>
              <a:ln w="12700">
                <a:solidFill>
                  <a:srgbClr val="FF0000"/>
                </a:solidFill>
                <a:round/>
              </a:ln>
              <a:effectLst/>
            </c:spPr>
          </c:marker>
          <c:cat>
            <c:strRef>
              <c:f>Sheet1!$A$2:$A$7</c:f>
              <c:strCache>
                <c:ptCount val="6"/>
                <c:pt idx="0">
                  <c:v>Homepage (Only Homepage)</c:v>
                </c:pt>
                <c:pt idx="1">
                  <c:v>Registration (Only Registration)</c:v>
                </c:pt>
                <c:pt idx="2">
                  <c:v>Navigating the site (Sub metrics, Navigation, Search, Favourites and lists, Taxonomy and filters) </c:v>
                </c:pt>
                <c:pt idx="3">
                  <c:v>Product Pages (Sub metrics, Product Detail Page and Product Modules)</c:v>
                </c:pt>
                <c:pt idx="4">
                  <c:v>Placing an order (Sub metrics, mini trolley, before you go, book slot, linksave and checkout)</c:v>
                </c:pt>
                <c:pt idx="5">
                  <c:v>Site Experience (Sub metrics, Content, Personalisation, Monetisation, Recipes and Accessibility)</c:v>
                </c:pt>
              </c:strCache>
            </c:strRef>
          </c:cat>
          <c:val>
            <c:numRef>
              <c:f>Sheet1!$F$2:$F$7</c:f>
              <c:numCache>
                <c:formatCode>General</c:formatCode>
                <c:ptCount val="6"/>
                <c:pt idx="0">
                  <c:v>3</c:v>
                </c:pt>
                <c:pt idx="1">
                  <c:v>7</c:v>
                </c:pt>
                <c:pt idx="2">
                  <c:v>7</c:v>
                </c:pt>
                <c:pt idx="3">
                  <c:v>6</c:v>
                </c:pt>
                <c:pt idx="4">
                  <c:v>5</c:v>
                </c:pt>
                <c:pt idx="5">
                  <c:v>5</c:v>
                </c:pt>
              </c:numCache>
            </c:numRef>
          </c:val>
          <c:extLst>
            <c:ext xmlns:c16="http://schemas.microsoft.com/office/drawing/2014/chart" uri="{C3380CC4-5D6E-409C-BE32-E72D297353CC}">
              <c16:uniqueId val="{00000004-2DBA-4B35-8615-F7C8894693C0}"/>
            </c:ext>
          </c:extLst>
        </c:ser>
        <c:dLbls>
          <c:showLegendKey val="0"/>
          <c:showVal val="0"/>
          <c:showCatName val="0"/>
          <c:showSerName val="0"/>
          <c:showPercent val="0"/>
          <c:showBubbleSize val="0"/>
        </c:dLbls>
        <c:axId val="796278383"/>
        <c:axId val="580472815"/>
      </c:radarChart>
      <c:catAx>
        <c:axId val="79627838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80472815"/>
        <c:crosses val="autoZero"/>
        <c:auto val="1"/>
        <c:lblAlgn val="ctr"/>
        <c:lblOffset val="100"/>
        <c:noMultiLvlLbl val="0"/>
      </c:catAx>
      <c:valAx>
        <c:axId val="580472815"/>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7962783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tesco.com</c:v>
                </c:pt>
              </c:strCache>
            </c:strRef>
          </c:tx>
          <c:spPr>
            <a:solidFill>
              <a:srgbClr val="38618C"/>
            </a:solidFill>
            <a:effectLst/>
          </c:spPr>
          <c:cat>
            <c:strRef>
              <c:f>Sheet1!$A$2:$A$14</c:f>
              <c:strCache>
                <c:ptCount val="13"/>
                <c:pt idx="0">
                  <c:v>Apr 01, 2021</c:v>
                </c:pt>
                <c:pt idx="1">
                  <c:v>Apr 08, 2021</c:v>
                </c:pt>
                <c:pt idx="2">
                  <c:v>Apr 15, 2021</c:v>
                </c:pt>
                <c:pt idx="3">
                  <c:v>Apr 22, 2021</c:v>
                </c:pt>
                <c:pt idx="4">
                  <c:v>Apr 29, 2021</c:v>
                </c:pt>
                <c:pt idx="5">
                  <c:v>May 06, 2021</c:v>
                </c:pt>
                <c:pt idx="6">
                  <c:v>May 13, 2021</c:v>
                </c:pt>
                <c:pt idx="7">
                  <c:v>May 20, 2021</c:v>
                </c:pt>
                <c:pt idx="8">
                  <c:v>May 27, 2021</c:v>
                </c:pt>
                <c:pt idx="9">
                  <c:v>Jun 03, 2021</c:v>
                </c:pt>
                <c:pt idx="10">
                  <c:v>Jun 10, 2021</c:v>
                </c:pt>
                <c:pt idx="11">
                  <c:v>Jun 17, 2021</c:v>
                </c:pt>
                <c:pt idx="12">
                  <c:v>Jun 24, 2021</c:v>
                </c:pt>
              </c:strCache>
            </c:strRef>
          </c:cat>
          <c:val>
            <c:numRef>
              <c:f>Sheet1!$B$2:$B$14</c:f>
              <c:numCache>
                <c:formatCode>General</c:formatCode>
                <c:ptCount val="13"/>
                <c:pt idx="0">
                  <c:v>0.20349915926211196</c:v>
                </c:pt>
                <c:pt idx="1">
                  <c:v>0.20045106670318105</c:v>
                </c:pt>
                <c:pt idx="2">
                  <c:v>0.1981805217418543</c:v>
                </c:pt>
                <c:pt idx="3">
                  <c:v>0.19821482631956516</c:v>
                </c:pt>
                <c:pt idx="4">
                  <c:v>0.19889824052685412</c:v>
                </c:pt>
                <c:pt idx="5">
                  <c:v>0.19146133227333492</c:v>
                </c:pt>
                <c:pt idx="6">
                  <c:v>0.20553630032183764</c:v>
                </c:pt>
                <c:pt idx="7">
                  <c:v>0.20148421259797542</c:v>
                </c:pt>
                <c:pt idx="8">
                  <c:v>0.20394117881457297</c:v>
                </c:pt>
                <c:pt idx="9">
                  <c:v>0.19558175940019143</c:v>
                </c:pt>
                <c:pt idx="10">
                  <c:v>0.19686480334871284</c:v>
                </c:pt>
                <c:pt idx="11">
                  <c:v>0.19661988854156759</c:v>
                </c:pt>
                <c:pt idx="12">
                  <c:v>0.19489710725630616</c:v>
                </c:pt>
              </c:numCache>
            </c:numRef>
          </c:val>
          <c:extLst>
            <c:ext xmlns:c16="http://schemas.microsoft.com/office/drawing/2014/chart" uri="{C3380CC4-5D6E-409C-BE32-E72D297353CC}">
              <c16:uniqueId val="{00000000-E6ED-4DB3-8D02-B506941D7EA0}"/>
            </c:ext>
          </c:extLst>
        </c:ser>
        <c:ser>
          <c:idx val="1"/>
          <c:order val="1"/>
          <c:tx>
            <c:strRef>
              <c:f>Sheet1!$C$1</c:f>
              <c:strCache>
                <c:ptCount val="1"/>
                <c:pt idx="0">
                  <c:v>asda.com</c:v>
                </c:pt>
              </c:strCache>
            </c:strRef>
          </c:tx>
          <c:spPr>
            <a:solidFill>
              <a:srgbClr val="92D050"/>
            </a:solidFill>
            <a:effectLst/>
          </c:spPr>
          <c:cat>
            <c:strRef>
              <c:f>Sheet1!$A$2:$A$14</c:f>
              <c:strCache>
                <c:ptCount val="13"/>
                <c:pt idx="0">
                  <c:v>Apr 01, 2021</c:v>
                </c:pt>
                <c:pt idx="1">
                  <c:v>Apr 08, 2021</c:v>
                </c:pt>
                <c:pt idx="2">
                  <c:v>Apr 15, 2021</c:v>
                </c:pt>
                <c:pt idx="3">
                  <c:v>Apr 22, 2021</c:v>
                </c:pt>
                <c:pt idx="4">
                  <c:v>Apr 29, 2021</c:v>
                </c:pt>
                <c:pt idx="5">
                  <c:v>May 06, 2021</c:v>
                </c:pt>
                <c:pt idx="6">
                  <c:v>May 13, 2021</c:v>
                </c:pt>
                <c:pt idx="7">
                  <c:v>May 20, 2021</c:v>
                </c:pt>
                <c:pt idx="8">
                  <c:v>May 27, 2021</c:v>
                </c:pt>
                <c:pt idx="9">
                  <c:v>Jun 03, 2021</c:v>
                </c:pt>
                <c:pt idx="10">
                  <c:v>Jun 10, 2021</c:v>
                </c:pt>
                <c:pt idx="11">
                  <c:v>Jun 17, 2021</c:v>
                </c:pt>
                <c:pt idx="12">
                  <c:v>Jun 24, 2021</c:v>
                </c:pt>
              </c:strCache>
            </c:strRef>
          </c:cat>
          <c:val>
            <c:numRef>
              <c:f>Sheet1!$C$2:$C$14</c:f>
              <c:numCache>
                <c:formatCode>General</c:formatCode>
                <c:ptCount val="13"/>
                <c:pt idx="0">
                  <c:v>0.17512168272760467</c:v>
                </c:pt>
                <c:pt idx="1">
                  <c:v>0.18246943257661583</c:v>
                </c:pt>
                <c:pt idx="2">
                  <c:v>0.18214868671015924</c:v>
                </c:pt>
                <c:pt idx="3">
                  <c:v>0.18274842269338046</c:v>
                </c:pt>
                <c:pt idx="4">
                  <c:v>0.17990582413100734</c:v>
                </c:pt>
                <c:pt idx="5">
                  <c:v>0.17793499996851433</c:v>
                </c:pt>
                <c:pt idx="6">
                  <c:v>0.17354326148556229</c:v>
                </c:pt>
                <c:pt idx="7">
                  <c:v>0.16851452621673338</c:v>
                </c:pt>
                <c:pt idx="8">
                  <c:v>0.17399463462134424</c:v>
                </c:pt>
                <c:pt idx="9">
                  <c:v>0.18136094173173156</c:v>
                </c:pt>
                <c:pt idx="10">
                  <c:v>0.17561355072621526</c:v>
                </c:pt>
                <c:pt idx="11">
                  <c:v>0.17245910474800777</c:v>
                </c:pt>
                <c:pt idx="12">
                  <c:v>0.17230324245447484</c:v>
                </c:pt>
              </c:numCache>
            </c:numRef>
          </c:val>
          <c:extLst>
            <c:ext xmlns:c16="http://schemas.microsoft.com/office/drawing/2014/chart" uri="{C3380CC4-5D6E-409C-BE32-E72D297353CC}">
              <c16:uniqueId val="{00000001-E6ED-4DB3-8D02-B506941D7EA0}"/>
            </c:ext>
          </c:extLst>
        </c:ser>
        <c:ser>
          <c:idx val="2"/>
          <c:order val="2"/>
          <c:tx>
            <c:strRef>
              <c:f>Sheet1!$D$1</c:f>
              <c:strCache>
                <c:ptCount val="1"/>
                <c:pt idx="0">
                  <c:v>sainsburys.co.uk</c:v>
                </c:pt>
              </c:strCache>
            </c:strRef>
          </c:tx>
          <c:spPr>
            <a:solidFill>
              <a:srgbClr val="FF9A47"/>
            </a:solidFill>
            <a:effectLst/>
          </c:spPr>
          <c:cat>
            <c:strRef>
              <c:f>Sheet1!$A$2:$A$14</c:f>
              <c:strCache>
                <c:ptCount val="13"/>
                <c:pt idx="0">
                  <c:v>Apr 01, 2021</c:v>
                </c:pt>
                <c:pt idx="1">
                  <c:v>Apr 08, 2021</c:v>
                </c:pt>
                <c:pt idx="2">
                  <c:v>Apr 15, 2021</c:v>
                </c:pt>
                <c:pt idx="3">
                  <c:v>Apr 22, 2021</c:v>
                </c:pt>
                <c:pt idx="4">
                  <c:v>Apr 29, 2021</c:v>
                </c:pt>
                <c:pt idx="5">
                  <c:v>May 06, 2021</c:v>
                </c:pt>
                <c:pt idx="6">
                  <c:v>May 13, 2021</c:v>
                </c:pt>
                <c:pt idx="7">
                  <c:v>May 20, 2021</c:v>
                </c:pt>
                <c:pt idx="8">
                  <c:v>May 27, 2021</c:v>
                </c:pt>
                <c:pt idx="9">
                  <c:v>Jun 03, 2021</c:v>
                </c:pt>
                <c:pt idx="10">
                  <c:v>Jun 10, 2021</c:v>
                </c:pt>
                <c:pt idx="11">
                  <c:v>Jun 17, 2021</c:v>
                </c:pt>
                <c:pt idx="12">
                  <c:v>Jun 24, 2021</c:v>
                </c:pt>
              </c:strCache>
            </c:strRef>
          </c:cat>
          <c:val>
            <c:numRef>
              <c:f>Sheet1!$D$2:$D$14</c:f>
              <c:numCache>
                <c:formatCode>General</c:formatCode>
                <c:ptCount val="13"/>
                <c:pt idx="0">
                  <c:v>0.12576125667460575</c:v>
                </c:pt>
                <c:pt idx="1">
                  <c:v>0.125484060080434</c:v>
                </c:pt>
                <c:pt idx="2">
                  <c:v>0.124153562034994</c:v>
                </c:pt>
                <c:pt idx="3">
                  <c:v>0.1252182122897369</c:v>
                </c:pt>
                <c:pt idx="4">
                  <c:v>0.12618677372610615</c:v>
                </c:pt>
                <c:pt idx="5">
                  <c:v>0.12819789673973495</c:v>
                </c:pt>
                <c:pt idx="6">
                  <c:v>0.12745047309433769</c:v>
                </c:pt>
                <c:pt idx="7">
                  <c:v>0.12810033065728249</c:v>
                </c:pt>
                <c:pt idx="8">
                  <c:v>0.12888984189867747</c:v>
                </c:pt>
                <c:pt idx="9">
                  <c:v>0.1270076437413406</c:v>
                </c:pt>
                <c:pt idx="10">
                  <c:v>0.12898082022348814</c:v>
                </c:pt>
                <c:pt idx="11">
                  <c:v>0.12653105350468619</c:v>
                </c:pt>
                <c:pt idx="12">
                  <c:v>0.12432382874864684</c:v>
                </c:pt>
              </c:numCache>
            </c:numRef>
          </c:val>
          <c:extLst>
            <c:ext xmlns:c16="http://schemas.microsoft.com/office/drawing/2014/chart" uri="{C3380CC4-5D6E-409C-BE32-E72D297353CC}">
              <c16:uniqueId val="{00000002-E6ED-4DB3-8D02-B506941D7EA0}"/>
            </c:ext>
          </c:extLst>
        </c:ser>
        <c:ser>
          <c:idx val="3"/>
          <c:order val="3"/>
          <c:tx>
            <c:strRef>
              <c:f>Sheet1!$E$1</c:f>
              <c:strCache>
                <c:ptCount val="1"/>
                <c:pt idx="0">
                  <c:v>aldi.co.uk</c:v>
                </c:pt>
              </c:strCache>
            </c:strRef>
          </c:tx>
          <c:spPr>
            <a:solidFill>
              <a:srgbClr val="E95F5F"/>
            </a:solidFill>
            <a:effectLst/>
          </c:spPr>
          <c:cat>
            <c:strRef>
              <c:f>Sheet1!$A$2:$A$14</c:f>
              <c:strCache>
                <c:ptCount val="13"/>
                <c:pt idx="0">
                  <c:v>Apr 01, 2021</c:v>
                </c:pt>
                <c:pt idx="1">
                  <c:v>Apr 08, 2021</c:v>
                </c:pt>
                <c:pt idx="2">
                  <c:v>Apr 15, 2021</c:v>
                </c:pt>
                <c:pt idx="3">
                  <c:v>Apr 22, 2021</c:v>
                </c:pt>
                <c:pt idx="4">
                  <c:v>Apr 29, 2021</c:v>
                </c:pt>
                <c:pt idx="5">
                  <c:v>May 06, 2021</c:v>
                </c:pt>
                <c:pt idx="6">
                  <c:v>May 13, 2021</c:v>
                </c:pt>
                <c:pt idx="7">
                  <c:v>May 20, 2021</c:v>
                </c:pt>
                <c:pt idx="8">
                  <c:v>May 27, 2021</c:v>
                </c:pt>
                <c:pt idx="9">
                  <c:v>Jun 03, 2021</c:v>
                </c:pt>
                <c:pt idx="10">
                  <c:v>Jun 10, 2021</c:v>
                </c:pt>
                <c:pt idx="11">
                  <c:v>Jun 17, 2021</c:v>
                </c:pt>
                <c:pt idx="12">
                  <c:v>Jun 24, 2021</c:v>
                </c:pt>
              </c:strCache>
            </c:strRef>
          </c:cat>
          <c:val>
            <c:numRef>
              <c:f>Sheet1!$E$2:$E$14</c:f>
              <c:numCache>
                <c:formatCode>General</c:formatCode>
                <c:ptCount val="13"/>
                <c:pt idx="0">
                  <c:v>8.1406815931066648E-2</c:v>
                </c:pt>
                <c:pt idx="1">
                  <c:v>7.3080593656422291E-2</c:v>
                </c:pt>
                <c:pt idx="2">
                  <c:v>6.4934199737378795E-2</c:v>
                </c:pt>
                <c:pt idx="3">
                  <c:v>6.7844724153191246E-2</c:v>
                </c:pt>
                <c:pt idx="4">
                  <c:v>6.3704806872556724E-2</c:v>
                </c:pt>
                <c:pt idx="5">
                  <c:v>6.9667154358911382E-2</c:v>
                </c:pt>
                <c:pt idx="6">
                  <c:v>6.7078861798746933E-2</c:v>
                </c:pt>
                <c:pt idx="7">
                  <c:v>7.0939812229614402E-2</c:v>
                </c:pt>
                <c:pt idx="8">
                  <c:v>7.077512692224068E-2</c:v>
                </c:pt>
                <c:pt idx="9">
                  <c:v>7.214022744988749E-2</c:v>
                </c:pt>
                <c:pt idx="10">
                  <c:v>6.5795425555281326E-2</c:v>
                </c:pt>
                <c:pt idx="11">
                  <c:v>7.4670412725125951E-2</c:v>
                </c:pt>
                <c:pt idx="12">
                  <c:v>6.9163466425091608E-2</c:v>
                </c:pt>
              </c:numCache>
            </c:numRef>
          </c:val>
          <c:extLst>
            <c:ext xmlns:c16="http://schemas.microsoft.com/office/drawing/2014/chart" uri="{C3380CC4-5D6E-409C-BE32-E72D297353CC}">
              <c16:uniqueId val="{00000003-E6ED-4DB3-8D02-B506941D7EA0}"/>
            </c:ext>
          </c:extLst>
        </c:ser>
        <c:ser>
          <c:idx val="4"/>
          <c:order val="4"/>
          <c:tx>
            <c:strRef>
              <c:f>Sheet1!$F$1</c:f>
              <c:strCache>
                <c:ptCount val="1"/>
                <c:pt idx="0">
                  <c:v>morrisons.com</c:v>
                </c:pt>
              </c:strCache>
            </c:strRef>
          </c:tx>
          <c:spPr>
            <a:solidFill>
              <a:srgbClr val="F9CF5A"/>
            </a:solidFill>
            <a:effectLst/>
          </c:spPr>
          <c:cat>
            <c:strRef>
              <c:f>Sheet1!$A$2:$A$14</c:f>
              <c:strCache>
                <c:ptCount val="13"/>
                <c:pt idx="0">
                  <c:v>Apr 01, 2021</c:v>
                </c:pt>
                <c:pt idx="1">
                  <c:v>Apr 08, 2021</c:v>
                </c:pt>
                <c:pt idx="2">
                  <c:v>Apr 15, 2021</c:v>
                </c:pt>
                <c:pt idx="3">
                  <c:v>Apr 22, 2021</c:v>
                </c:pt>
                <c:pt idx="4">
                  <c:v>Apr 29, 2021</c:v>
                </c:pt>
                <c:pt idx="5">
                  <c:v>May 06, 2021</c:v>
                </c:pt>
                <c:pt idx="6">
                  <c:v>May 13, 2021</c:v>
                </c:pt>
                <c:pt idx="7">
                  <c:v>May 20, 2021</c:v>
                </c:pt>
                <c:pt idx="8">
                  <c:v>May 27, 2021</c:v>
                </c:pt>
                <c:pt idx="9">
                  <c:v>Jun 03, 2021</c:v>
                </c:pt>
                <c:pt idx="10">
                  <c:v>Jun 10, 2021</c:v>
                </c:pt>
                <c:pt idx="11">
                  <c:v>Jun 17, 2021</c:v>
                </c:pt>
                <c:pt idx="12">
                  <c:v>Jun 24, 2021</c:v>
                </c:pt>
              </c:strCache>
            </c:strRef>
          </c:cat>
          <c:val>
            <c:numRef>
              <c:f>Sheet1!$F$2:$F$14</c:f>
              <c:numCache>
                <c:formatCode>General</c:formatCode>
                <c:ptCount val="13"/>
                <c:pt idx="0">
                  <c:v>6.6720950167326043E-2</c:v>
                </c:pt>
                <c:pt idx="1">
                  <c:v>6.3796937352003036E-2</c:v>
                </c:pt>
                <c:pt idx="2">
                  <c:v>6.5542048898350067E-2</c:v>
                </c:pt>
                <c:pt idx="3">
                  <c:v>6.2748046474129987E-2</c:v>
                </c:pt>
                <c:pt idx="4">
                  <c:v>6.8944467865290321E-2</c:v>
                </c:pt>
                <c:pt idx="5">
                  <c:v>6.7124365078837706E-2</c:v>
                </c:pt>
                <c:pt idx="6">
                  <c:v>6.2621097498419459E-2</c:v>
                </c:pt>
                <c:pt idx="7">
                  <c:v>6.171137435857036E-2</c:v>
                </c:pt>
                <c:pt idx="8">
                  <c:v>5.8209060841846877E-2</c:v>
                </c:pt>
                <c:pt idx="9">
                  <c:v>5.6107645533920225E-2</c:v>
                </c:pt>
                <c:pt idx="10">
                  <c:v>5.7074683345884392E-2</c:v>
                </c:pt>
                <c:pt idx="11">
                  <c:v>5.7493018560823519E-2</c:v>
                </c:pt>
                <c:pt idx="12">
                  <c:v>5.6998624914564512E-2</c:v>
                </c:pt>
              </c:numCache>
            </c:numRef>
          </c:val>
          <c:extLst>
            <c:ext xmlns:c16="http://schemas.microsoft.com/office/drawing/2014/chart" uri="{C3380CC4-5D6E-409C-BE32-E72D297353CC}">
              <c16:uniqueId val="{00000004-E6ED-4DB3-8D02-B506941D7EA0}"/>
            </c:ext>
          </c:extLst>
        </c:ser>
        <c:ser>
          <c:idx val="5"/>
          <c:order val="5"/>
          <c:tx>
            <c:strRef>
              <c:f>Sheet1!$G$1</c:f>
              <c:strCache>
                <c:ptCount val="1"/>
                <c:pt idx="0">
                  <c:v>iceland.co.uk</c:v>
                </c:pt>
              </c:strCache>
            </c:strRef>
          </c:tx>
          <c:spPr>
            <a:solidFill>
              <a:schemeClr val="bg2"/>
            </a:solidFill>
            <a:effectLst/>
          </c:spPr>
          <c:cat>
            <c:strRef>
              <c:f>Sheet1!$A$2:$A$14</c:f>
              <c:strCache>
                <c:ptCount val="13"/>
                <c:pt idx="0">
                  <c:v>Apr 01, 2021</c:v>
                </c:pt>
                <c:pt idx="1">
                  <c:v>Apr 08, 2021</c:v>
                </c:pt>
                <c:pt idx="2">
                  <c:v>Apr 15, 2021</c:v>
                </c:pt>
                <c:pt idx="3">
                  <c:v>Apr 22, 2021</c:v>
                </c:pt>
                <c:pt idx="4">
                  <c:v>Apr 29, 2021</c:v>
                </c:pt>
                <c:pt idx="5">
                  <c:v>May 06, 2021</c:v>
                </c:pt>
                <c:pt idx="6">
                  <c:v>May 13, 2021</c:v>
                </c:pt>
                <c:pt idx="7">
                  <c:v>May 20, 2021</c:v>
                </c:pt>
                <c:pt idx="8">
                  <c:v>May 27, 2021</c:v>
                </c:pt>
                <c:pt idx="9">
                  <c:v>Jun 03, 2021</c:v>
                </c:pt>
                <c:pt idx="10">
                  <c:v>Jun 10, 2021</c:v>
                </c:pt>
                <c:pt idx="11">
                  <c:v>Jun 17, 2021</c:v>
                </c:pt>
                <c:pt idx="12">
                  <c:v>Jun 24, 2021</c:v>
                </c:pt>
              </c:strCache>
            </c:strRef>
          </c:cat>
          <c:val>
            <c:numRef>
              <c:f>Sheet1!$G$2:$G$14</c:f>
              <c:numCache>
                <c:formatCode>General</c:formatCode>
                <c:ptCount val="13"/>
                <c:pt idx="0">
                  <c:v>4.8326520319105365E-2</c:v>
                </c:pt>
                <c:pt idx="1">
                  <c:v>5.1423692616037589E-2</c:v>
                </c:pt>
                <c:pt idx="2">
                  <c:v>5.3642701661152273E-2</c:v>
                </c:pt>
                <c:pt idx="3">
                  <c:v>4.7079938838268935E-2</c:v>
                </c:pt>
                <c:pt idx="4">
                  <c:v>4.7644316647990799E-2</c:v>
                </c:pt>
                <c:pt idx="5">
                  <c:v>4.8811292483155515E-2</c:v>
                </c:pt>
                <c:pt idx="6">
                  <c:v>4.9280075152870383E-2</c:v>
                </c:pt>
                <c:pt idx="7">
                  <c:v>4.9353593479857148E-2</c:v>
                </c:pt>
                <c:pt idx="8">
                  <c:v>5.0083750864699642E-2</c:v>
                </c:pt>
                <c:pt idx="9">
                  <c:v>4.9389544487870612E-2</c:v>
                </c:pt>
                <c:pt idx="10">
                  <c:v>5.2862008819827194E-2</c:v>
                </c:pt>
                <c:pt idx="11">
                  <c:v>5.0113213443483393E-2</c:v>
                </c:pt>
                <c:pt idx="12">
                  <c:v>5.0872010514450026E-2</c:v>
                </c:pt>
              </c:numCache>
            </c:numRef>
          </c:val>
          <c:extLst>
            <c:ext xmlns:c16="http://schemas.microsoft.com/office/drawing/2014/chart" uri="{C3380CC4-5D6E-409C-BE32-E72D297353CC}">
              <c16:uniqueId val="{00000005-E6ED-4DB3-8D02-B506941D7EA0}"/>
            </c:ext>
          </c:extLst>
        </c:ser>
        <c:ser>
          <c:idx val="6"/>
          <c:order val="6"/>
          <c:tx>
            <c:strRef>
              <c:f>Sheet1!$H$1</c:f>
              <c:strCache>
                <c:ptCount val="1"/>
                <c:pt idx="0">
                  <c:v>ocado.com</c:v>
                </c:pt>
              </c:strCache>
            </c:strRef>
          </c:tx>
          <c:spPr>
            <a:solidFill>
              <a:srgbClr val="2F969D"/>
            </a:solidFill>
            <a:effectLst/>
          </c:spPr>
          <c:cat>
            <c:strRef>
              <c:f>Sheet1!$A$2:$A$14</c:f>
              <c:strCache>
                <c:ptCount val="13"/>
                <c:pt idx="0">
                  <c:v>Apr 01, 2021</c:v>
                </c:pt>
                <c:pt idx="1">
                  <c:v>Apr 08, 2021</c:v>
                </c:pt>
                <c:pt idx="2">
                  <c:v>Apr 15, 2021</c:v>
                </c:pt>
                <c:pt idx="3">
                  <c:v>Apr 22, 2021</c:v>
                </c:pt>
                <c:pt idx="4">
                  <c:v>Apr 29, 2021</c:v>
                </c:pt>
                <c:pt idx="5">
                  <c:v>May 06, 2021</c:v>
                </c:pt>
                <c:pt idx="6">
                  <c:v>May 13, 2021</c:v>
                </c:pt>
                <c:pt idx="7">
                  <c:v>May 20, 2021</c:v>
                </c:pt>
                <c:pt idx="8">
                  <c:v>May 27, 2021</c:v>
                </c:pt>
                <c:pt idx="9">
                  <c:v>Jun 03, 2021</c:v>
                </c:pt>
                <c:pt idx="10">
                  <c:v>Jun 10, 2021</c:v>
                </c:pt>
                <c:pt idx="11">
                  <c:v>Jun 17, 2021</c:v>
                </c:pt>
                <c:pt idx="12">
                  <c:v>Jun 24, 2021</c:v>
                </c:pt>
              </c:strCache>
            </c:strRef>
          </c:cat>
          <c:val>
            <c:numRef>
              <c:f>Sheet1!$H$2:$H$14</c:f>
              <c:numCache>
                <c:formatCode>General</c:formatCode>
                <c:ptCount val="13"/>
                <c:pt idx="0">
                  <c:v>3.4342391078528947E-2</c:v>
                </c:pt>
                <c:pt idx="1">
                  <c:v>4.0617493665841393E-2</c:v>
                </c:pt>
                <c:pt idx="2">
                  <c:v>4.1629746743807136E-2</c:v>
                </c:pt>
                <c:pt idx="3">
                  <c:v>4.3023628549654719E-2</c:v>
                </c:pt>
                <c:pt idx="4">
                  <c:v>4.391054083338803E-2</c:v>
                </c:pt>
                <c:pt idx="5">
                  <c:v>4.4419911807968039E-2</c:v>
                </c:pt>
                <c:pt idx="6">
                  <c:v>4.3502019078963818E-2</c:v>
                </c:pt>
                <c:pt idx="7">
                  <c:v>4.4667715858231739E-2</c:v>
                </c:pt>
                <c:pt idx="8">
                  <c:v>3.9502975785356699E-2</c:v>
                </c:pt>
                <c:pt idx="9">
                  <c:v>3.9289840397633627E-2</c:v>
                </c:pt>
                <c:pt idx="10">
                  <c:v>3.9137506479160838E-2</c:v>
                </c:pt>
                <c:pt idx="11">
                  <c:v>3.6714610127187651E-2</c:v>
                </c:pt>
                <c:pt idx="12">
                  <c:v>3.9241453197368104E-2</c:v>
                </c:pt>
              </c:numCache>
            </c:numRef>
          </c:val>
          <c:extLst>
            <c:ext xmlns:c16="http://schemas.microsoft.com/office/drawing/2014/chart" uri="{C3380CC4-5D6E-409C-BE32-E72D297353CC}">
              <c16:uniqueId val="{00000006-E6ED-4DB3-8D02-B506941D7EA0}"/>
            </c:ext>
          </c:extLst>
        </c:ser>
        <c:ser>
          <c:idx val="7"/>
          <c:order val="7"/>
          <c:tx>
            <c:strRef>
              <c:f>Sheet1!$I$1</c:f>
              <c:strCache>
                <c:ptCount val="1"/>
                <c:pt idx="0">
                  <c:v>waitrose.com</c:v>
                </c:pt>
              </c:strCache>
            </c:strRef>
          </c:tx>
          <c:spPr>
            <a:solidFill>
              <a:srgbClr val="FCAAA5"/>
            </a:solidFill>
            <a:effectLst/>
          </c:spPr>
          <c:cat>
            <c:strRef>
              <c:f>Sheet1!$A$2:$A$14</c:f>
              <c:strCache>
                <c:ptCount val="13"/>
                <c:pt idx="0">
                  <c:v>Apr 01, 2021</c:v>
                </c:pt>
                <c:pt idx="1">
                  <c:v>Apr 08, 2021</c:v>
                </c:pt>
                <c:pt idx="2">
                  <c:v>Apr 15, 2021</c:v>
                </c:pt>
                <c:pt idx="3">
                  <c:v>Apr 22, 2021</c:v>
                </c:pt>
                <c:pt idx="4">
                  <c:v>Apr 29, 2021</c:v>
                </c:pt>
                <c:pt idx="5">
                  <c:v>May 06, 2021</c:v>
                </c:pt>
                <c:pt idx="6">
                  <c:v>May 13, 2021</c:v>
                </c:pt>
                <c:pt idx="7">
                  <c:v>May 20, 2021</c:v>
                </c:pt>
                <c:pt idx="8">
                  <c:v>May 27, 2021</c:v>
                </c:pt>
                <c:pt idx="9">
                  <c:v>Jun 03, 2021</c:v>
                </c:pt>
                <c:pt idx="10">
                  <c:v>Jun 10, 2021</c:v>
                </c:pt>
                <c:pt idx="11">
                  <c:v>Jun 17, 2021</c:v>
                </c:pt>
                <c:pt idx="12">
                  <c:v>Jun 24, 2021</c:v>
                </c:pt>
              </c:strCache>
            </c:strRef>
          </c:cat>
          <c:val>
            <c:numRef>
              <c:f>Sheet1!$I$2:$I$14</c:f>
              <c:numCache>
                <c:formatCode>General</c:formatCode>
                <c:ptCount val="13"/>
                <c:pt idx="0">
                  <c:v>3.8372096380363235E-2</c:v>
                </c:pt>
                <c:pt idx="1">
                  <c:v>3.5583405865712521E-2</c:v>
                </c:pt>
                <c:pt idx="2">
                  <c:v>3.4674949241950956E-2</c:v>
                </c:pt>
                <c:pt idx="3">
                  <c:v>3.7343814460846017E-2</c:v>
                </c:pt>
                <c:pt idx="4">
                  <c:v>3.6599893907688204E-2</c:v>
                </c:pt>
                <c:pt idx="5">
                  <c:v>3.6470373097300918E-2</c:v>
                </c:pt>
                <c:pt idx="6">
                  <c:v>3.4887613368233948E-2</c:v>
                </c:pt>
                <c:pt idx="7">
                  <c:v>3.401549953285396E-2</c:v>
                </c:pt>
                <c:pt idx="8">
                  <c:v>3.7013490444772722E-2</c:v>
                </c:pt>
                <c:pt idx="9">
                  <c:v>3.7599856244149493E-2</c:v>
                </c:pt>
                <c:pt idx="10">
                  <c:v>3.6498758835727473E-2</c:v>
                </c:pt>
                <c:pt idx="11">
                  <c:v>3.6784891698514302E-2</c:v>
                </c:pt>
                <c:pt idx="12">
                  <c:v>3.4852626181147393E-2</c:v>
                </c:pt>
              </c:numCache>
            </c:numRef>
          </c:val>
          <c:extLst>
            <c:ext xmlns:c16="http://schemas.microsoft.com/office/drawing/2014/chart" uri="{C3380CC4-5D6E-409C-BE32-E72D297353CC}">
              <c16:uniqueId val="{00000007-E6ED-4DB3-8D02-B506941D7EA0}"/>
            </c:ext>
          </c:extLst>
        </c:ser>
        <c:ser>
          <c:idx val="8"/>
          <c:order val="8"/>
          <c:tx>
            <c:strRef>
              <c:f>Sheet1!$J$1</c:f>
              <c:strCache>
                <c:ptCount val="1"/>
                <c:pt idx="0">
                  <c:v>lidl.co.uk</c:v>
                </c:pt>
              </c:strCache>
            </c:strRef>
          </c:tx>
          <c:spPr>
            <a:solidFill>
              <a:srgbClr val="B74DC9"/>
            </a:solidFill>
            <a:effectLst/>
          </c:spPr>
          <c:cat>
            <c:strRef>
              <c:f>Sheet1!$A$2:$A$14</c:f>
              <c:strCache>
                <c:ptCount val="13"/>
                <c:pt idx="0">
                  <c:v>Apr 01, 2021</c:v>
                </c:pt>
                <c:pt idx="1">
                  <c:v>Apr 08, 2021</c:v>
                </c:pt>
                <c:pt idx="2">
                  <c:v>Apr 15, 2021</c:v>
                </c:pt>
                <c:pt idx="3">
                  <c:v>Apr 22, 2021</c:v>
                </c:pt>
                <c:pt idx="4">
                  <c:v>Apr 29, 2021</c:v>
                </c:pt>
                <c:pt idx="5">
                  <c:v>May 06, 2021</c:v>
                </c:pt>
                <c:pt idx="6">
                  <c:v>May 13, 2021</c:v>
                </c:pt>
                <c:pt idx="7">
                  <c:v>May 20, 2021</c:v>
                </c:pt>
                <c:pt idx="8">
                  <c:v>May 27, 2021</c:v>
                </c:pt>
                <c:pt idx="9">
                  <c:v>Jun 03, 2021</c:v>
                </c:pt>
                <c:pt idx="10">
                  <c:v>Jun 10, 2021</c:v>
                </c:pt>
                <c:pt idx="11">
                  <c:v>Jun 17, 2021</c:v>
                </c:pt>
                <c:pt idx="12">
                  <c:v>Jun 24, 2021</c:v>
                </c:pt>
              </c:strCache>
            </c:strRef>
          </c:cat>
          <c:val>
            <c:numRef>
              <c:f>Sheet1!$J$2:$J$14</c:f>
              <c:numCache>
                <c:formatCode>General</c:formatCode>
                <c:ptCount val="13"/>
                <c:pt idx="0">
                  <c:v>3.4048023289744683E-2</c:v>
                </c:pt>
                <c:pt idx="1">
                  <c:v>3.054014853909592E-2</c:v>
                </c:pt>
                <c:pt idx="2">
                  <c:v>3.0467606838219793E-2</c:v>
                </c:pt>
                <c:pt idx="3">
                  <c:v>3.1345219887447637E-2</c:v>
                </c:pt>
                <c:pt idx="4">
                  <c:v>3.0607073174167564E-2</c:v>
                </c:pt>
                <c:pt idx="5">
                  <c:v>3.1375317608592516E-2</c:v>
                </c:pt>
                <c:pt idx="6">
                  <c:v>3.1737626902876487E-2</c:v>
                </c:pt>
                <c:pt idx="7">
                  <c:v>2.8338716842939954E-2</c:v>
                </c:pt>
                <c:pt idx="8">
                  <c:v>3.2110085463937434E-2</c:v>
                </c:pt>
                <c:pt idx="9">
                  <c:v>2.9042482742496146E-2</c:v>
                </c:pt>
                <c:pt idx="10">
                  <c:v>2.8299944861493908E-2</c:v>
                </c:pt>
                <c:pt idx="11">
                  <c:v>3.005033357609873E-2</c:v>
                </c:pt>
                <c:pt idx="12">
                  <c:v>2.7955618736041039E-2</c:v>
                </c:pt>
              </c:numCache>
            </c:numRef>
          </c:val>
          <c:extLst>
            <c:ext xmlns:c16="http://schemas.microsoft.com/office/drawing/2014/chart" uri="{C3380CC4-5D6E-409C-BE32-E72D297353CC}">
              <c16:uniqueId val="{00000008-E6ED-4DB3-8D02-B506941D7EA0}"/>
            </c:ext>
          </c:extLst>
        </c:ser>
        <c:ser>
          <c:idx val="9"/>
          <c:order val="9"/>
          <c:tx>
            <c:strRef>
              <c:f>Sheet1!$K$1</c:f>
              <c:strCache>
                <c:ptCount val="1"/>
                <c:pt idx="0">
                  <c:v>coop.co.uk</c:v>
                </c:pt>
              </c:strCache>
            </c:strRef>
          </c:tx>
          <c:spPr>
            <a:solidFill>
              <a:srgbClr val="912AA2"/>
            </a:solidFill>
            <a:effectLst/>
          </c:spPr>
          <c:cat>
            <c:strRef>
              <c:f>Sheet1!$A$2:$A$14</c:f>
              <c:strCache>
                <c:ptCount val="13"/>
                <c:pt idx="0">
                  <c:v>Apr 01, 2021</c:v>
                </c:pt>
                <c:pt idx="1">
                  <c:v>Apr 08, 2021</c:v>
                </c:pt>
                <c:pt idx="2">
                  <c:v>Apr 15, 2021</c:v>
                </c:pt>
                <c:pt idx="3">
                  <c:v>Apr 22, 2021</c:v>
                </c:pt>
                <c:pt idx="4">
                  <c:v>Apr 29, 2021</c:v>
                </c:pt>
                <c:pt idx="5">
                  <c:v>May 06, 2021</c:v>
                </c:pt>
                <c:pt idx="6">
                  <c:v>May 13, 2021</c:v>
                </c:pt>
                <c:pt idx="7">
                  <c:v>May 20, 2021</c:v>
                </c:pt>
                <c:pt idx="8">
                  <c:v>May 27, 2021</c:v>
                </c:pt>
                <c:pt idx="9">
                  <c:v>Jun 03, 2021</c:v>
                </c:pt>
                <c:pt idx="10">
                  <c:v>Jun 10, 2021</c:v>
                </c:pt>
                <c:pt idx="11">
                  <c:v>Jun 17, 2021</c:v>
                </c:pt>
                <c:pt idx="12">
                  <c:v>Jun 24, 2021</c:v>
                </c:pt>
              </c:strCache>
            </c:strRef>
          </c:cat>
          <c:val>
            <c:numRef>
              <c:f>Sheet1!$K$2:$K$14</c:f>
              <c:numCache>
                <c:formatCode>General</c:formatCode>
                <c:ptCount val="13"/>
                <c:pt idx="0">
                  <c:v>2.6327097156092785E-2</c:v>
                </c:pt>
                <c:pt idx="1">
                  <c:v>2.2206777894186441E-2</c:v>
                </c:pt>
                <c:pt idx="2">
                  <c:v>2.1823430513600996E-2</c:v>
                </c:pt>
                <c:pt idx="3">
                  <c:v>2.2887446138165516E-2</c:v>
                </c:pt>
                <c:pt idx="4">
                  <c:v>2.5018432608656629E-2</c:v>
                </c:pt>
                <c:pt idx="5">
                  <c:v>2.4878810637027078E-2</c:v>
                </c:pt>
                <c:pt idx="6">
                  <c:v>2.4342247014128789E-2</c:v>
                </c:pt>
                <c:pt idx="7">
                  <c:v>2.3932848457886506E-2</c:v>
                </c:pt>
                <c:pt idx="8">
                  <c:v>2.3042501682978497E-2</c:v>
                </c:pt>
                <c:pt idx="9">
                  <c:v>2.4853730506700526E-2</c:v>
                </c:pt>
                <c:pt idx="10">
                  <c:v>2.4277665685052349E-2</c:v>
                </c:pt>
                <c:pt idx="11">
                  <c:v>2.1018775907824853E-2</c:v>
                </c:pt>
                <c:pt idx="12">
                  <c:v>2.3642011616083636E-2</c:v>
                </c:pt>
              </c:numCache>
            </c:numRef>
          </c:val>
          <c:extLst>
            <c:ext xmlns:c16="http://schemas.microsoft.com/office/drawing/2014/chart" uri="{C3380CC4-5D6E-409C-BE32-E72D297353CC}">
              <c16:uniqueId val="{00000009-E6ED-4DB3-8D02-B506941D7EA0}"/>
            </c:ext>
          </c:extLst>
        </c:ser>
        <c:dLbls>
          <c:showLegendKey val="0"/>
          <c:showVal val="0"/>
          <c:showCatName val="0"/>
          <c:showSerName val="0"/>
          <c:showPercent val="0"/>
          <c:showBubbleSize val="0"/>
        </c:dLbls>
        <c:axId val="2094734554"/>
        <c:axId val="2094734552"/>
      </c:area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crossAx val="2094734552"/>
        <c:crosses val="autoZero"/>
        <c:auto val="1"/>
        <c:lblAlgn val="ctr"/>
        <c:lblOffset val="100"/>
        <c:tickLblSkip val="4"/>
        <c:noMultiLvlLbl val="1"/>
      </c:catAx>
      <c:valAx>
        <c:axId val="2094734552"/>
        <c:scaling>
          <c:orientation val="minMax"/>
          <c:min val="0"/>
        </c:scaling>
        <c:delete val="0"/>
        <c:axPos val="l"/>
        <c:majorGridlines>
          <c:spPr>
            <a:ln w="12700" cap="flat">
              <a:solidFill>
                <a:srgbClr val="ADADAD"/>
              </a:solidFill>
              <a:prstDash val="solid"/>
              <a:round/>
            </a:ln>
          </c:spPr>
        </c:majorGridlines>
        <c:numFmt formatCode="#%" sourceLinked="0"/>
        <c:majorTickMark val="out"/>
        <c:minorTickMark val="none"/>
        <c:tickLblPos val="nextTo"/>
        <c:spPr>
          <a:ln w="12700" cap="flat">
            <a:noFill/>
            <a:prstDash val="solid"/>
            <a:round/>
          </a:ln>
        </c:spPr>
        <c:crossAx val="2094734554"/>
        <c:crosses val="autoZero"/>
        <c:crossBetween val="between"/>
      </c:valAx>
      <c:spPr>
        <a:noFill/>
        <a:ln>
          <a:noFill/>
        </a:ln>
        <a:effectLst/>
      </c:spPr>
    </c:plotArea>
    <c:legend>
      <c:legendPos val="t"/>
      <c:overlay val="0"/>
    </c:legend>
    <c:plotVisOnly val="1"/>
    <c:dispBlanksAs val="gap"/>
    <c:showDLblsOverMax val="1"/>
  </c:chart>
  <c:spPr>
    <a:noFill/>
    <a:ln w="12700" cap="flat">
      <a:noFill/>
      <a:miter lim="400000"/>
    </a:ln>
    <a:effectLst/>
  </c:spPr>
  <c:txPr>
    <a:bodyPr/>
    <a:lstStyle/>
    <a:p>
      <a:pPr>
        <a:defRPr sz="12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554788" cy="42386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8567738" y="0"/>
            <a:ext cx="6554787" cy="423863"/>
          </a:xfrm>
          <a:prstGeom prst="rect">
            <a:avLst/>
          </a:prstGeom>
        </p:spPr>
        <p:txBody>
          <a:bodyPr vert="horz" lIns="91440" tIns="45720" rIns="91440" bIns="45720" rtlCol="0"/>
          <a:lstStyle>
            <a:lvl1pPr algn="r">
              <a:defRPr sz="1200"/>
            </a:lvl1pPr>
          </a:lstStyle>
          <a:p>
            <a:fld id="{20CC526A-4A0A-44CA-9D44-3BEF4E792557}" type="datetimeFigureOut">
              <a:rPr lang="en-GB" smtClean="0"/>
              <a:t>28/07/2021</a:t>
            </a:fld>
            <a:endParaRPr lang="en-GB"/>
          </a:p>
        </p:txBody>
      </p:sp>
      <p:sp>
        <p:nvSpPr>
          <p:cNvPr id="4" name="Slide Image Placeholder 3"/>
          <p:cNvSpPr>
            <a:spLocks noGrp="1" noRot="1" noChangeAspect="1"/>
          </p:cNvSpPr>
          <p:nvPr>
            <p:ph type="sldImg" idx="2"/>
          </p:nvPr>
        </p:nvSpPr>
        <p:spPr>
          <a:xfrm>
            <a:off x="5011738" y="1058863"/>
            <a:ext cx="5102225" cy="28559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512888" y="4073525"/>
            <a:ext cx="12099925" cy="33337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040688"/>
            <a:ext cx="6554788" cy="42386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8567738" y="8040688"/>
            <a:ext cx="6554787" cy="423862"/>
          </a:xfrm>
          <a:prstGeom prst="rect">
            <a:avLst/>
          </a:prstGeom>
        </p:spPr>
        <p:txBody>
          <a:bodyPr vert="horz" lIns="91440" tIns="45720" rIns="91440" bIns="45720" rtlCol="0" anchor="b"/>
          <a:lstStyle>
            <a:lvl1pPr algn="r">
              <a:defRPr sz="1200"/>
            </a:lvl1pPr>
          </a:lstStyle>
          <a:p>
            <a:fld id="{01B748D9-8C02-418C-969A-6B892D5DDB60}" type="slidenum">
              <a:rPr lang="en-GB" smtClean="0"/>
              <a:t>‹#›</a:t>
            </a:fld>
            <a:endParaRPr lang="en-GB"/>
          </a:p>
        </p:txBody>
      </p:sp>
    </p:spTree>
    <p:extLst>
      <p:ext uri="{BB962C8B-B14F-4D97-AF65-F5344CB8AC3E}">
        <p14:creationId xmlns:p14="http://schemas.microsoft.com/office/powerpoint/2010/main" val="361441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Remove Waitrose and Iceland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C84B5C-A379-4737-B38B-E69B41E830F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195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34427" y="2624010"/>
            <a:ext cx="12856845" cy="177755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268855" y="4740148"/>
            <a:ext cx="10587990" cy="21161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46D1-2A3D-4E63-8DF4-2F28FED4773A}"/>
              </a:ext>
            </a:extLst>
          </p:cNvPr>
          <p:cNvSpPr>
            <a:spLocks noGrp="1"/>
          </p:cNvSpPr>
          <p:nvPr>
            <p:ph type="title"/>
          </p:nvPr>
        </p:nvSpPr>
        <p:spPr>
          <a:xfrm>
            <a:off x="1041862" y="450660"/>
            <a:ext cx="13045916" cy="1636088"/>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B703A21-B6D4-4CA1-A873-F1356345C66F}"/>
              </a:ext>
            </a:extLst>
          </p:cNvPr>
          <p:cNvSpPr>
            <a:spLocks noGrp="1"/>
          </p:cNvSpPr>
          <p:nvPr>
            <p:ph type="body" idx="1"/>
          </p:nvPr>
        </p:nvSpPr>
        <p:spPr>
          <a:xfrm>
            <a:off x="1041863" y="2074991"/>
            <a:ext cx="6398879" cy="1016921"/>
          </a:xfrm>
        </p:spPr>
        <p:txBody>
          <a:bodyPr anchor="b"/>
          <a:lstStyle>
            <a:lvl1pPr marL="0" indent="0">
              <a:buNone/>
              <a:defRPr sz="2962" b="1"/>
            </a:lvl1pPr>
            <a:lvl2pPr marL="564322" indent="0">
              <a:buNone/>
              <a:defRPr sz="2469" b="1"/>
            </a:lvl2pPr>
            <a:lvl3pPr marL="1128644" indent="0">
              <a:buNone/>
              <a:defRPr sz="2222" b="1"/>
            </a:lvl3pPr>
            <a:lvl4pPr marL="1692966" indent="0">
              <a:buNone/>
              <a:defRPr sz="1975" b="1"/>
            </a:lvl4pPr>
            <a:lvl5pPr marL="2257288" indent="0">
              <a:buNone/>
              <a:defRPr sz="1975" b="1"/>
            </a:lvl5pPr>
            <a:lvl6pPr marL="2821610" indent="0">
              <a:buNone/>
              <a:defRPr sz="1975" b="1"/>
            </a:lvl6pPr>
            <a:lvl7pPr marL="3385932" indent="0">
              <a:buNone/>
              <a:defRPr sz="1975" b="1"/>
            </a:lvl7pPr>
            <a:lvl8pPr marL="3950254" indent="0">
              <a:buNone/>
              <a:defRPr sz="1975" b="1"/>
            </a:lvl8pPr>
            <a:lvl9pPr marL="4514576" indent="0">
              <a:buNone/>
              <a:defRPr sz="1975" b="1"/>
            </a:lvl9pPr>
          </a:lstStyle>
          <a:p>
            <a:pPr lvl="0"/>
            <a:r>
              <a:rPr lang="en-US"/>
              <a:t>Click to edit Master text styles</a:t>
            </a:r>
          </a:p>
        </p:txBody>
      </p:sp>
      <p:sp>
        <p:nvSpPr>
          <p:cNvPr id="4" name="Content Placeholder 3">
            <a:extLst>
              <a:ext uri="{FF2B5EF4-FFF2-40B4-BE49-F238E27FC236}">
                <a16:creationId xmlns:a16="http://schemas.microsoft.com/office/drawing/2014/main" id="{6CEAA24E-7CCB-4665-BA51-4E2A43EF68E3}"/>
              </a:ext>
            </a:extLst>
          </p:cNvPr>
          <p:cNvSpPr>
            <a:spLocks noGrp="1"/>
          </p:cNvSpPr>
          <p:nvPr>
            <p:ph sz="half" idx="2"/>
          </p:nvPr>
        </p:nvSpPr>
        <p:spPr>
          <a:xfrm>
            <a:off x="1041863" y="3091912"/>
            <a:ext cx="6398879" cy="4547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F957D55-50A5-4CC2-96BF-D1BFDF44D9C0}"/>
              </a:ext>
            </a:extLst>
          </p:cNvPr>
          <p:cNvSpPr>
            <a:spLocks noGrp="1"/>
          </p:cNvSpPr>
          <p:nvPr>
            <p:ph type="body" sz="quarter" idx="3"/>
          </p:nvPr>
        </p:nvSpPr>
        <p:spPr>
          <a:xfrm>
            <a:off x="7657385" y="2074991"/>
            <a:ext cx="6430393" cy="1016921"/>
          </a:xfrm>
        </p:spPr>
        <p:txBody>
          <a:bodyPr anchor="b"/>
          <a:lstStyle>
            <a:lvl1pPr marL="0" indent="0">
              <a:buNone/>
              <a:defRPr sz="2962" b="1"/>
            </a:lvl1pPr>
            <a:lvl2pPr marL="564322" indent="0">
              <a:buNone/>
              <a:defRPr sz="2469" b="1"/>
            </a:lvl2pPr>
            <a:lvl3pPr marL="1128644" indent="0">
              <a:buNone/>
              <a:defRPr sz="2222" b="1"/>
            </a:lvl3pPr>
            <a:lvl4pPr marL="1692966" indent="0">
              <a:buNone/>
              <a:defRPr sz="1975" b="1"/>
            </a:lvl4pPr>
            <a:lvl5pPr marL="2257288" indent="0">
              <a:buNone/>
              <a:defRPr sz="1975" b="1"/>
            </a:lvl5pPr>
            <a:lvl6pPr marL="2821610" indent="0">
              <a:buNone/>
              <a:defRPr sz="1975" b="1"/>
            </a:lvl6pPr>
            <a:lvl7pPr marL="3385932" indent="0">
              <a:buNone/>
              <a:defRPr sz="1975" b="1"/>
            </a:lvl7pPr>
            <a:lvl8pPr marL="3950254" indent="0">
              <a:buNone/>
              <a:defRPr sz="1975" b="1"/>
            </a:lvl8pPr>
            <a:lvl9pPr marL="4514576" indent="0">
              <a:buNone/>
              <a:defRPr sz="1975" b="1"/>
            </a:lvl9pPr>
          </a:lstStyle>
          <a:p>
            <a:pPr lvl="0"/>
            <a:r>
              <a:rPr lang="en-US"/>
              <a:t>Click to edit Master text styles</a:t>
            </a:r>
          </a:p>
        </p:txBody>
      </p:sp>
      <p:sp>
        <p:nvSpPr>
          <p:cNvPr id="6" name="Content Placeholder 5">
            <a:extLst>
              <a:ext uri="{FF2B5EF4-FFF2-40B4-BE49-F238E27FC236}">
                <a16:creationId xmlns:a16="http://schemas.microsoft.com/office/drawing/2014/main" id="{61927F24-C2AA-4E4C-8B63-C7868041D7D6}"/>
              </a:ext>
            </a:extLst>
          </p:cNvPr>
          <p:cNvSpPr>
            <a:spLocks noGrp="1"/>
          </p:cNvSpPr>
          <p:nvPr>
            <p:ph sz="quarter" idx="4"/>
          </p:nvPr>
        </p:nvSpPr>
        <p:spPr>
          <a:xfrm>
            <a:off x="7657385" y="3091912"/>
            <a:ext cx="6430393" cy="4547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D98DC9-5174-49F1-A1F3-28FC8BC4EFAC}"/>
              </a:ext>
            </a:extLst>
          </p:cNvPr>
          <p:cNvSpPr>
            <a:spLocks noGrp="1"/>
          </p:cNvSpPr>
          <p:nvPr>
            <p:ph type="dt" sz="half" idx="10"/>
          </p:nvPr>
        </p:nvSpPr>
        <p:spPr/>
        <p:txBody>
          <a:bodyPr/>
          <a:lstStyle/>
          <a:p>
            <a:fld id="{AB28FD77-CAD4-44F3-8BCB-2316E14135AF}" type="datetimeFigureOut">
              <a:rPr lang="en-GB" smtClean="0"/>
              <a:t>28/07/2021</a:t>
            </a:fld>
            <a:endParaRPr lang="en-GB"/>
          </a:p>
        </p:txBody>
      </p:sp>
      <p:sp>
        <p:nvSpPr>
          <p:cNvPr id="8" name="Footer Placeholder 7">
            <a:extLst>
              <a:ext uri="{FF2B5EF4-FFF2-40B4-BE49-F238E27FC236}">
                <a16:creationId xmlns:a16="http://schemas.microsoft.com/office/drawing/2014/main" id="{BAAC62D8-AE6D-48EB-8F03-C3E41D649A6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FC9B8D4-F9B0-4A0B-8750-55FE540122E0}"/>
              </a:ext>
            </a:extLst>
          </p:cNvPr>
          <p:cNvSpPr>
            <a:spLocks noGrp="1"/>
          </p:cNvSpPr>
          <p:nvPr>
            <p:ph type="sldNum" sz="quarter" idx="12"/>
          </p:nvPr>
        </p:nvSpPr>
        <p:spPr/>
        <p:txBody>
          <a:bodyPr/>
          <a:lstStyle/>
          <a:p>
            <a:fld id="{47FC3B70-C124-4B44-95B7-D22DB9694E1F}" type="slidenum">
              <a:rPr lang="en-GB" smtClean="0"/>
              <a:t>‹#›</a:t>
            </a:fld>
            <a:endParaRPr lang="en-GB"/>
          </a:p>
        </p:txBody>
      </p:sp>
    </p:spTree>
    <p:extLst>
      <p:ext uri="{BB962C8B-B14F-4D97-AF65-F5344CB8AC3E}">
        <p14:creationId xmlns:p14="http://schemas.microsoft.com/office/powerpoint/2010/main" val="635195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414C-5A79-4A12-8837-830722DBBA9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3B7B79E-9894-4700-BBCD-7EC65C2D54F7}"/>
              </a:ext>
            </a:extLst>
          </p:cNvPr>
          <p:cNvSpPr>
            <a:spLocks noGrp="1"/>
          </p:cNvSpPr>
          <p:nvPr>
            <p:ph type="dt" sz="half" idx="10"/>
          </p:nvPr>
        </p:nvSpPr>
        <p:spPr/>
        <p:txBody>
          <a:bodyPr/>
          <a:lstStyle/>
          <a:p>
            <a:fld id="{AB28FD77-CAD4-44F3-8BCB-2316E14135AF}" type="datetimeFigureOut">
              <a:rPr lang="en-GB" smtClean="0"/>
              <a:t>28/07/2021</a:t>
            </a:fld>
            <a:endParaRPr lang="en-GB"/>
          </a:p>
        </p:txBody>
      </p:sp>
      <p:sp>
        <p:nvSpPr>
          <p:cNvPr id="4" name="Footer Placeholder 3">
            <a:extLst>
              <a:ext uri="{FF2B5EF4-FFF2-40B4-BE49-F238E27FC236}">
                <a16:creationId xmlns:a16="http://schemas.microsoft.com/office/drawing/2014/main" id="{9A61F319-A995-470A-954B-2EEE29703AF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828313C-5F8B-494C-A94D-F1C205BC1E2B}"/>
              </a:ext>
            </a:extLst>
          </p:cNvPr>
          <p:cNvSpPr>
            <a:spLocks noGrp="1"/>
          </p:cNvSpPr>
          <p:nvPr>
            <p:ph type="sldNum" sz="quarter" idx="12"/>
          </p:nvPr>
        </p:nvSpPr>
        <p:spPr/>
        <p:txBody>
          <a:bodyPr/>
          <a:lstStyle/>
          <a:p>
            <a:fld id="{47FC3B70-C124-4B44-95B7-D22DB9694E1F}" type="slidenum">
              <a:rPr lang="en-GB" smtClean="0"/>
              <a:t>‹#›</a:t>
            </a:fld>
            <a:endParaRPr lang="en-GB"/>
          </a:p>
        </p:txBody>
      </p:sp>
    </p:spTree>
    <p:extLst>
      <p:ext uri="{BB962C8B-B14F-4D97-AF65-F5344CB8AC3E}">
        <p14:creationId xmlns:p14="http://schemas.microsoft.com/office/powerpoint/2010/main" val="1441923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8BE042-1F73-40C0-9AD8-C16054EAB1AD}"/>
              </a:ext>
            </a:extLst>
          </p:cNvPr>
          <p:cNvSpPr>
            <a:spLocks noGrp="1"/>
          </p:cNvSpPr>
          <p:nvPr>
            <p:ph type="dt" sz="half" idx="10"/>
          </p:nvPr>
        </p:nvSpPr>
        <p:spPr/>
        <p:txBody>
          <a:bodyPr/>
          <a:lstStyle/>
          <a:p>
            <a:fld id="{AB28FD77-CAD4-44F3-8BCB-2316E14135AF}" type="datetimeFigureOut">
              <a:rPr lang="en-GB" smtClean="0"/>
              <a:t>28/07/2021</a:t>
            </a:fld>
            <a:endParaRPr lang="en-GB"/>
          </a:p>
        </p:txBody>
      </p:sp>
      <p:sp>
        <p:nvSpPr>
          <p:cNvPr id="3" name="Footer Placeholder 2">
            <a:extLst>
              <a:ext uri="{FF2B5EF4-FFF2-40B4-BE49-F238E27FC236}">
                <a16:creationId xmlns:a16="http://schemas.microsoft.com/office/drawing/2014/main" id="{2A158C56-3F55-43AD-95DE-DAA65263FD9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4FD524C-3570-4E82-B4C7-19F7B1DFD0D8}"/>
              </a:ext>
            </a:extLst>
          </p:cNvPr>
          <p:cNvSpPr>
            <a:spLocks noGrp="1"/>
          </p:cNvSpPr>
          <p:nvPr>
            <p:ph type="sldNum" sz="quarter" idx="12"/>
          </p:nvPr>
        </p:nvSpPr>
        <p:spPr/>
        <p:txBody>
          <a:bodyPr/>
          <a:lstStyle/>
          <a:p>
            <a:fld id="{47FC3B70-C124-4B44-95B7-D22DB9694E1F}" type="slidenum">
              <a:rPr lang="en-GB" smtClean="0"/>
              <a:t>‹#›</a:t>
            </a:fld>
            <a:endParaRPr lang="en-GB"/>
          </a:p>
        </p:txBody>
      </p:sp>
    </p:spTree>
    <p:extLst>
      <p:ext uri="{BB962C8B-B14F-4D97-AF65-F5344CB8AC3E}">
        <p14:creationId xmlns:p14="http://schemas.microsoft.com/office/powerpoint/2010/main" val="142511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6036-B6F3-48EC-9130-B0DB981726F9}"/>
              </a:ext>
            </a:extLst>
          </p:cNvPr>
          <p:cNvSpPr>
            <a:spLocks noGrp="1"/>
          </p:cNvSpPr>
          <p:nvPr>
            <p:ph type="title"/>
          </p:nvPr>
        </p:nvSpPr>
        <p:spPr>
          <a:xfrm>
            <a:off x="1041862" y="564303"/>
            <a:ext cx="4878432" cy="1975062"/>
          </a:xfrm>
        </p:spPr>
        <p:txBody>
          <a:bodyPr anchor="b"/>
          <a:lstStyle>
            <a:lvl1pPr>
              <a:defRPr sz="395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67EC768-64D1-47E3-BC5C-B256D3865EBD}"/>
              </a:ext>
            </a:extLst>
          </p:cNvPr>
          <p:cNvSpPr>
            <a:spLocks noGrp="1"/>
          </p:cNvSpPr>
          <p:nvPr>
            <p:ph idx="1"/>
          </p:nvPr>
        </p:nvSpPr>
        <p:spPr>
          <a:xfrm>
            <a:off x="6430392" y="1218739"/>
            <a:ext cx="7657386" cy="6015317"/>
          </a:xfrm>
        </p:spPr>
        <p:txBody>
          <a:bodyPr/>
          <a:lstStyle>
            <a:lvl1pPr>
              <a:defRPr sz="3950"/>
            </a:lvl1pPr>
            <a:lvl2pPr>
              <a:defRPr sz="3456"/>
            </a:lvl2pPr>
            <a:lvl3pPr>
              <a:defRPr sz="2962"/>
            </a:lvl3pPr>
            <a:lvl4pPr>
              <a:defRPr sz="2469"/>
            </a:lvl4pPr>
            <a:lvl5pPr>
              <a:defRPr sz="2469"/>
            </a:lvl5pPr>
            <a:lvl6pPr>
              <a:defRPr sz="2469"/>
            </a:lvl6pPr>
            <a:lvl7pPr>
              <a:defRPr sz="2469"/>
            </a:lvl7pPr>
            <a:lvl8pPr>
              <a:defRPr sz="2469"/>
            </a:lvl8pPr>
            <a:lvl9pPr>
              <a:defRPr sz="246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A692ACB-DEBF-4394-871D-1B8606FEC82B}"/>
              </a:ext>
            </a:extLst>
          </p:cNvPr>
          <p:cNvSpPr>
            <a:spLocks noGrp="1"/>
          </p:cNvSpPr>
          <p:nvPr>
            <p:ph type="body" sz="half" idx="2"/>
          </p:nvPr>
        </p:nvSpPr>
        <p:spPr>
          <a:xfrm>
            <a:off x="1041862" y="2539365"/>
            <a:ext cx="4878432" cy="4704488"/>
          </a:xfrm>
        </p:spPr>
        <p:txBody>
          <a:bodyPr/>
          <a:lstStyle>
            <a:lvl1pPr marL="0" indent="0">
              <a:buNone/>
              <a:defRPr sz="1975"/>
            </a:lvl1pPr>
            <a:lvl2pPr marL="564322" indent="0">
              <a:buNone/>
              <a:defRPr sz="1728"/>
            </a:lvl2pPr>
            <a:lvl3pPr marL="1128644" indent="0">
              <a:buNone/>
              <a:defRPr sz="1481"/>
            </a:lvl3pPr>
            <a:lvl4pPr marL="1692966" indent="0">
              <a:buNone/>
              <a:defRPr sz="1234"/>
            </a:lvl4pPr>
            <a:lvl5pPr marL="2257288" indent="0">
              <a:buNone/>
              <a:defRPr sz="1234"/>
            </a:lvl5pPr>
            <a:lvl6pPr marL="2821610" indent="0">
              <a:buNone/>
              <a:defRPr sz="1234"/>
            </a:lvl6pPr>
            <a:lvl7pPr marL="3385932" indent="0">
              <a:buNone/>
              <a:defRPr sz="1234"/>
            </a:lvl7pPr>
            <a:lvl8pPr marL="3950254" indent="0">
              <a:buNone/>
              <a:defRPr sz="1234"/>
            </a:lvl8pPr>
            <a:lvl9pPr marL="4514576" indent="0">
              <a:buNone/>
              <a:defRPr sz="1234"/>
            </a:lvl9pPr>
          </a:lstStyle>
          <a:p>
            <a:pPr lvl="0"/>
            <a:r>
              <a:rPr lang="en-US"/>
              <a:t>Click to edit Master text styles</a:t>
            </a:r>
          </a:p>
        </p:txBody>
      </p:sp>
      <p:sp>
        <p:nvSpPr>
          <p:cNvPr id="5" name="Date Placeholder 4">
            <a:extLst>
              <a:ext uri="{FF2B5EF4-FFF2-40B4-BE49-F238E27FC236}">
                <a16:creationId xmlns:a16="http://schemas.microsoft.com/office/drawing/2014/main" id="{127FAE81-1084-432B-9487-B47E66F48518}"/>
              </a:ext>
            </a:extLst>
          </p:cNvPr>
          <p:cNvSpPr>
            <a:spLocks noGrp="1"/>
          </p:cNvSpPr>
          <p:nvPr>
            <p:ph type="dt" sz="half" idx="10"/>
          </p:nvPr>
        </p:nvSpPr>
        <p:spPr/>
        <p:txBody>
          <a:bodyPr/>
          <a:lstStyle/>
          <a:p>
            <a:fld id="{AB28FD77-CAD4-44F3-8BCB-2316E14135AF}" type="datetimeFigureOut">
              <a:rPr lang="en-GB" smtClean="0"/>
              <a:t>28/07/2021</a:t>
            </a:fld>
            <a:endParaRPr lang="en-GB"/>
          </a:p>
        </p:txBody>
      </p:sp>
      <p:sp>
        <p:nvSpPr>
          <p:cNvPr id="6" name="Footer Placeholder 5">
            <a:extLst>
              <a:ext uri="{FF2B5EF4-FFF2-40B4-BE49-F238E27FC236}">
                <a16:creationId xmlns:a16="http://schemas.microsoft.com/office/drawing/2014/main" id="{BBFCC359-24E5-4F12-8844-B1F3BF692E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4AA85C6-8DED-4B61-AE8C-A7186CAA6EEF}"/>
              </a:ext>
            </a:extLst>
          </p:cNvPr>
          <p:cNvSpPr>
            <a:spLocks noGrp="1"/>
          </p:cNvSpPr>
          <p:nvPr>
            <p:ph type="sldNum" sz="quarter" idx="12"/>
          </p:nvPr>
        </p:nvSpPr>
        <p:spPr/>
        <p:txBody>
          <a:bodyPr/>
          <a:lstStyle/>
          <a:p>
            <a:fld id="{47FC3B70-C124-4B44-95B7-D22DB9694E1F}" type="slidenum">
              <a:rPr lang="en-GB" smtClean="0"/>
              <a:t>‹#›</a:t>
            </a:fld>
            <a:endParaRPr lang="en-GB"/>
          </a:p>
        </p:txBody>
      </p:sp>
    </p:spTree>
    <p:extLst>
      <p:ext uri="{BB962C8B-B14F-4D97-AF65-F5344CB8AC3E}">
        <p14:creationId xmlns:p14="http://schemas.microsoft.com/office/powerpoint/2010/main" val="2141380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EF09-B32E-4250-BABD-76750CC8B05E}"/>
              </a:ext>
            </a:extLst>
          </p:cNvPr>
          <p:cNvSpPr>
            <a:spLocks noGrp="1"/>
          </p:cNvSpPr>
          <p:nvPr>
            <p:ph type="title"/>
          </p:nvPr>
        </p:nvSpPr>
        <p:spPr>
          <a:xfrm>
            <a:off x="1041862" y="564303"/>
            <a:ext cx="4878432" cy="1975062"/>
          </a:xfrm>
        </p:spPr>
        <p:txBody>
          <a:bodyPr anchor="b"/>
          <a:lstStyle>
            <a:lvl1pPr>
              <a:defRPr sz="395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A808E3A-0C3C-466A-BB77-2A9B81F1A921}"/>
              </a:ext>
            </a:extLst>
          </p:cNvPr>
          <p:cNvSpPr>
            <a:spLocks noGrp="1"/>
          </p:cNvSpPr>
          <p:nvPr>
            <p:ph type="pic" idx="1"/>
          </p:nvPr>
        </p:nvSpPr>
        <p:spPr>
          <a:xfrm>
            <a:off x="6430392" y="1218739"/>
            <a:ext cx="7657386" cy="6015317"/>
          </a:xfrm>
        </p:spPr>
        <p:txBody>
          <a:bodyPr/>
          <a:lstStyle>
            <a:lvl1pPr marL="0" indent="0">
              <a:buNone/>
              <a:defRPr sz="3950"/>
            </a:lvl1pPr>
            <a:lvl2pPr marL="564322" indent="0">
              <a:buNone/>
              <a:defRPr sz="3456"/>
            </a:lvl2pPr>
            <a:lvl3pPr marL="1128644" indent="0">
              <a:buNone/>
              <a:defRPr sz="2962"/>
            </a:lvl3pPr>
            <a:lvl4pPr marL="1692966" indent="0">
              <a:buNone/>
              <a:defRPr sz="2469"/>
            </a:lvl4pPr>
            <a:lvl5pPr marL="2257288" indent="0">
              <a:buNone/>
              <a:defRPr sz="2469"/>
            </a:lvl5pPr>
            <a:lvl6pPr marL="2821610" indent="0">
              <a:buNone/>
              <a:defRPr sz="2469"/>
            </a:lvl6pPr>
            <a:lvl7pPr marL="3385932" indent="0">
              <a:buNone/>
              <a:defRPr sz="2469"/>
            </a:lvl7pPr>
            <a:lvl8pPr marL="3950254" indent="0">
              <a:buNone/>
              <a:defRPr sz="2469"/>
            </a:lvl8pPr>
            <a:lvl9pPr marL="4514576" indent="0">
              <a:buNone/>
              <a:defRPr sz="2469"/>
            </a:lvl9pPr>
          </a:lstStyle>
          <a:p>
            <a:endParaRPr lang="en-GB"/>
          </a:p>
        </p:txBody>
      </p:sp>
      <p:sp>
        <p:nvSpPr>
          <p:cNvPr id="4" name="Text Placeholder 3">
            <a:extLst>
              <a:ext uri="{FF2B5EF4-FFF2-40B4-BE49-F238E27FC236}">
                <a16:creationId xmlns:a16="http://schemas.microsoft.com/office/drawing/2014/main" id="{06174B28-8E99-49EB-8C1A-DBF18F8D7EBC}"/>
              </a:ext>
            </a:extLst>
          </p:cNvPr>
          <p:cNvSpPr>
            <a:spLocks noGrp="1"/>
          </p:cNvSpPr>
          <p:nvPr>
            <p:ph type="body" sz="half" idx="2"/>
          </p:nvPr>
        </p:nvSpPr>
        <p:spPr>
          <a:xfrm>
            <a:off x="1041862" y="2539365"/>
            <a:ext cx="4878432" cy="4704488"/>
          </a:xfrm>
        </p:spPr>
        <p:txBody>
          <a:bodyPr/>
          <a:lstStyle>
            <a:lvl1pPr marL="0" indent="0">
              <a:buNone/>
              <a:defRPr sz="1975"/>
            </a:lvl1pPr>
            <a:lvl2pPr marL="564322" indent="0">
              <a:buNone/>
              <a:defRPr sz="1728"/>
            </a:lvl2pPr>
            <a:lvl3pPr marL="1128644" indent="0">
              <a:buNone/>
              <a:defRPr sz="1481"/>
            </a:lvl3pPr>
            <a:lvl4pPr marL="1692966" indent="0">
              <a:buNone/>
              <a:defRPr sz="1234"/>
            </a:lvl4pPr>
            <a:lvl5pPr marL="2257288" indent="0">
              <a:buNone/>
              <a:defRPr sz="1234"/>
            </a:lvl5pPr>
            <a:lvl6pPr marL="2821610" indent="0">
              <a:buNone/>
              <a:defRPr sz="1234"/>
            </a:lvl6pPr>
            <a:lvl7pPr marL="3385932" indent="0">
              <a:buNone/>
              <a:defRPr sz="1234"/>
            </a:lvl7pPr>
            <a:lvl8pPr marL="3950254" indent="0">
              <a:buNone/>
              <a:defRPr sz="1234"/>
            </a:lvl8pPr>
            <a:lvl9pPr marL="4514576" indent="0">
              <a:buNone/>
              <a:defRPr sz="1234"/>
            </a:lvl9pPr>
          </a:lstStyle>
          <a:p>
            <a:pPr lvl="0"/>
            <a:r>
              <a:rPr lang="en-US"/>
              <a:t>Click to edit Master text styles</a:t>
            </a:r>
          </a:p>
        </p:txBody>
      </p:sp>
      <p:sp>
        <p:nvSpPr>
          <p:cNvPr id="5" name="Date Placeholder 4">
            <a:extLst>
              <a:ext uri="{FF2B5EF4-FFF2-40B4-BE49-F238E27FC236}">
                <a16:creationId xmlns:a16="http://schemas.microsoft.com/office/drawing/2014/main" id="{F42B8EFC-AE81-47E8-B1EB-4BA0F7628570}"/>
              </a:ext>
            </a:extLst>
          </p:cNvPr>
          <p:cNvSpPr>
            <a:spLocks noGrp="1"/>
          </p:cNvSpPr>
          <p:nvPr>
            <p:ph type="dt" sz="half" idx="10"/>
          </p:nvPr>
        </p:nvSpPr>
        <p:spPr/>
        <p:txBody>
          <a:bodyPr/>
          <a:lstStyle/>
          <a:p>
            <a:fld id="{AB28FD77-CAD4-44F3-8BCB-2316E14135AF}" type="datetimeFigureOut">
              <a:rPr lang="en-GB" smtClean="0"/>
              <a:t>28/07/2021</a:t>
            </a:fld>
            <a:endParaRPr lang="en-GB"/>
          </a:p>
        </p:txBody>
      </p:sp>
      <p:sp>
        <p:nvSpPr>
          <p:cNvPr id="6" name="Footer Placeholder 5">
            <a:extLst>
              <a:ext uri="{FF2B5EF4-FFF2-40B4-BE49-F238E27FC236}">
                <a16:creationId xmlns:a16="http://schemas.microsoft.com/office/drawing/2014/main" id="{78D6CF5E-D70C-4438-9DB7-6BDF376923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D1F0C4-91C3-409D-9E12-6D11CBC3A03F}"/>
              </a:ext>
            </a:extLst>
          </p:cNvPr>
          <p:cNvSpPr>
            <a:spLocks noGrp="1"/>
          </p:cNvSpPr>
          <p:nvPr>
            <p:ph type="sldNum" sz="quarter" idx="12"/>
          </p:nvPr>
        </p:nvSpPr>
        <p:spPr/>
        <p:txBody>
          <a:bodyPr/>
          <a:lstStyle/>
          <a:p>
            <a:fld id="{47FC3B70-C124-4B44-95B7-D22DB9694E1F}" type="slidenum">
              <a:rPr lang="en-GB" smtClean="0"/>
              <a:t>‹#›</a:t>
            </a:fld>
            <a:endParaRPr lang="en-GB"/>
          </a:p>
        </p:txBody>
      </p:sp>
    </p:spTree>
    <p:extLst>
      <p:ext uri="{BB962C8B-B14F-4D97-AF65-F5344CB8AC3E}">
        <p14:creationId xmlns:p14="http://schemas.microsoft.com/office/powerpoint/2010/main" val="1551604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349A-9D9A-44CD-8C27-5A7359DA7FA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E6E971-50A5-4A98-AAC7-73F4DE3CF2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F2DC5A-E492-456D-A78F-9A48DB6E4819}"/>
              </a:ext>
            </a:extLst>
          </p:cNvPr>
          <p:cNvSpPr>
            <a:spLocks noGrp="1"/>
          </p:cNvSpPr>
          <p:nvPr>
            <p:ph type="dt" sz="half" idx="10"/>
          </p:nvPr>
        </p:nvSpPr>
        <p:spPr/>
        <p:txBody>
          <a:bodyPr/>
          <a:lstStyle/>
          <a:p>
            <a:fld id="{AB28FD77-CAD4-44F3-8BCB-2316E14135AF}" type="datetimeFigureOut">
              <a:rPr lang="en-GB" smtClean="0"/>
              <a:t>28/07/2021</a:t>
            </a:fld>
            <a:endParaRPr lang="en-GB"/>
          </a:p>
        </p:txBody>
      </p:sp>
      <p:sp>
        <p:nvSpPr>
          <p:cNvPr id="5" name="Footer Placeholder 4">
            <a:extLst>
              <a:ext uri="{FF2B5EF4-FFF2-40B4-BE49-F238E27FC236}">
                <a16:creationId xmlns:a16="http://schemas.microsoft.com/office/drawing/2014/main" id="{4B42DAD4-2C12-4704-B4EF-D6F810AC5C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8AC5F4-9B0B-47BE-86FF-6E994B80AE9A}"/>
              </a:ext>
            </a:extLst>
          </p:cNvPr>
          <p:cNvSpPr>
            <a:spLocks noGrp="1"/>
          </p:cNvSpPr>
          <p:nvPr>
            <p:ph type="sldNum" sz="quarter" idx="12"/>
          </p:nvPr>
        </p:nvSpPr>
        <p:spPr/>
        <p:txBody>
          <a:bodyPr/>
          <a:lstStyle/>
          <a:p>
            <a:fld id="{47FC3B70-C124-4B44-95B7-D22DB9694E1F}" type="slidenum">
              <a:rPr lang="en-GB" smtClean="0"/>
              <a:t>‹#›</a:t>
            </a:fld>
            <a:endParaRPr lang="en-GB"/>
          </a:p>
        </p:txBody>
      </p:sp>
    </p:spTree>
    <p:extLst>
      <p:ext uri="{BB962C8B-B14F-4D97-AF65-F5344CB8AC3E}">
        <p14:creationId xmlns:p14="http://schemas.microsoft.com/office/powerpoint/2010/main" val="3392984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BED3-B8F4-4A98-9299-57CC514D00B2}"/>
              </a:ext>
            </a:extLst>
          </p:cNvPr>
          <p:cNvSpPr>
            <a:spLocks noGrp="1"/>
          </p:cNvSpPr>
          <p:nvPr>
            <p:ph type="title" orient="vert"/>
          </p:nvPr>
        </p:nvSpPr>
        <p:spPr>
          <a:xfrm>
            <a:off x="10824329" y="450659"/>
            <a:ext cx="3261479" cy="7173315"/>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81F606-71DC-454E-84EF-571CF35506D5}"/>
              </a:ext>
            </a:extLst>
          </p:cNvPr>
          <p:cNvSpPr>
            <a:spLocks noGrp="1"/>
          </p:cNvSpPr>
          <p:nvPr>
            <p:ph type="body" orient="vert" idx="1"/>
          </p:nvPr>
        </p:nvSpPr>
        <p:spPr>
          <a:xfrm>
            <a:off x="1039892" y="450659"/>
            <a:ext cx="9595366" cy="717331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C72383-441D-4E46-A9E8-A825D7E66C86}"/>
              </a:ext>
            </a:extLst>
          </p:cNvPr>
          <p:cNvSpPr>
            <a:spLocks noGrp="1"/>
          </p:cNvSpPr>
          <p:nvPr>
            <p:ph type="dt" sz="half" idx="10"/>
          </p:nvPr>
        </p:nvSpPr>
        <p:spPr/>
        <p:txBody>
          <a:bodyPr/>
          <a:lstStyle/>
          <a:p>
            <a:fld id="{AB28FD77-CAD4-44F3-8BCB-2316E14135AF}" type="datetimeFigureOut">
              <a:rPr lang="en-GB" smtClean="0"/>
              <a:t>28/07/2021</a:t>
            </a:fld>
            <a:endParaRPr lang="en-GB"/>
          </a:p>
        </p:txBody>
      </p:sp>
      <p:sp>
        <p:nvSpPr>
          <p:cNvPr id="5" name="Footer Placeholder 4">
            <a:extLst>
              <a:ext uri="{FF2B5EF4-FFF2-40B4-BE49-F238E27FC236}">
                <a16:creationId xmlns:a16="http://schemas.microsoft.com/office/drawing/2014/main" id="{32BCDAAB-B708-478F-B93A-480F35AE80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55B281-7AAD-496A-A2DD-4057A3B36711}"/>
              </a:ext>
            </a:extLst>
          </p:cNvPr>
          <p:cNvSpPr>
            <a:spLocks noGrp="1"/>
          </p:cNvSpPr>
          <p:nvPr>
            <p:ph type="sldNum" sz="quarter" idx="12"/>
          </p:nvPr>
        </p:nvSpPr>
        <p:spPr/>
        <p:txBody>
          <a:bodyPr/>
          <a:lstStyle/>
          <a:p>
            <a:fld id="{47FC3B70-C124-4B44-95B7-D22DB9694E1F}" type="slidenum">
              <a:rPr lang="en-GB" smtClean="0"/>
              <a:t>‹#›</a:t>
            </a:fld>
            <a:endParaRPr lang="en-GB"/>
          </a:p>
        </p:txBody>
      </p:sp>
    </p:spTree>
    <p:extLst>
      <p:ext uri="{BB962C8B-B14F-4D97-AF65-F5344CB8AC3E}">
        <p14:creationId xmlns:p14="http://schemas.microsoft.com/office/powerpoint/2010/main" val="2505028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7DB928"/>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7DB928"/>
                </a:solidFill>
                <a:latin typeface="Trebuchet MS"/>
                <a:cs typeface="Trebuchet MS"/>
              </a:defRPr>
            </a:lvl1pPr>
          </a:lstStyle>
          <a:p>
            <a:endParaRPr/>
          </a:p>
        </p:txBody>
      </p:sp>
      <p:sp>
        <p:nvSpPr>
          <p:cNvPr id="3" name="Holder 3"/>
          <p:cNvSpPr>
            <a:spLocks noGrp="1"/>
          </p:cNvSpPr>
          <p:nvPr>
            <p:ph sz="half" idx="2"/>
          </p:nvPr>
        </p:nvSpPr>
        <p:spPr>
          <a:xfrm>
            <a:off x="756285" y="1946846"/>
            <a:ext cx="6579679" cy="558660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789735" y="1946846"/>
            <a:ext cx="6579679" cy="558660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7DB928"/>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50F8-236F-4276-9978-C0E14E8034C8}"/>
              </a:ext>
            </a:extLst>
          </p:cNvPr>
          <p:cNvSpPr>
            <a:spLocks noGrp="1"/>
          </p:cNvSpPr>
          <p:nvPr>
            <p:ph type="ctrTitle"/>
          </p:nvPr>
        </p:nvSpPr>
        <p:spPr>
          <a:xfrm>
            <a:off x="1890713" y="1385287"/>
            <a:ext cx="11344275" cy="2946917"/>
          </a:xfrm>
        </p:spPr>
        <p:txBody>
          <a:bodyPr anchor="b"/>
          <a:lstStyle>
            <a:lvl1pPr algn="ctr">
              <a:defRPr sz="7406"/>
            </a:lvl1pPr>
          </a:lstStyle>
          <a:p>
            <a:r>
              <a:rPr lang="en-US"/>
              <a:t>Click to edit Master title style</a:t>
            </a:r>
            <a:endParaRPr lang="en-GB"/>
          </a:p>
        </p:txBody>
      </p:sp>
      <p:sp>
        <p:nvSpPr>
          <p:cNvPr id="3" name="Subtitle 2">
            <a:extLst>
              <a:ext uri="{FF2B5EF4-FFF2-40B4-BE49-F238E27FC236}">
                <a16:creationId xmlns:a16="http://schemas.microsoft.com/office/drawing/2014/main" id="{2BA7470E-F12A-4A49-85BB-4BC4E94A163A}"/>
              </a:ext>
            </a:extLst>
          </p:cNvPr>
          <p:cNvSpPr>
            <a:spLocks noGrp="1"/>
          </p:cNvSpPr>
          <p:nvPr>
            <p:ph type="subTitle" idx="1"/>
          </p:nvPr>
        </p:nvSpPr>
        <p:spPr>
          <a:xfrm>
            <a:off x="1890713" y="4445849"/>
            <a:ext cx="11344275" cy="2043640"/>
          </a:xfrm>
        </p:spPr>
        <p:txBody>
          <a:bodyPr/>
          <a:lstStyle>
            <a:lvl1pPr marL="0" indent="0" algn="ctr">
              <a:buNone/>
              <a:defRPr sz="2962"/>
            </a:lvl1pPr>
            <a:lvl2pPr marL="564322" indent="0" algn="ctr">
              <a:buNone/>
              <a:defRPr sz="2469"/>
            </a:lvl2pPr>
            <a:lvl3pPr marL="1128644" indent="0" algn="ctr">
              <a:buNone/>
              <a:defRPr sz="2222"/>
            </a:lvl3pPr>
            <a:lvl4pPr marL="1692966" indent="0" algn="ctr">
              <a:buNone/>
              <a:defRPr sz="1975"/>
            </a:lvl4pPr>
            <a:lvl5pPr marL="2257288" indent="0" algn="ctr">
              <a:buNone/>
              <a:defRPr sz="1975"/>
            </a:lvl5pPr>
            <a:lvl6pPr marL="2821610" indent="0" algn="ctr">
              <a:buNone/>
              <a:defRPr sz="1975"/>
            </a:lvl6pPr>
            <a:lvl7pPr marL="3385932" indent="0" algn="ctr">
              <a:buNone/>
              <a:defRPr sz="1975"/>
            </a:lvl7pPr>
            <a:lvl8pPr marL="3950254" indent="0" algn="ctr">
              <a:buNone/>
              <a:defRPr sz="1975"/>
            </a:lvl8pPr>
            <a:lvl9pPr marL="4514576" indent="0" algn="ctr">
              <a:buNone/>
              <a:defRPr sz="1975"/>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F44BF4-F1AC-49EB-B062-FAAEDD6AB6B0}"/>
              </a:ext>
            </a:extLst>
          </p:cNvPr>
          <p:cNvSpPr>
            <a:spLocks noGrp="1"/>
          </p:cNvSpPr>
          <p:nvPr>
            <p:ph type="dt" sz="half" idx="10"/>
          </p:nvPr>
        </p:nvSpPr>
        <p:spPr/>
        <p:txBody>
          <a:bodyPr/>
          <a:lstStyle/>
          <a:p>
            <a:fld id="{AB28FD77-CAD4-44F3-8BCB-2316E14135AF}" type="datetimeFigureOut">
              <a:rPr lang="en-GB" smtClean="0"/>
              <a:t>28/07/2021</a:t>
            </a:fld>
            <a:endParaRPr lang="en-GB"/>
          </a:p>
        </p:txBody>
      </p:sp>
      <p:sp>
        <p:nvSpPr>
          <p:cNvPr id="5" name="Footer Placeholder 4">
            <a:extLst>
              <a:ext uri="{FF2B5EF4-FFF2-40B4-BE49-F238E27FC236}">
                <a16:creationId xmlns:a16="http://schemas.microsoft.com/office/drawing/2014/main" id="{86AB2392-0F32-4DBA-8BB7-93EB1F7AA5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FFC3C5-55B4-4898-92EC-0048C69A7DF9}"/>
              </a:ext>
            </a:extLst>
          </p:cNvPr>
          <p:cNvSpPr>
            <a:spLocks noGrp="1"/>
          </p:cNvSpPr>
          <p:nvPr>
            <p:ph type="sldNum" sz="quarter" idx="12"/>
          </p:nvPr>
        </p:nvSpPr>
        <p:spPr/>
        <p:txBody>
          <a:bodyPr/>
          <a:lstStyle/>
          <a:p>
            <a:fld id="{47FC3B70-C124-4B44-95B7-D22DB9694E1F}" type="slidenum">
              <a:rPr lang="en-GB" smtClean="0"/>
              <a:t>‹#›</a:t>
            </a:fld>
            <a:endParaRPr lang="en-GB"/>
          </a:p>
        </p:txBody>
      </p:sp>
    </p:spTree>
    <p:extLst>
      <p:ext uri="{BB962C8B-B14F-4D97-AF65-F5344CB8AC3E}">
        <p14:creationId xmlns:p14="http://schemas.microsoft.com/office/powerpoint/2010/main" val="2119608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F443-5967-4D02-A70C-939144A7D6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AA11C32-3B8D-4E11-AD4C-A859337C3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6EC372-C2DB-4733-BBAF-111CB2B624D3}"/>
              </a:ext>
            </a:extLst>
          </p:cNvPr>
          <p:cNvSpPr>
            <a:spLocks noGrp="1"/>
          </p:cNvSpPr>
          <p:nvPr>
            <p:ph type="dt" sz="half" idx="10"/>
          </p:nvPr>
        </p:nvSpPr>
        <p:spPr/>
        <p:txBody>
          <a:bodyPr/>
          <a:lstStyle/>
          <a:p>
            <a:fld id="{AB28FD77-CAD4-44F3-8BCB-2316E14135AF}" type="datetimeFigureOut">
              <a:rPr lang="en-GB" smtClean="0"/>
              <a:t>28/07/2021</a:t>
            </a:fld>
            <a:endParaRPr lang="en-GB"/>
          </a:p>
        </p:txBody>
      </p:sp>
      <p:sp>
        <p:nvSpPr>
          <p:cNvPr id="5" name="Footer Placeholder 4">
            <a:extLst>
              <a:ext uri="{FF2B5EF4-FFF2-40B4-BE49-F238E27FC236}">
                <a16:creationId xmlns:a16="http://schemas.microsoft.com/office/drawing/2014/main" id="{EED3EB86-4E7E-4744-B9F1-C186D09D7D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B46A73-E340-40CC-BE4C-8B7657DA9646}"/>
              </a:ext>
            </a:extLst>
          </p:cNvPr>
          <p:cNvSpPr>
            <a:spLocks noGrp="1"/>
          </p:cNvSpPr>
          <p:nvPr>
            <p:ph type="sldNum" sz="quarter" idx="12"/>
          </p:nvPr>
        </p:nvSpPr>
        <p:spPr/>
        <p:txBody>
          <a:bodyPr/>
          <a:lstStyle/>
          <a:p>
            <a:fld id="{47FC3B70-C124-4B44-95B7-D22DB9694E1F}" type="slidenum">
              <a:rPr lang="en-GB" smtClean="0"/>
              <a:t>‹#›</a:t>
            </a:fld>
            <a:endParaRPr lang="en-GB"/>
          </a:p>
        </p:txBody>
      </p:sp>
    </p:spTree>
    <p:extLst>
      <p:ext uri="{BB962C8B-B14F-4D97-AF65-F5344CB8AC3E}">
        <p14:creationId xmlns:p14="http://schemas.microsoft.com/office/powerpoint/2010/main" val="3873806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E833-A90C-4260-AC98-4F2B4E8D5E5C}"/>
              </a:ext>
            </a:extLst>
          </p:cNvPr>
          <p:cNvSpPr>
            <a:spLocks noGrp="1"/>
          </p:cNvSpPr>
          <p:nvPr>
            <p:ph type="title"/>
          </p:nvPr>
        </p:nvSpPr>
        <p:spPr>
          <a:xfrm>
            <a:off x="1032014" y="2110261"/>
            <a:ext cx="13045916" cy="3521017"/>
          </a:xfrm>
        </p:spPr>
        <p:txBody>
          <a:bodyPr anchor="b"/>
          <a:lstStyle>
            <a:lvl1pPr>
              <a:defRPr sz="7406"/>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45D435B-AA25-4EA2-A0F9-88B30C311D6C}"/>
              </a:ext>
            </a:extLst>
          </p:cNvPr>
          <p:cNvSpPr>
            <a:spLocks noGrp="1"/>
          </p:cNvSpPr>
          <p:nvPr>
            <p:ph type="body" idx="1"/>
          </p:nvPr>
        </p:nvSpPr>
        <p:spPr>
          <a:xfrm>
            <a:off x="1032014" y="5664588"/>
            <a:ext cx="13045916" cy="1851620"/>
          </a:xfrm>
        </p:spPr>
        <p:txBody>
          <a:bodyPr/>
          <a:lstStyle>
            <a:lvl1pPr marL="0" indent="0">
              <a:buNone/>
              <a:defRPr sz="2962">
                <a:solidFill>
                  <a:schemeClr val="tx1">
                    <a:tint val="75000"/>
                  </a:schemeClr>
                </a:solidFill>
              </a:defRPr>
            </a:lvl1pPr>
            <a:lvl2pPr marL="564322" indent="0">
              <a:buNone/>
              <a:defRPr sz="2469">
                <a:solidFill>
                  <a:schemeClr val="tx1">
                    <a:tint val="75000"/>
                  </a:schemeClr>
                </a:solidFill>
              </a:defRPr>
            </a:lvl2pPr>
            <a:lvl3pPr marL="1128644" indent="0">
              <a:buNone/>
              <a:defRPr sz="2222">
                <a:solidFill>
                  <a:schemeClr val="tx1">
                    <a:tint val="75000"/>
                  </a:schemeClr>
                </a:solidFill>
              </a:defRPr>
            </a:lvl3pPr>
            <a:lvl4pPr marL="1692966" indent="0">
              <a:buNone/>
              <a:defRPr sz="1975">
                <a:solidFill>
                  <a:schemeClr val="tx1">
                    <a:tint val="75000"/>
                  </a:schemeClr>
                </a:solidFill>
              </a:defRPr>
            </a:lvl4pPr>
            <a:lvl5pPr marL="2257288" indent="0">
              <a:buNone/>
              <a:defRPr sz="1975">
                <a:solidFill>
                  <a:schemeClr val="tx1">
                    <a:tint val="75000"/>
                  </a:schemeClr>
                </a:solidFill>
              </a:defRPr>
            </a:lvl5pPr>
            <a:lvl6pPr marL="2821610" indent="0">
              <a:buNone/>
              <a:defRPr sz="1975">
                <a:solidFill>
                  <a:schemeClr val="tx1">
                    <a:tint val="75000"/>
                  </a:schemeClr>
                </a:solidFill>
              </a:defRPr>
            </a:lvl6pPr>
            <a:lvl7pPr marL="3385932" indent="0">
              <a:buNone/>
              <a:defRPr sz="1975">
                <a:solidFill>
                  <a:schemeClr val="tx1">
                    <a:tint val="75000"/>
                  </a:schemeClr>
                </a:solidFill>
              </a:defRPr>
            </a:lvl7pPr>
            <a:lvl8pPr marL="3950254" indent="0">
              <a:buNone/>
              <a:defRPr sz="1975">
                <a:solidFill>
                  <a:schemeClr val="tx1">
                    <a:tint val="75000"/>
                  </a:schemeClr>
                </a:solidFill>
              </a:defRPr>
            </a:lvl8pPr>
            <a:lvl9pPr marL="4514576" indent="0">
              <a:buNone/>
              <a:defRPr sz="1975">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D81717-BB2D-4D30-8CDF-D74C2203DB46}"/>
              </a:ext>
            </a:extLst>
          </p:cNvPr>
          <p:cNvSpPr>
            <a:spLocks noGrp="1"/>
          </p:cNvSpPr>
          <p:nvPr>
            <p:ph type="dt" sz="half" idx="10"/>
          </p:nvPr>
        </p:nvSpPr>
        <p:spPr/>
        <p:txBody>
          <a:bodyPr/>
          <a:lstStyle/>
          <a:p>
            <a:fld id="{AB28FD77-CAD4-44F3-8BCB-2316E14135AF}" type="datetimeFigureOut">
              <a:rPr lang="en-GB" smtClean="0"/>
              <a:t>28/07/2021</a:t>
            </a:fld>
            <a:endParaRPr lang="en-GB"/>
          </a:p>
        </p:txBody>
      </p:sp>
      <p:sp>
        <p:nvSpPr>
          <p:cNvPr id="5" name="Footer Placeholder 4">
            <a:extLst>
              <a:ext uri="{FF2B5EF4-FFF2-40B4-BE49-F238E27FC236}">
                <a16:creationId xmlns:a16="http://schemas.microsoft.com/office/drawing/2014/main" id="{22A2D08C-5938-493F-BD72-145D151A47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77F9D0-0AF3-487D-92AB-733F540B956D}"/>
              </a:ext>
            </a:extLst>
          </p:cNvPr>
          <p:cNvSpPr>
            <a:spLocks noGrp="1"/>
          </p:cNvSpPr>
          <p:nvPr>
            <p:ph type="sldNum" sz="quarter" idx="12"/>
          </p:nvPr>
        </p:nvSpPr>
        <p:spPr/>
        <p:txBody>
          <a:bodyPr/>
          <a:lstStyle/>
          <a:p>
            <a:fld id="{47FC3B70-C124-4B44-95B7-D22DB9694E1F}" type="slidenum">
              <a:rPr lang="en-GB" smtClean="0"/>
              <a:t>‹#›</a:t>
            </a:fld>
            <a:endParaRPr lang="en-GB"/>
          </a:p>
        </p:txBody>
      </p:sp>
    </p:spTree>
    <p:extLst>
      <p:ext uri="{BB962C8B-B14F-4D97-AF65-F5344CB8AC3E}">
        <p14:creationId xmlns:p14="http://schemas.microsoft.com/office/powerpoint/2010/main" val="11654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D990-FCEC-48D4-BE0D-3F098686890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B56B06C-C78F-4ACF-BE9B-D8A84EC700EC}"/>
              </a:ext>
            </a:extLst>
          </p:cNvPr>
          <p:cNvSpPr>
            <a:spLocks noGrp="1"/>
          </p:cNvSpPr>
          <p:nvPr>
            <p:ph sz="half" idx="1"/>
          </p:nvPr>
        </p:nvSpPr>
        <p:spPr>
          <a:xfrm>
            <a:off x="1039892" y="2253295"/>
            <a:ext cx="6428423" cy="5370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61F8815-BB33-4981-AA74-9B8EA62B60E1}"/>
              </a:ext>
            </a:extLst>
          </p:cNvPr>
          <p:cNvSpPr>
            <a:spLocks noGrp="1"/>
          </p:cNvSpPr>
          <p:nvPr>
            <p:ph sz="half" idx="2"/>
          </p:nvPr>
        </p:nvSpPr>
        <p:spPr>
          <a:xfrm>
            <a:off x="7657385" y="2253295"/>
            <a:ext cx="6428423" cy="5370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7E5C015-865F-4A73-BFAE-2AD0730862B5}"/>
              </a:ext>
            </a:extLst>
          </p:cNvPr>
          <p:cNvSpPr>
            <a:spLocks noGrp="1"/>
          </p:cNvSpPr>
          <p:nvPr>
            <p:ph type="dt" sz="half" idx="10"/>
          </p:nvPr>
        </p:nvSpPr>
        <p:spPr/>
        <p:txBody>
          <a:bodyPr/>
          <a:lstStyle/>
          <a:p>
            <a:fld id="{AB28FD77-CAD4-44F3-8BCB-2316E14135AF}" type="datetimeFigureOut">
              <a:rPr lang="en-GB" smtClean="0"/>
              <a:t>28/07/2021</a:t>
            </a:fld>
            <a:endParaRPr lang="en-GB"/>
          </a:p>
        </p:txBody>
      </p:sp>
      <p:sp>
        <p:nvSpPr>
          <p:cNvPr id="6" name="Footer Placeholder 5">
            <a:extLst>
              <a:ext uri="{FF2B5EF4-FFF2-40B4-BE49-F238E27FC236}">
                <a16:creationId xmlns:a16="http://schemas.microsoft.com/office/drawing/2014/main" id="{158E83A3-CE73-4F08-A240-A0E1EE8F4F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5CE71AB-E460-42A5-A45F-9BF9D63D930B}"/>
              </a:ext>
            </a:extLst>
          </p:cNvPr>
          <p:cNvSpPr>
            <a:spLocks noGrp="1"/>
          </p:cNvSpPr>
          <p:nvPr>
            <p:ph type="sldNum" sz="quarter" idx="12"/>
          </p:nvPr>
        </p:nvSpPr>
        <p:spPr/>
        <p:txBody>
          <a:bodyPr/>
          <a:lstStyle/>
          <a:p>
            <a:fld id="{47FC3B70-C124-4B44-95B7-D22DB9694E1F}" type="slidenum">
              <a:rPr lang="en-GB" smtClean="0"/>
              <a:t>‹#›</a:t>
            </a:fld>
            <a:endParaRPr lang="en-GB"/>
          </a:p>
        </p:txBody>
      </p:sp>
    </p:spTree>
    <p:extLst>
      <p:ext uri="{BB962C8B-B14F-4D97-AF65-F5344CB8AC3E}">
        <p14:creationId xmlns:p14="http://schemas.microsoft.com/office/powerpoint/2010/main" val="26830993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5120619" cy="144145"/>
          </a:xfrm>
          <a:custGeom>
            <a:avLst/>
            <a:gdLst/>
            <a:ahLst/>
            <a:cxnLst/>
            <a:rect l="l" t="t" r="r" b="b"/>
            <a:pathLst>
              <a:path w="15120619" h="144145">
                <a:moveTo>
                  <a:pt x="15119997" y="0"/>
                </a:moveTo>
                <a:lnTo>
                  <a:pt x="0" y="0"/>
                </a:lnTo>
                <a:lnTo>
                  <a:pt x="0" y="144005"/>
                </a:lnTo>
                <a:lnTo>
                  <a:pt x="15119997" y="144005"/>
                </a:lnTo>
                <a:lnTo>
                  <a:pt x="15119997" y="0"/>
                </a:lnTo>
                <a:close/>
              </a:path>
            </a:pathLst>
          </a:custGeom>
          <a:solidFill>
            <a:srgbClr val="7DB928"/>
          </a:solidFill>
        </p:spPr>
        <p:txBody>
          <a:bodyPr wrap="square" lIns="0" tIns="0" rIns="0" bIns="0" rtlCol="0"/>
          <a:lstStyle/>
          <a:p>
            <a:endParaRPr/>
          </a:p>
        </p:txBody>
      </p:sp>
      <p:sp>
        <p:nvSpPr>
          <p:cNvPr id="2" name="Holder 2"/>
          <p:cNvSpPr>
            <a:spLocks noGrp="1"/>
          </p:cNvSpPr>
          <p:nvPr>
            <p:ph type="title"/>
          </p:nvPr>
        </p:nvSpPr>
        <p:spPr>
          <a:xfrm>
            <a:off x="347299" y="353395"/>
            <a:ext cx="14431101" cy="330200"/>
          </a:xfrm>
          <a:prstGeom prst="rect">
            <a:avLst/>
          </a:prstGeom>
        </p:spPr>
        <p:txBody>
          <a:bodyPr wrap="square" lIns="0" tIns="0" rIns="0" bIns="0">
            <a:spAutoFit/>
          </a:bodyPr>
          <a:lstStyle>
            <a:lvl1pPr>
              <a:defRPr sz="2000" b="1" i="0">
                <a:solidFill>
                  <a:srgbClr val="7DB928"/>
                </a:solidFill>
                <a:latin typeface="Trebuchet MS"/>
                <a:cs typeface="Trebuchet MS"/>
              </a:defRPr>
            </a:lvl1pPr>
          </a:lstStyle>
          <a:p>
            <a:endParaRPr/>
          </a:p>
        </p:txBody>
      </p:sp>
      <p:sp>
        <p:nvSpPr>
          <p:cNvPr id="3" name="Holder 3"/>
          <p:cNvSpPr>
            <a:spLocks noGrp="1"/>
          </p:cNvSpPr>
          <p:nvPr>
            <p:ph type="body" idx="1"/>
          </p:nvPr>
        </p:nvSpPr>
        <p:spPr>
          <a:xfrm>
            <a:off x="756285" y="1946846"/>
            <a:ext cx="13613130" cy="558660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142738" y="7872031"/>
            <a:ext cx="4840224" cy="42322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56285" y="7872031"/>
            <a:ext cx="3478911" cy="42322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7/28/2021</a:t>
            </a:fld>
            <a:endParaRPr lang="en-US"/>
          </a:p>
        </p:txBody>
      </p:sp>
      <p:sp>
        <p:nvSpPr>
          <p:cNvPr id="6" name="Holder 6"/>
          <p:cNvSpPr>
            <a:spLocks noGrp="1"/>
          </p:cNvSpPr>
          <p:nvPr>
            <p:ph type="sldNum" sz="quarter" idx="7"/>
          </p:nvPr>
        </p:nvSpPr>
        <p:spPr>
          <a:xfrm>
            <a:off x="10890504" y="7872031"/>
            <a:ext cx="3478911" cy="42322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652858-B85F-4AC7-B264-880CC66C27B7}"/>
              </a:ext>
            </a:extLst>
          </p:cNvPr>
          <p:cNvSpPr>
            <a:spLocks noGrp="1"/>
          </p:cNvSpPr>
          <p:nvPr>
            <p:ph type="title"/>
          </p:nvPr>
        </p:nvSpPr>
        <p:spPr>
          <a:xfrm>
            <a:off x="1039892" y="450660"/>
            <a:ext cx="13045916" cy="1636088"/>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0591477-4B87-46DA-ABD7-E344562EE53D}"/>
              </a:ext>
            </a:extLst>
          </p:cNvPr>
          <p:cNvSpPr>
            <a:spLocks noGrp="1"/>
          </p:cNvSpPr>
          <p:nvPr>
            <p:ph type="body" idx="1"/>
          </p:nvPr>
        </p:nvSpPr>
        <p:spPr>
          <a:xfrm>
            <a:off x="1039892" y="2253295"/>
            <a:ext cx="13045916" cy="53706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4D289C-641E-4E1E-8E3E-1F48B37A343E}"/>
              </a:ext>
            </a:extLst>
          </p:cNvPr>
          <p:cNvSpPr>
            <a:spLocks noGrp="1"/>
          </p:cNvSpPr>
          <p:nvPr>
            <p:ph type="dt" sz="half" idx="2"/>
          </p:nvPr>
        </p:nvSpPr>
        <p:spPr>
          <a:xfrm>
            <a:off x="1039892" y="7845384"/>
            <a:ext cx="3403283" cy="450659"/>
          </a:xfrm>
          <a:prstGeom prst="rect">
            <a:avLst/>
          </a:prstGeom>
        </p:spPr>
        <p:txBody>
          <a:bodyPr vert="horz" lIns="91440" tIns="45720" rIns="91440" bIns="45720" rtlCol="0" anchor="ctr"/>
          <a:lstStyle>
            <a:lvl1pPr algn="l">
              <a:defRPr sz="1481">
                <a:solidFill>
                  <a:schemeClr val="tx1">
                    <a:tint val="75000"/>
                  </a:schemeClr>
                </a:solidFill>
              </a:defRPr>
            </a:lvl1pPr>
          </a:lstStyle>
          <a:p>
            <a:fld id="{AB28FD77-CAD4-44F3-8BCB-2316E14135AF}" type="datetimeFigureOut">
              <a:rPr lang="en-GB" smtClean="0"/>
              <a:t>28/07/2021</a:t>
            </a:fld>
            <a:endParaRPr lang="en-GB"/>
          </a:p>
        </p:txBody>
      </p:sp>
      <p:sp>
        <p:nvSpPr>
          <p:cNvPr id="5" name="Footer Placeholder 4">
            <a:extLst>
              <a:ext uri="{FF2B5EF4-FFF2-40B4-BE49-F238E27FC236}">
                <a16:creationId xmlns:a16="http://schemas.microsoft.com/office/drawing/2014/main" id="{72562336-EF38-474B-8888-9CE5FE05A3BF}"/>
              </a:ext>
            </a:extLst>
          </p:cNvPr>
          <p:cNvSpPr>
            <a:spLocks noGrp="1"/>
          </p:cNvSpPr>
          <p:nvPr>
            <p:ph type="ftr" sz="quarter" idx="3"/>
          </p:nvPr>
        </p:nvSpPr>
        <p:spPr>
          <a:xfrm>
            <a:off x="5010388" y="7845384"/>
            <a:ext cx="5104924" cy="450659"/>
          </a:xfrm>
          <a:prstGeom prst="rect">
            <a:avLst/>
          </a:prstGeom>
        </p:spPr>
        <p:txBody>
          <a:bodyPr vert="horz" lIns="91440" tIns="45720" rIns="91440" bIns="45720" rtlCol="0" anchor="ctr"/>
          <a:lstStyle>
            <a:lvl1pPr algn="ctr">
              <a:defRPr sz="1481">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7C5704B-D901-40EE-B3B2-8DDAD5596AAD}"/>
              </a:ext>
            </a:extLst>
          </p:cNvPr>
          <p:cNvSpPr>
            <a:spLocks noGrp="1"/>
          </p:cNvSpPr>
          <p:nvPr>
            <p:ph type="sldNum" sz="quarter" idx="4"/>
          </p:nvPr>
        </p:nvSpPr>
        <p:spPr>
          <a:xfrm>
            <a:off x="10682525" y="7845384"/>
            <a:ext cx="3403283" cy="450659"/>
          </a:xfrm>
          <a:prstGeom prst="rect">
            <a:avLst/>
          </a:prstGeom>
        </p:spPr>
        <p:txBody>
          <a:bodyPr vert="horz" lIns="91440" tIns="45720" rIns="91440" bIns="45720" rtlCol="0" anchor="ctr"/>
          <a:lstStyle>
            <a:lvl1pPr algn="r">
              <a:defRPr sz="1481">
                <a:solidFill>
                  <a:schemeClr val="tx1">
                    <a:tint val="75000"/>
                  </a:schemeClr>
                </a:solidFill>
              </a:defRPr>
            </a:lvl1pPr>
          </a:lstStyle>
          <a:p>
            <a:fld id="{47FC3B70-C124-4B44-95B7-D22DB9694E1F}" type="slidenum">
              <a:rPr lang="en-GB" smtClean="0"/>
              <a:t>‹#›</a:t>
            </a:fld>
            <a:endParaRPr lang="en-GB"/>
          </a:p>
        </p:txBody>
      </p:sp>
    </p:spTree>
    <p:extLst>
      <p:ext uri="{BB962C8B-B14F-4D97-AF65-F5344CB8AC3E}">
        <p14:creationId xmlns:p14="http://schemas.microsoft.com/office/powerpoint/2010/main" val="353543402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1128644" rtl="0" eaLnBrk="1" latinLnBrk="0" hangingPunct="1">
        <a:lnSpc>
          <a:spcPct val="90000"/>
        </a:lnSpc>
        <a:spcBef>
          <a:spcPct val="0"/>
        </a:spcBef>
        <a:buNone/>
        <a:defRPr sz="5431" kern="1200">
          <a:solidFill>
            <a:schemeClr val="tx1"/>
          </a:solidFill>
          <a:latin typeface="+mj-lt"/>
          <a:ea typeface="+mj-ea"/>
          <a:cs typeface="+mj-cs"/>
        </a:defRPr>
      </a:lvl1pPr>
    </p:titleStyle>
    <p:bodyStyle>
      <a:lvl1pPr marL="282161" indent="-282161" algn="l" defTabSz="1128644" rtl="0" eaLnBrk="1" latinLnBrk="0" hangingPunct="1">
        <a:lnSpc>
          <a:spcPct val="90000"/>
        </a:lnSpc>
        <a:spcBef>
          <a:spcPts val="1234"/>
        </a:spcBef>
        <a:buFont typeface="Arial" panose="020B0604020202020204" pitchFamily="34" charset="0"/>
        <a:buChar char="•"/>
        <a:defRPr sz="3456" kern="1200">
          <a:solidFill>
            <a:schemeClr val="tx1"/>
          </a:solidFill>
          <a:latin typeface="+mn-lt"/>
          <a:ea typeface="+mn-ea"/>
          <a:cs typeface="+mn-cs"/>
        </a:defRPr>
      </a:lvl1pPr>
      <a:lvl2pPr marL="846483" indent="-282161" algn="l" defTabSz="1128644" rtl="0" eaLnBrk="1" latinLnBrk="0" hangingPunct="1">
        <a:lnSpc>
          <a:spcPct val="90000"/>
        </a:lnSpc>
        <a:spcBef>
          <a:spcPts val="617"/>
        </a:spcBef>
        <a:buFont typeface="Arial" panose="020B0604020202020204" pitchFamily="34" charset="0"/>
        <a:buChar char="•"/>
        <a:defRPr sz="2962" kern="1200">
          <a:solidFill>
            <a:schemeClr val="tx1"/>
          </a:solidFill>
          <a:latin typeface="+mn-lt"/>
          <a:ea typeface="+mn-ea"/>
          <a:cs typeface="+mn-cs"/>
        </a:defRPr>
      </a:lvl2pPr>
      <a:lvl3pPr marL="1410805" indent="-282161" algn="l" defTabSz="1128644" rtl="0" eaLnBrk="1" latinLnBrk="0" hangingPunct="1">
        <a:lnSpc>
          <a:spcPct val="90000"/>
        </a:lnSpc>
        <a:spcBef>
          <a:spcPts val="617"/>
        </a:spcBef>
        <a:buFont typeface="Arial" panose="020B0604020202020204" pitchFamily="34" charset="0"/>
        <a:buChar char="•"/>
        <a:defRPr sz="2469" kern="1200">
          <a:solidFill>
            <a:schemeClr val="tx1"/>
          </a:solidFill>
          <a:latin typeface="+mn-lt"/>
          <a:ea typeface="+mn-ea"/>
          <a:cs typeface="+mn-cs"/>
        </a:defRPr>
      </a:lvl3pPr>
      <a:lvl4pPr marL="1975127" indent="-282161" algn="l" defTabSz="1128644" rtl="0" eaLnBrk="1" latinLnBrk="0" hangingPunct="1">
        <a:lnSpc>
          <a:spcPct val="90000"/>
        </a:lnSpc>
        <a:spcBef>
          <a:spcPts val="617"/>
        </a:spcBef>
        <a:buFont typeface="Arial" panose="020B0604020202020204" pitchFamily="34" charset="0"/>
        <a:buChar char="•"/>
        <a:defRPr sz="2222" kern="1200">
          <a:solidFill>
            <a:schemeClr val="tx1"/>
          </a:solidFill>
          <a:latin typeface="+mn-lt"/>
          <a:ea typeface="+mn-ea"/>
          <a:cs typeface="+mn-cs"/>
        </a:defRPr>
      </a:lvl4pPr>
      <a:lvl5pPr marL="2539449" indent="-282161" algn="l" defTabSz="1128644" rtl="0" eaLnBrk="1" latinLnBrk="0" hangingPunct="1">
        <a:lnSpc>
          <a:spcPct val="90000"/>
        </a:lnSpc>
        <a:spcBef>
          <a:spcPts val="617"/>
        </a:spcBef>
        <a:buFont typeface="Arial" panose="020B0604020202020204" pitchFamily="34" charset="0"/>
        <a:buChar char="•"/>
        <a:defRPr sz="2222" kern="1200">
          <a:solidFill>
            <a:schemeClr val="tx1"/>
          </a:solidFill>
          <a:latin typeface="+mn-lt"/>
          <a:ea typeface="+mn-ea"/>
          <a:cs typeface="+mn-cs"/>
        </a:defRPr>
      </a:lvl5pPr>
      <a:lvl6pPr marL="3103771" indent="-282161" algn="l" defTabSz="1128644" rtl="0" eaLnBrk="1" latinLnBrk="0" hangingPunct="1">
        <a:lnSpc>
          <a:spcPct val="90000"/>
        </a:lnSpc>
        <a:spcBef>
          <a:spcPts val="617"/>
        </a:spcBef>
        <a:buFont typeface="Arial" panose="020B0604020202020204" pitchFamily="34" charset="0"/>
        <a:buChar char="•"/>
        <a:defRPr sz="2222" kern="1200">
          <a:solidFill>
            <a:schemeClr val="tx1"/>
          </a:solidFill>
          <a:latin typeface="+mn-lt"/>
          <a:ea typeface="+mn-ea"/>
          <a:cs typeface="+mn-cs"/>
        </a:defRPr>
      </a:lvl6pPr>
      <a:lvl7pPr marL="3668093" indent="-282161" algn="l" defTabSz="1128644" rtl="0" eaLnBrk="1" latinLnBrk="0" hangingPunct="1">
        <a:lnSpc>
          <a:spcPct val="90000"/>
        </a:lnSpc>
        <a:spcBef>
          <a:spcPts val="617"/>
        </a:spcBef>
        <a:buFont typeface="Arial" panose="020B0604020202020204" pitchFamily="34" charset="0"/>
        <a:buChar char="•"/>
        <a:defRPr sz="2222" kern="1200">
          <a:solidFill>
            <a:schemeClr val="tx1"/>
          </a:solidFill>
          <a:latin typeface="+mn-lt"/>
          <a:ea typeface="+mn-ea"/>
          <a:cs typeface="+mn-cs"/>
        </a:defRPr>
      </a:lvl7pPr>
      <a:lvl8pPr marL="4232415" indent="-282161" algn="l" defTabSz="1128644" rtl="0" eaLnBrk="1" latinLnBrk="0" hangingPunct="1">
        <a:lnSpc>
          <a:spcPct val="90000"/>
        </a:lnSpc>
        <a:spcBef>
          <a:spcPts val="617"/>
        </a:spcBef>
        <a:buFont typeface="Arial" panose="020B0604020202020204" pitchFamily="34" charset="0"/>
        <a:buChar char="•"/>
        <a:defRPr sz="2222" kern="1200">
          <a:solidFill>
            <a:schemeClr val="tx1"/>
          </a:solidFill>
          <a:latin typeface="+mn-lt"/>
          <a:ea typeface="+mn-ea"/>
          <a:cs typeface="+mn-cs"/>
        </a:defRPr>
      </a:lvl8pPr>
      <a:lvl9pPr marL="4796737" indent="-282161" algn="l" defTabSz="1128644" rtl="0" eaLnBrk="1" latinLnBrk="0" hangingPunct="1">
        <a:lnSpc>
          <a:spcPct val="90000"/>
        </a:lnSpc>
        <a:spcBef>
          <a:spcPts val="617"/>
        </a:spcBef>
        <a:buFont typeface="Arial" panose="020B0604020202020204" pitchFamily="34" charset="0"/>
        <a:buChar char="•"/>
        <a:defRPr sz="2222" kern="1200">
          <a:solidFill>
            <a:schemeClr val="tx1"/>
          </a:solidFill>
          <a:latin typeface="+mn-lt"/>
          <a:ea typeface="+mn-ea"/>
          <a:cs typeface="+mn-cs"/>
        </a:defRPr>
      </a:lvl9pPr>
    </p:bodyStyle>
    <p:otherStyle>
      <a:defPPr>
        <a:defRPr lang="en-US"/>
      </a:defPPr>
      <a:lvl1pPr marL="0" algn="l" defTabSz="1128644" rtl="0" eaLnBrk="1" latinLnBrk="0" hangingPunct="1">
        <a:defRPr sz="2222" kern="1200">
          <a:solidFill>
            <a:schemeClr val="tx1"/>
          </a:solidFill>
          <a:latin typeface="+mn-lt"/>
          <a:ea typeface="+mn-ea"/>
          <a:cs typeface="+mn-cs"/>
        </a:defRPr>
      </a:lvl1pPr>
      <a:lvl2pPr marL="564322" algn="l" defTabSz="1128644" rtl="0" eaLnBrk="1" latinLnBrk="0" hangingPunct="1">
        <a:defRPr sz="2222" kern="1200">
          <a:solidFill>
            <a:schemeClr val="tx1"/>
          </a:solidFill>
          <a:latin typeface="+mn-lt"/>
          <a:ea typeface="+mn-ea"/>
          <a:cs typeface="+mn-cs"/>
        </a:defRPr>
      </a:lvl2pPr>
      <a:lvl3pPr marL="1128644" algn="l" defTabSz="1128644" rtl="0" eaLnBrk="1" latinLnBrk="0" hangingPunct="1">
        <a:defRPr sz="2222" kern="1200">
          <a:solidFill>
            <a:schemeClr val="tx1"/>
          </a:solidFill>
          <a:latin typeface="+mn-lt"/>
          <a:ea typeface="+mn-ea"/>
          <a:cs typeface="+mn-cs"/>
        </a:defRPr>
      </a:lvl3pPr>
      <a:lvl4pPr marL="1692966" algn="l" defTabSz="1128644" rtl="0" eaLnBrk="1" latinLnBrk="0" hangingPunct="1">
        <a:defRPr sz="2222" kern="1200">
          <a:solidFill>
            <a:schemeClr val="tx1"/>
          </a:solidFill>
          <a:latin typeface="+mn-lt"/>
          <a:ea typeface="+mn-ea"/>
          <a:cs typeface="+mn-cs"/>
        </a:defRPr>
      </a:lvl4pPr>
      <a:lvl5pPr marL="2257288" algn="l" defTabSz="1128644" rtl="0" eaLnBrk="1" latinLnBrk="0" hangingPunct="1">
        <a:defRPr sz="2222" kern="1200">
          <a:solidFill>
            <a:schemeClr val="tx1"/>
          </a:solidFill>
          <a:latin typeface="+mn-lt"/>
          <a:ea typeface="+mn-ea"/>
          <a:cs typeface="+mn-cs"/>
        </a:defRPr>
      </a:lvl5pPr>
      <a:lvl6pPr marL="2821610" algn="l" defTabSz="1128644" rtl="0" eaLnBrk="1" latinLnBrk="0" hangingPunct="1">
        <a:defRPr sz="2222" kern="1200">
          <a:solidFill>
            <a:schemeClr val="tx1"/>
          </a:solidFill>
          <a:latin typeface="+mn-lt"/>
          <a:ea typeface="+mn-ea"/>
          <a:cs typeface="+mn-cs"/>
        </a:defRPr>
      </a:lvl6pPr>
      <a:lvl7pPr marL="3385932" algn="l" defTabSz="1128644" rtl="0" eaLnBrk="1" latinLnBrk="0" hangingPunct="1">
        <a:defRPr sz="2222" kern="1200">
          <a:solidFill>
            <a:schemeClr val="tx1"/>
          </a:solidFill>
          <a:latin typeface="+mn-lt"/>
          <a:ea typeface="+mn-ea"/>
          <a:cs typeface="+mn-cs"/>
        </a:defRPr>
      </a:lvl7pPr>
      <a:lvl8pPr marL="3950254" algn="l" defTabSz="1128644" rtl="0" eaLnBrk="1" latinLnBrk="0" hangingPunct="1">
        <a:defRPr sz="2222" kern="1200">
          <a:solidFill>
            <a:schemeClr val="tx1"/>
          </a:solidFill>
          <a:latin typeface="+mn-lt"/>
          <a:ea typeface="+mn-ea"/>
          <a:cs typeface="+mn-cs"/>
        </a:defRPr>
      </a:lvl8pPr>
      <a:lvl9pPr marL="4514576" algn="l" defTabSz="1128644" rtl="0" eaLnBrk="1" latinLnBrk="0" hangingPunct="1">
        <a:defRPr sz="222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21.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slide" Target="slide20.xml"/><Relationship Id="rId16"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37.xml"/><Relationship Id="rId4" Type="http://schemas.openxmlformats.org/officeDocument/2006/relationships/slide" Target="slide22.xml"/><Relationship Id="rId9" Type="http://schemas.openxmlformats.org/officeDocument/2006/relationships/slide" Target="slide27.xml"/><Relationship Id="rId14" Type="http://schemas.openxmlformats.org/officeDocument/2006/relationships/slide" Target="slide3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 Target="slide19.xml"/><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slide" Target="slide19.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slide" Target="slide19.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6.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85.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87.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slide" Target="slide19.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74.png"/><Relationship Id="rId7" Type="http://schemas.openxmlformats.org/officeDocument/2006/relationships/image" Target="../media/image9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slide" Target="slide19.xml"/><Relationship Id="rId4" Type="http://schemas.openxmlformats.org/officeDocument/2006/relationships/image" Target="../media/image75.png"/><Relationship Id="rId9"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slide" Target="slide19.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97.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74.png"/><Relationship Id="rId7" Type="http://schemas.openxmlformats.org/officeDocument/2006/relationships/image" Target="../media/image100.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jp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01.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05.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0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07.jp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08.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hyperlink" Target="https://zpl.io/29xkE9B" TargetMode="Externa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slide" Target="slide19.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4099" y="2161316"/>
            <a:ext cx="8675370" cy="1427480"/>
          </a:xfrm>
          <a:prstGeom prst="rect">
            <a:avLst/>
          </a:prstGeom>
        </p:spPr>
        <p:txBody>
          <a:bodyPr vert="horz" wrap="square" lIns="0" tIns="12700" rIns="0" bIns="0" rtlCol="0">
            <a:spAutoFit/>
          </a:bodyPr>
          <a:lstStyle/>
          <a:p>
            <a:pPr marL="12700">
              <a:lnSpc>
                <a:spcPct val="100000"/>
              </a:lnSpc>
              <a:spcBef>
                <a:spcPts val="100"/>
              </a:spcBef>
            </a:pPr>
            <a:r>
              <a:rPr sz="4600" spc="-100"/>
              <a:t>Online</a:t>
            </a:r>
            <a:r>
              <a:rPr sz="4600" spc="-470"/>
              <a:t> </a:t>
            </a:r>
            <a:r>
              <a:rPr sz="4600" spc="-155"/>
              <a:t>G</a:t>
            </a:r>
            <a:r>
              <a:rPr sz="4600" spc="-150"/>
              <a:t>r</a:t>
            </a:r>
            <a:r>
              <a:rPr sz="4600" spc="-45"/>
              <a:t>o</a:t>
            </a:r>
            <a:r>
              <a:rPr sz="4600" spc="-330"/>
              <a:t>c</a:t>
            </a:r>
            <a:r>
              <a:rPr sz="4600" spc="-125"/>
              <a:t>eries</a:t>
            </a:r>
            <a:r>
              <a:rPr sz="4600" spc="-470"/>
              <a:t> </a:t>
            </a:r>
            <a:r>
              <a:rPr sz="4600" spc="-350"/>
              <a:t>F</a:t>
            </a:r>
            <a:r>
              <a:rPr sz="4600" spc="-310"/>
              <a:t>e</a:t>
            </a:r>
            <a:r>
              <a:rPr sz="4600" spc="-105"/>
              <a:t>a</a:t>
            </a:r>
            <a:r>
              <a:rPr sz="4600" spc="-80"/>
              <a:t>tu</a:t>
            </a:r>
            <a:r>
              <a:rPr sz="4600" spc="-120"/>
              <a:t>r</a:t>
            </a:r>
            <a:r>
              <a:rPr sz="4600" spc="-95"/>
              <a:t>es</a:t>
            </a:r>
            <a:r>
              <a:rPr sz="4600" spc="-470"/>
              <a:t> </a:t>
            </a:r>
            <a:r>
              <a:rPr sz="4600" spc="-20"/>
              <a:t>R</a:t>
            </a:r>
            <a:r>
              <a:rPr sz="4600" spc="-290"/>
              <a:t>e</a:t>
            </a:r>
            <a:r>
              <a:rPr sz="4600" spc="-100"/>
              <a:t>vi</a:t>
            </a:r>
            <a:r>
              <a:rPr sz="4600" spc="-170"/>
              <a:t>e</a:t>
            </a:r>
            <a:r>
              <a:rPr sz="4600" spc="-10"/>
              <a:t>w</a:t>
            </a:r>
            <a:endParaRPr sz="4600"/>
          </a:p>
          <a:p>
            <a:pPr marL="12700">
              <a:lnSpc>
                <a:spcPct val="100000"/>
              </a:lnSpc>
            </a:pPr>
            <a:r>
              <a:rPr sz="4600" b="0" spc="-45">
                <a:latin typeface="Calibri"/>
                <a:cs typeface="Calibri"/>
              </a:rPr>
              <a:t>Q</a:t>
            </a:r>
            <a:r>
              <a:rPr lang="en-GB" sz="4600" b="0" spc="-45">
                <a:latin typeface="Calibri"/>
                <a:cs typeface="Calibri"/>
              </a:rPr>
              <a:t>2</a:t>
            </a:r>
            <a:r>
              <a:rPr sz="4600" b="0" spc="-150">
                <a:latin typeface="Calibri"/>
                <a:cs typeface="Calibri"/>
              </a:rPr>
              <a:t> </a:t>
            </a:r>
            <a:r>
              <a:rPr sz="4600" b="0" spc="-50">
                <a:latin typeface="Calibri"/>
                <a:cs typeface="Calibri"/>
              </a:rPr>
              <a:t>202</a:t>
            </a:r>
            <a:r>
              <a:rPr lang="en-GB" sz="4600" b="0" spc="-50">
                <a:latin typeface="Calibri"/>
                <a:cs typeface="Calibri"/>
              </a:rPr>
              <a:t>1</a:t>
            </a:r>
            <a:endParaRPr sz="4600">
              <a:latin typeface="Calibri"/>
              <a:cs typeface="Calibri"/>
            </a:endParaRPr>
          </a:p>
        </p:txBody>
      </p:sp>
      <p:pic>
        <p:nvPicPr>
          <p:cNvPr id="3" name="object 3"/>
          <p:cNvPicPr/>
          <p:nvPr/>
        </p:nvPicPr>
        <p:blipFill>
          <a:blip r:embed="rId2" cstate="print"/>
          <a:stretch>
            <a:fillRect/>
          </a:stretch>
        </p:blipFill>
        <p:spPr>
          <a:xfrm>
            <a:off x="12959994" y="7998383"/>
            <a:ext cx="1800009" cy="128625"/>
          </a:xfrm>
          <a:prstGeom prst="rect">
            <a:avLst/>
          </a:prstGeom>
        </p:spPr>
      </p:pic>
      <p:sp>
        <p:nvSpPr>
          <p:cNvPr id="4" name="object 4"/>
          <p:cNvSpPr/>
          <p:nvPr/>
        </p:nvSpPr>
        <p:spPr>
          <a:xfrm>
            <a:off x="13053776" y="7450383"/>
            <a:ext cx="1616710" cy="477520"/>
          </a:xfrm>
          <a:custGeom>
            <a:avLst/>
            <a:gdLst/>
            <a:ahLst/>
            <a:cxnLst/>
            <a:rect l="l" t="t" r="r" b="b"/>
            <a:pathLst>
              <a:path w="1616709" h="477520">
                <a:moveTo>
                  <a:pt x="773671" y="425272"/>
                </a:moveTo>
                <a:lnTo>
                  <a:pt x="459219" y="425272"/>
                </a:lnTo>
                <a:lnTo>
                  <a:pt x="496283" y="444767"/>
                </a:lnTo>
                <a:lnTo>
                  <a:pt x="537554" y="461294"/>
                </a:lnTo>
                <a:lnTo>
                  <a:pt x="583047" y="472751"/>
                </a:lnTo>
                <a:lnTo>
                  <a:pt x="632777" y="477037"/>
                </a:lnTo>
                <a:lnTo>
                  <a:pt x="690541" y="470557"/>
                </a:lnTo>
                <a:lnTo>
                  <a:pt x="736863" y="453052"/>
                </a:lnTo>
                <a:lnTo>
                  <a:pt x="771988" y="427421"/>
                </a:lnTo>
                <a:lnTo>
                  <a:pt x="773671" y="425272"/>
                </a:lnTo>
                <a:close/>
              </a:path>
              <a:path w="1616709" h="477520">
                <a:moveTo>
                  <a:pt x="324078" y="13741"/>
                </a:moveTo>
                <a:lnTo>
                  <a:pt x="157467" y="13741"/>
                </a:lnTo>
                <a:lnTo>
                  <a:pt x="0" y="469887"/>
                </a:lnTo>
                <a:lnTo>
                  <a:pt x="131330" y="469887"/>
                </a:lnTo>
                <a:lnTo>
                  <a:pt x="151803" y="405282"/>
                </a:lnTo>
                <a:lnTo>
                  <a:pt x="789331" y="405282"/>
                </a:lnTo>
                <a:lnTo>
                  <a:pt x="796160" y="396565"/>
                </a:lnTo>
                <a:lnTo>
                  <a:pt x="802605" y="380682"/>
                </a:lnTo>
                <a:lnTo>
                  <a:pt x="445261" y="380682"/>
                </a:lnTo>
                <a:lnTo>
                  <a:pt x="418364" y="299237"/>
                </a:lnTo>
                <a:lnTo>
                  <a:pt x="185458" y="299237"/>
                </a:lnTo>
                <a:lnTo>
                  <a:pt x="235076" y="136499"/>
                </a:lnTo>
                <a:lnTo>
                  <a:pt x="364619" y="136499"/>
                </a:lnTo>
                <a:lnTo>
                  <a:pt x="324078" y="13741"/>
                </a:lnTo>
                <a:close/>
              </a:path>
              <a:path w="1616709" h="477520">
                <a:moveTo>
                  <a:pt x="789331" y="405282"/>
                </a:moveTo>
                <a:lnTo>
                  <a:pt x="317385" y="405282"/>
                </a:lnTo>
                <a:lnTo>
                  <a:pt x="336981" y="469887"/>
                </a:lnTo>
                <a:lnTo>
                  <a:pt x="474852" y="469887"/>
                </a:lnTo>
                <a:lnTo>
                  <a:pt x="459219" y="425272"/>
                </a:lnTo>
                <a:lnTo>
                  <a:pt x="773671" y="425272"/>
                </a:lnTo>
                <a:lnTo>
                  <a:pt x="789331" y="405282"/>
                </a:lnTo>
                <a:close/>
              </a:path>
              <a:path w="1616709" h="477520">
                <a:moveTo>
                  <a:pt x="1581028" y="363385"/>
                </a:moveTo>
                <a:lnTo>
                  <a:pt x="809624" y="363385"/>
                </a:lnTo>
                <a:lnTo>
                  <a:pt x="809624" y="469887"/>
                </a:lnTo>
                <a:lnTo>
                  <a:pt x="987297" y="469887"/>
                </a:lnTo>
                <a:lnTo>
                  <a:pt x="1044972" y="464183"/>
                </a:lnTo>
                <a:lnTo>
                  <a:pt x="1091680" y="448581"/>
                </a:lnTo>
                <a:lnTo>
                  <a:pt x="1128574" y="425343"/>
                </a:lnTo>
                <a:lnTo>
                  <a:pt x="1156811" y="396732"/>
                </a:lnTo>
                <a:lnTo>
                  <a:pt x="1177543" y="365010"/>
                </a:lnTo>
                <a:lnTo>
                  <a:pt x="1581566" y="365010"/>
                </a:lnTo>
                <a:lnTo>
                  <a:pt x="1581028" y="363385"/>
                </a:lnTo>
                <a:close/>
              </a:path>
              <a:path w="1616709" h="477520">
                <a:moveTo>
                  <a:pt x="1581566" y="365010"/>
                </a:moveTo>
                <a:lnTo>
                  <a:pt x="1177543" y="365010"/>
                </a:lnTo>
                <a:lnTo>
                  <a:pt x="1141196" y="469887"/>
                </a:lnTo>
                <a:lnTo>
                  <a:pt x="1272438" y="469887"/>
                </a:lnTo>
                <a:lnTo>
                  <a:pt x="1293748" y="405282"/>
                </a:lnTo>
                <a:lnTo>
                  <a:pt x="1594885" y="405282"/>
                </a:lnTo>
                <a:lnTo>
                  <a:pt x="1581566" y="365010"/>
                </a:lnTo>
                <a:close/>
              </a:path>
              <a:path w="1616709" h="477520">
                <a:moveTo>
                  <a:pt x="1594885" y="405282"/>
                </a:moveTo>
                <a:lnTo>
                  <a:pt x="1459166" y="405282"/>
                </a:lnTo>
                <a:lnTo>
                  <a:pt x="1478216" y="469887"/>
                </a:lnTo>
                <a:lnTo>
                  <a:pt x="1616252" y="469887"/>
                </a:lnTo>
                <a:lnTo>
                  <a:pt x="1594885" y="405282"/>
                </a:lnTo>
                <a:close/>
              </a:path>
              <a:path w="1616709" h="477520">
                <a:moveTo>
                  <a:pt x="484517" y="299186"/>
                </a:moveTo>
                <a:lnTo>
                  <a:pt x="445261" y="380682"/>
                </a:lnTo>
                <a:lnTo>
                  <a:pt x="802605" y="380682"/>
                </a:lnTo>
                <a:lnTo>
                  <a:pt x="809624" y="363385"/>
                </a:lnTo>
                <a:lnTo>
                  <a:pt x="1581028" y="363385"/>
                </a:lnTo>
                <a:lnTo>
                  <a:pt x="1577838" y="353739"/>
                </a:lnTo>
                <a:lnTo>
                  <a:pt x="643667" y="353739"/>
                </a:lnTo>
                <a:lnTo>
                  <a:pt x="607257" y="352449"/>
                </a:lnTo>
                <a:lnTo>
                  <a:pt x="554630" y="336068"/>
                </a:lnTo>
                <a:lnTo>
                  <a:pt x="484517" y="299186"/>
                </a:lnTo>
                <a:close/>
              </a:path>
              <a:path w="1616709" h="477520">
                <a:moveTo>
                  <a:pt x="623950" y="0"/>
                </a:moveTo>
                <a:lnTo>
                  <a:pt x="571703" y="4415"/>
                </a:lnTo>
                <a:lnTo>
                  <a:pt x="527027" y="17130"/>
                </a:lnTo>
                <a:lnTo>
                  <a:pt x="490783" y="37352"/>
                </a:lnTo>
                <a:lnTo>
                  <a:pt x="463830" y="64284"/>
                </a:lnTo>
                <a:lnTo>
                  <a:pt x="441236" y="135102"/>
                </a:lnTo>
                <a:lnTo>
                  <a:pt x="449385" y="183484"/>
                </a:lnTo>
                <a:lnTo>
                  <a:pt x="473390" y="221692"/>
                </a:lnTo>
                <a:lnTo>
                  <a:pt x="512586" y="250825"/>
                </a:lnTo>
                <a:lnTo>
                  <a:pt x="566305" y="271983"/>
                </a:lnTo>
                <a:lnTo>
                  <a:pt x="620085" y="288631"/>
                </a:lnTo>
                <a:lnTo>
                  <a:pt x="653259" y="302417"/>
                </a:lnTo>
                <a:lnTo>
                  <a:pt x="669607" y="316161"/>
                </a:lnTo>
                <a:lnTo>
                  <a:pt x="672909" y="332689"/>
                </a:lnTo>
                <a:lnTo>
                  <a:pt x="665128" y="345349"/>
                </a:lnTo>
                <a:lnTo>
                  <a:pt x="643667" y="353739"/>
                </a:lnTo>
                <a:lnTo>
                  <a:pt x="1577838" y="353739"/>
                </a:lnTo>
                <a:lnTo>
                  <a:pt x="1577349" y="352259"/>
                </a:lnTo>
                <a:lnTo>
                  <a:pt x="943495" y="352259"/>
                </a:lnTo>
                <a:lnTo>
                  <a:pt x="943495" y="288277"/>
                </a:lnTo>
                <a:lnTo>
                  <a:pt x="809828" y="288277"/>
                </a:lnTo>
                <a:lnTo>
                  <a:pt x="794216" y="247828"/>
                </a:lnTo>
                <a:lnTo>
                  <a:pt x="767093" y="218050"/>
                </a:lnTo>
                <a:lnTo>
                  <a:pt x="730299" y="195913"/>
                </a:lnTo>
                <a:lnTo>
                  <a:pt x="685671" y="178388"/>
                </a:lnTo>
                <a:lnTo>
                  <a:pt x="635050" y="162445"/>
                </a:lnTo>
                <a:lnTo>
                  <a:pt x="613238" y="153774"/>
                </a:lnTo>
                <a:lnTo>
                  <a:pt x="597928" y="143519"/>
                </a:lnTo>
                <a:lnTo>
                  <a:pt x="590048" y="132345"/>
                </a:lnTo>
                <a:lnTo>
                  <a:pt x="590524" y="120916"/>
                </a:lnTo>
                <a:lnTo>
                  <a:pt x="597344" y="112709"/>
                </a:lnTo>
                <a:lnTo>
                  <a:pt x="608666" y="107748"/>
                </a:lnTo>
                <a:lnTo>
                  <a:pt x="623532" y="105895"/>
                </a:lnTo>
                <a:lnTo>
                  <a:pt x="751216" y="105895"/>
                </a:lnTo>
                <a:lnTo>
                  <a:pt x="776592" y="42799"/>
                </a:lnTo>
                <a:lnTo>
                  <a:pt x="760235" y="34263"/>
                </a:lnTo>
                <a:lnTo>
                  <a:pt x="726922" y="19756"/>
                </a:lnTo>
                <a:lnTo>
                  <a:pt x="680283" y="6071"/>
                </a:lnTo>
                <a:lnTo>
                  <a:pt x="623950" y="0"/>
                </a:lnTo>
                <a:close/>
              </a:path>
              <a:path w="1616709" h="477520">
                <a:moveTo>
                  <a:pt x="1184452" y="129400"/>
                </a:moveTo>
                <a:lnTo>
                  <a:pt x="972985" y="129400"/>
                </a:lnTo>
                <a:lnTo>
                  <a:pt x="1006563" y="133744"/>
                </a:lnTo>
                <a:lnTo>
                  <a:pt x="1036897" y="150226"/>
                </a:lnTo>
                <a:lnTo>
                  <a:pt x="1058860" y="184023"/>
                </a:lnTo>
                <a:lnTo>
                  <a:pt x="1067320" y="240309"/>
                </a:lnTo>
                <a:lnTo>
                  <a:pt x="1059664" y="292305"/>
                </a:lnTo>
                <a:lnTo>
                  <a:pt x="1039074" y="326955"/>
                </a:lnTo>
                <a:lnTo>
                  <a:pt x="1009118" y="346269"/>
                </a:lnTo>
                <a:lnTo>
                  <a:pt x="973366" y="352259"/>
                </a:lnTo>
                <a:lnTo>
                  <a:pt x="1577349" y="352259"/>
                </a:lnTo>
                <a:lnTo>
                  <a:pt x="1559812" y="299237"/>
                </a:lnTo>
                <a:lnTo>
                  <a:pt x="1328521" y="299237"/>
                </a:lnTo>
                <a:lnTo>
                  <a:pt x="1331392" y="289737"/>
                </a:lnTo>
                <a:lnTo>
                  <a:pt x="1203667" y="289737"/>
                </a:lnTo>
                <a:lnTo>
                  <a:pt x="1206237" y="273497"/>
                </a:lnTo>
                <a:lnTo>
                  <a:pt x="1207754" y="259521"/>
                </a:lnTo>
                <a:lnTo>
                  <a:pt x="1208475" y="248350"/>
                </a:lnTo>
                <a:lnTo>
                  <a:pt x="1208658" y="240525"/>
                </a:lnTo>
                <a:lnTo>
                  <a:pt x="1205518" y="197588"/>
                </a:lnTo>
                <a:lnTo>
                  <a:pt x="1195916" y="156318"/>
                </a:lnTo>
                <a:lnTo>
                  <a:pt x="1184452" y="129400"/>
                </a:lnTo>
                <a:close/>
              </a:path>
              <a:path w="1616709" h="477520">
                <a:moveTo>
                  <a:pt x="364619" y="136499"/>
                </a:moveTo>
                <a:lnTo>
                  <a:pt x="235076" y="136499"/>
                </a:lnTo>
                <a:lnTo>
                  <a:pt x="283768" y="299237"/>
                </a:lnTo>
                <a:lnTo>
                  <a:pt x="418364" y="299237"/>
                </a:lnTo>
                <a:lnTo>
                  <a:pt x="364619" y="136499"/>
                </a:lnTo>
                <a:close/>
              </a:path>
              <a:path w="1616709" h="477520">
                <a:moveTo>
                  <a:pt x="1506603" y="138353"/>
                </a:moveTo>
                <a:lnTo>
                  <a:pt x="1377149" y="138353"/>
                </a:lnTo>
                <a:lnTo>
                  <a:pt x="1425625" y="299237"/>
                </a:lnTo>
                <a:lnTo>
                  <a:pt x="1559812" y="299237"/>
                </a:lnTo>
                <a:lnTo>
                  <a:pt x="1506603" y="138353"/>
                </a:lnTo>
                <a:close/>
              </a:path>
              <a:path w="1616709" h="477520">
                <a:moveTo>
                  <a:pt x="1465389" y="13741"/>
                </a:moveTo>
                <a:lnTo>
                  <a:pt x="1298701" y="13741"/>
                </a:lnTo>
                <a:lnTo>
                  <a:pt x="1203667" y="289737"/>
                </a:lnTo>
                <a:lnTo>
                  <a:pt x="1331392" y="289737"/>
                </a:lnTo>
                <a:lnTo>
                  <a:pt x="1377149" y="138353"/>
                </a:lnTo>
                <a:lnTo>
                  <a:pt x="1506603" y="138353"/>
                </a:lnTo>
                <a:lnTo>
                  <a:pt x="1465389" y="13741"/>
                </a:lnTo>
                <a:close/>
              </a:path>
              <a:path w="1616709" h="477520">
                <a:moveTo>
                  <a:pt x="987475" y="13741"/>
                </a:moveTo>
                <a:lnTo>
                  <a:pt x="809307" y="13741"/>
                </a:lnTo>
                <a:lnTo>
                  <a:pt x="809828" y="288277"/>
                </a:lnTo>
                <a:lnTo>
                  <a:pt x="943495" y="288277"/>
                </a:lnTo>
                <a:lnTo>
                  <a:pt x="943495" y="129400"/>
                </a:lnTo>
                <a:lnTo>
                  <a:pt x="1184452" y="129400"/>
                </a:lnTo>
                <a:lnTo>
                  <a:pt x="1156246" y="83780"/>
                </a:lnTo>
                <a:lnTo>
                  <a:pt x="1125637" y="55014"/>
                </a:lnTo>
                <a:lnTo>
                  <a:pt x="1087486" y="32918"/>
                </a:lnTo>
                <a:lnTo>
                  <a:pt x="1041522" y="18744"/>
                </a:lnTo>
                <a:lnTo>
                  <a:pt x="987475" y="13741"/>
                </a:lnTo>
                <a:close/>
              </a:path>
              <a:path w="1616709" h="477520">
                <a:moveTo>
                  <a:pt x="751216" y="105895"/>
                </a:moveTo>
                <a:lnTo>
                  <a:pt x="623532" y="105895"/>
                </a:lnTo>
                <a:lnTo>
                  <a:pt x="640981" y="107010"/>
                </a:lnTo>
                <a:lnTo>
                  <a:pt x="667781" y="112335"/>
                </a:lnTo>
                <a:lnTo>
                  <a:pt x="692350" y="119978"/>
                </a:lnTo>
                <a:lnTo>
                  <a:pt x="715294" y="129557"/>
                </a:lnTo>
                <a:lnTo>
                  <a:pt x="737222" y="140690"/>
                </a:lnTo>
                <a:lnTo>
                  <a:pt x="751216" y="105895"/>
                </a:lnTo>
                <a:close/>
              </a:path>
            </a:pathLst>
          </a:custGeom>
          <a:solidFill>
            <a:srgbClr val="7DB928"/>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2">
            <a:extLst>
              <a:ext uri="{FF2B5EF4-FFF2-40B4-BE49-F238E27FC236}">
                <a16:creationId xmlns:a16="http://schemas.microsoft.com/office/drawing/2014/main" id="{21D169EC-F125-4CAF-B1CB-EEA358B46BBB}"/>
              </a:ext>
            </a:extLst>
          </p:cNvPr>
          <p:cNvSpPr txBox="1">
            <a:spLocks/>
          </p:cNvSpPr>
          <p:nvPr/>
        </p:nvSpPr>
        <p:spPr>
          <a:xfrm>
            <a:off x="283977" y="179097"/>
            <a:ext cx="3015946"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 Ocado Headlines</a:t>
            </a:r>
            <a:endParaRPr lang="en-GB" sz="1728" kern="0" spc="-37"/>
          </a:p>
        </p:txBody>
      </p:sp>
      <p:pic>
        <p:nvPicPr>
          <p:cNvPr id="3" name="Picture 2">
            <a:extLst>
              <a:ext uri="{FF2B5EF4-FFF2-40B4-BE49-F238E27FC236}">
                <a16:creationId xmlns:a16="http://schemas.microsoft.com/office/drawing/2014/main" id="{39735352-B710-465A-AE18-1299E60C93CE}"/>
              </a:ext>
            </a:extLst>
          </p:cNvPr>
          <p:cNvPicPr>
            <a:picLocks noChangeAspect="1"/>
          </p:cNvPicPr>
          <p:nvPr/>
        </p:nvPicPr>
        <p:blipFill>
          <a:blip r:embed="rId2"/>
          <a:stretch>
            <a:fillRect/>
          </a:stretch>
        </p:blipFill>
        <p:spPr>
          <a:xfrm>
            <a:off x="283977" y="1051498"/>
            <a:ext cx="6650574" cy="791977"/>
          </a:xfrm>
          <a:prstGeom prst="rect">
            <a:avLst/>
          </a:prstGeom>
        </p:spPr>
      </p:pic>
      <p:pic>
        <p:nvPicPr>
          <p:cNvPr id="5" name="Picture 4">
            <a:extLst>
              <a:ext uri="{FF2B5EF4-FFF2-40B4-BE49-F238E27FC236}">
                <a16:creationId xmlns:a16="http://schemas.microsoft.com/office/drawing/2014/main" id="{168A1A81-FFA7-4601-8D44-9A71E74F8B4C}"/>
              </a:ext>
            </a:extLst>
          </p:cNvPr>
          <p:cNvPicPr>
            <a:picLocks noChangeAspect="1"/>
          </p:cNvPicPr>
          <p:nvPr/>
        </p:nvPicPr>
        <p:blipFill>
          <a:blip r:embed="rId3"/>
          <a:stretch>
            <a:fillRect/>
          </a:stretch>
        </p:blipFill>
        <p:spPr>
          <a:xfrm>
            <a:off x="7900529" y="2889651"/>
            <a:ext cx="6572250" cy="704850"/>
          </a:xfrm>
          <a:prstGeom prst="rect">
            <a:avLst/>
          </a:prstGeom>
        </p:spPr>
      </p:pic>
      <p:pic>
        <p:nvPicPr>
          <p:cNvPr id="8" name="Picture 7">
            <a:extLst>
              <a:ext uri="{FF2B5EF4-FFF2-40B4-BE49-F238E27FC236}">
                <a16:creationId xmlns:a16="http://schemas.microsoft.com/office/drawing/2014/main" id="{BAF65178-8112-43A3-A07F-E15457869FAD}"/>
              </a:ext>
            </a:extLst>
          </p:cNvPr>
          <p:cNvPicPr>
            <a:picLocks noChangeAspect="1"/>
          </p:cNvPicPr>
          <p:nvPr/>
        </p:nvPicPr>
        <p:blipFill>
          <a:blip r:embed="rId4"/>
          <a:stretch>
            <a:fillRect/>
          </a:stretch>
        </p:blipFill>
        <p:spPr>
          <a:xfrm>
            <a:off x="652921" y="2638010"/>
            <a:ext cx="5667375" cy="790575"/>
          </a:xfrm>
          <a:prstGeom prst="rect">
            <a:avLst/>
          </a:prstGeom>
        </p:spPr>
      </p:pic>
      <p:pic>
        <p:nvPicPr>
          <p:cNvPr id="12" name="Picture 11">
            <a:extLst>
              <a:ext uri="{FF2B5EF4-FFF2-40B4-BE49-F238E27FC236}">
                <a16:creationId xmlns:a16="http://schemas.microsoft.com/office/drawing/2014/main" id="{2F90C940-A32C-488D-99D8-CFB8EB626001}"/>
              </a:ext>
            </a:extLst>
          </p:cNvPr>
          <p:cNvPicPr>
            <a:picLocks noChangeAspect="1"/>
          </p:cNvPicPr>
          <p:nvPr/>
        </p:nvPicPr>
        <p:blipFill>
          <a:blip r:embed="rId5"/>
          <a:stretch>
            <a:fillRect/>
          </a:stretch>
        </p:blipFill>
        <p:spPr>
          <a:xfrm>
            <a:off x="4076355" y="3889673"/>
            <a:ext cx="6686550" cy="809625"/>
          </a:xfrm>
          <a:prstGeom prst="rect">
            <a:avLst/>
          </a:prstGeom>
        </p:spPr>
      </p:pic>
      <p:pic>
        <p:nvPicPr>
          <p:cNvPr id="16" name="Picture 15">
            <a:extLst>
              <a:ext uri="{FF2B5EF4-FFF2-40B4-BE49-F238E27FC236}">
                <a16:creationId xmlns:a16="http://schemas.microsoft.com/office/drawing/2014/main" id="{EEDC0331-80AD-463A-BA57-E59E748A11CE}"/>
              </a:ext>
            </a:extLst>
          </p:cNvPr>
          <p:cNvPicPr>
            <a:picLocks noChangeAspect="1"/>
          </p:cNvPicPr>
          <p:nvPr/>
        </p:nvPicPr>
        <p:blipFill>
          <a:blip r:embed="rId6"/>
          <a:stretch>
            <a:fillRect/>
          </a:stretch>
        </p:blipFill>
        <p:spPr>
          <a:xfrm>
            <a:off x="8011443" y="1047923"/>
            <a:ext cx="6734175" cy="1190625"/>
          </a:xfrm>
          <a:prstGeom prst="rect">
            <a:avLst/>
          </a:prstGeom>
        </p:spPr>
      </p:pic>
      <p:pic>
        <p:nvPicPr>
          <p:cNvPr id="20" name="Picture 19">
            <a:extLst>
              <a:ext uri="{FF2B5EF4-FFF2-40B4-BE49-F238E27FC236}">
                <a16:creationId xmlns:a16="http://schemas.microsoft.com/office/drawing/2014/main" id="{6F33868B-60E2-43D5-8886-D370E938E7AC}"/>
              </a:ext>
            </a:extLst>
          </p:cNvPr>
          <p:cNvPicPr>
            <a:picLocks noChangeAspect="1"/>
          </p:cNvPicPr>
          <p:nvPr/>
        </p:nvPicPr>
        <p:blipFill>
          <a:blip r:embed="rId7"/>
          <a:stretch>
            <a:fillRect/>
          </a:stretch>
        </p:blipFill>
        <p:spPr>
          <a:xfrm>
            <a:off x="283977" y="5431252"/>
            <a:ext cx="6810375" cy="752475"/>
          </a:xfrm>
          <a:prstGeom prst="rect">
            <a:avLst/>
          </a:prstGeom>
        </p:spPr>
      </p:pic>
      <p:pic>
        <p:nvPicPr>
          <p:cNvPr id="23" name="Picture 22">
            <a:extLst>
              <a:ext uri="{FF2B5EF4-FFF2-40B4-BE49-F238E27FC236}">
                <a16:creationId xmlns:a16="http://schemas.microsoft.com/office/drawing/2014/main" id="{F7F3477C-C4F4-40B2-BAAA-75A75CA66868}"/>
              </a:ext>
            </a:extLst>
          </p:cNvPr>
          <p:cNvPicPr>
            <a:picLocks noChangeAspect="1"/>
          </p:cNvPicPr>
          <p:nvPr/>
        </p:nvPicPr>
        <p:blipFill>
          <a:blip r:embed="rId8"/>
          <a:stretch>
            <a:fillRect/>
          </a:stretch>
        </p:blipFill>
        <p:spPr>
          <a:xfrm>
            <a:off x="8173367" y="6512594"/>
            <a:ext cx="6410325" cy="771525"/>
          </a:xfrm>
          <a:prstGeom prst="rect">
            <a:avLst/>
          </a:prstGeom>
        </p:spPr>
      </p:pic>
      <p:pic>
        <p:nvPicPr>
          <p:cNvPr id="26" name="Picture 25">
            <a:extLst>
              <a:ext uri="{FF2B5EF4-FFF2-40B4-BE49-F238E27FC236}">
                <a16:creationId xmlns:a16="http://schemas.microsoft.com/office/drawing/2014/main" id="{224E6A62-AE01-4AB0-A3C0-B18615F92F07}"/>
              </a:ext>
            </a:extLst>
          </p:cNvPr>
          <p:cNvPicPr>
            <a:picLocks noChangeAspect="1"/>
          </p:cNvPicPr>
          <p:nvPr/>
        </p:nvPicPr>
        <p:blipFill>
          <a:blip r:embed="rId9"/>
          <a:stretch>
            <a:fillRect/>
          </a:stretch>
        </p:blipFill>
        <p:spPr>
          <a:xfrm>
            <a:off x="7559388" y="4959426"/>
            <a:ext cx="7505700" cy="942975"/>
          </a:xfrm>
          <a:prstGeom prst="rect">
            <a:avLst/>
          </a:prstGeom>
        </p:spPr>
      </p:pic>
      <p:pic>
        <p:nvPicPr>
          <p:cNvPr id="28" name="Picture 27">
            <a:extLst>
              <a:ext uri="{FF2B5EF4-FFF2-40B4-BE49-F238E27FC236}">
                <a16:creationId xmlns:a16="http://schemas.microsoft.com/office/drawing/2014/main" id="{379AEFC0-4BF7-4BA4-9972-B4B3BC6DF277}"/>
              </a:ext>
            </a:extLst>
          </p:cNvPr>
          <p:cNvPicPr>
            <a:picLocks noChangeAspect="1"/>
          </p:cNvPicPr>
          <p:nvPr/>
        </p:nvPicPr>
        <p:blipFill>
          <a:blip r:embed="rId10"/>
          <a:stretch>
            <a:fillRect/>
          </a:stretch>
        </p:blipFill>
        <p:spPr>
          <a:xfrm>
            <a:off x="372393" y="7182278"/>
            <a:ext cx="7639050" cy="523875"/>
          </a:xfrm>
          <a:prstGeom prst="rect">
            <a:avLst/>
          </a:prstGeom>
        </p:spPr>
      </p:pic>
    </p:spTree>
    <p:extLst>
      <p:ext uri="{BB962C8B-B14F-4D97-AF65-F5344CB8AC3E}">
        <p14:creationId xmlns:p14="http://schemas.microsoft.com/office/powerpoint/2010/main" val="261191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A475A7-61D1-4B2C-9887-A609ABF9018F}"/>
              </a:ext>
            </a:extLst>
          </p:cNvPr>
          <p:cNvPicPr>
            <a:picLocks noChangeAspect="1"/>
          </p:cNvPicPr>
          <p:nvPr/>
        </p:nvPicPr>
        <p:blipFill>
          <a:blip r:embed="rId2"/>
          <a:stretch>
            <a:fillRect/>
          </a:stretch>
        </p:blipFill>
        <p:spPr>
          <a:xfrm>
            <a:off x="283977" y="1103539"/>
            <a:ext cx="7070559" cy="820509"/>
          </a:xfrm>
          <a:prstGeom prst="rect">
            <a:avLst/>
          </a:prstGeom>
        </p:spPr>
      </p:pic>
      <p:pic>
        <p:nvPicPr>
          <p:cNvPr id="5" name="Picture 4">
            <a:extLst>
              <a:ext uri="{FF2B5EF4-FFF2-40B4-BE49-F238E27FC236}">
                <a16:creationId xmlns:a16="http://schemas.microsoft.com/office/drawing/2014/main" id="{D9AF4038-8D47-4BEB-B8B6-1B7CE67832E2}"/>
              </a:ext>
            </a:extLst>
          </p:cNvPr>
          <p:cNvPicPr>
            <a:picLocks noChangeAspect="1"/>
          </p:cNvPicPr>
          <p:nvPr/>
        </p:nvPicPr>
        <p:blipFill>
          <a:blip r:embed="rId3"/>
          <a:stretch>
            <a:fillRect/>
          </a:stretch>
        </p:blipFill>
        <p:spPr>
          <a:xfrm>
            <a:off x="7909153" y="5013447"/>
            <a:ext cx="6400800" cy="809625"/>
          </a:xfrm>
          <a:prstGeom prst="rect">
            <a:avLst/>
          </a:prstGeom>
        </p:spPr>
      </p:pic>
      <p:pic>
        <p:nvPicPr>
          <p:cNvPr id="7" name="Picture 6">
            <a:extLst>
              <a:ext uri="{FF2B5EF4-FFF2-40B4-BE49-F238E27FC236}">
                <a16:creationId xmlns:a16="http://schemas.microsoft.com/office/drawing/2014/main" id="{F706DC61-E75A-410C-96EA-F1648E2C628B}"/>
              </a:ext>
            </a:extLst>
          </p:cNvPr>
          <p:cNvPicPr>
            <a:picLocks noChangeAspect="1"/>
          </p:cNvPicPr>
          <p:nvPr/>
        </p:nvPicPr>
        <p:blipFill>
          <a:blip r:embed="rId4"/>
          <a:stretch>
            <a:fillRect/>
          </a:stretch>
        </p:blipFill>
        <p:spPr>
          <a:xfrm>
            <a:off x="8510587" y="3648233"/>
            <a:ext cx="6162675" cy="409575"/>
          </a:xfrm>
          <a:prstGeom prst="rect">
            <a:avLst/>
          </a:prstGeom>
        </p:spPr>
      </p:pic>
      <p:pic>
        <p:nvPicPr>
          <p:cNvPr id="11" name="Picture 10">
            <a:extLst>
              <a:ext uri="{FF2B5EF4-FFF2-40B4-BE49-F238E27FC236}">
                <a16:creationId xmlns:a16="http://schemas.microsoft.com/office/drawing/2014/main" id="{9C89013E-C728-4E8D-B702-DA8ABFE50130}"/>
              </a:ext>
            </a:extLst>
          </p:cNvPr>
          <p:cNvPicPr>
            <a:picLocks noChangeAspect="1"/>
          </p:cNvPicPr>
          <p:nvPr/>
        </p:nvPicPr>
        <p:blipFill>
          <a:blip r:embed="rId5"/>
          <a:stretch>
            <a:fillRect/>
          </a:stretch>
        </p:blipFill>
        <p:spPr>
          <a:xfrm>
            <a:off x="475569" y="6697889"/>
            <a:ext cx="6010275" cy="1143000"/>
          </a:xfrm>
          <a:prstGeom prst="rect">
            <a:avLst/>
          </a:prstGeom>
        </p:spPr>
      </p:pic>
      <p:pic>
        <p:nvPicPr>
          <p:cNvPr id="13" name="Picture 12">
            <a:extLst>
              <a:ext uri="{FF2B5EF4-FFF2-40B4-BE49-F238E27FC236}">
                <a16:creationId xmlns:a16="http://schemas.microsoft.com/office/drawing/2014/main" id="{FA139F91-EDD8-4C4F-A605-22633A88929F}"/>
              </a:ext>
            </a:extLst>
          </p:cNvPr>
          <p:cNvPicPr>
            <a:picLocks noChangeAspect="1"/>
          </p:cNvPicPr>
          <p:nvPr/>
        </p:nvPicPr>
        <p:blipFill>
          <a:blip r:embed="rId6"/>
          <a:stretch>
            <a:fillRect/>
          </a:stretch>
        </p:blipFill>
        <p:spPr>
          <a:xfrm>
            <a:off x="7011761" y="6548891"/>
            <a:ext cx="7298192" cy="931176"/>
          </a:xfrm>
          <a:prstGeom prst="rect">
            <a:avLst/>
          </a:prstGeom>
        </p:spPr>
      </p:pic>
      <p:grpSp>
        <p:nvGrpSpPr>
          <p:cNvPr id="18" name="Group 17">
            <a:extLst>
              <a:ext uri="{FF2B5EF4-FFF2-40B4-BE49-F238E27FC236}">
                <a16:creationId xmlns:a16="http://schemas.microsoft.com/office/drawing/2014/main" id="{35F8DA79-AA39-4A8A-AB98-F766C0A94AAE}"/>
              </a:ext>
            </a:extLst>
          </p:cNvPr>
          <p:cNvGrpSpPr/>
          <p:nvPr/>
        </p:nvGrpSpPr>
        <p:grpSpPr>
          <a:xfrm>
            <a:off x="8045898" y="1102483"/>
            <a:ext cx="7092051" cy="1567713"/>
            <a:chOff x="7538349" y="222079"/>
            <a:chExt cx="7092051" cy="1567713"/>
          </a:xfrm>
        </p:grpSpPr>
        <p:pic>
          <p:nvPicPr>
            <p:cNvPr id="9" name="Picture 8">
              <a:extLst>
                <a:ext uri="{FF2B5EF4-FFF2-40B4-BE49-F238E27FC236}">
                  <a16:creationId xmlns:a16="http://schemas.microsoft.com/office/drawing/2014/main" id="{C638452B-75D7-424E-9733-84B1718C82D4}"/>
                </a:ext>
              </a:extLst>
            </p:cNvPr>
            <p:cNvPicPr>
              <a:picLocks noChangeAspect="1"/>
            </p:cNvPicPr>
            <p:nvPr/>
          </p:nvPicPr>
          <p:blipFill>
            <a:blip r:embed="rId7"/>
            <a:stretch>
              <a:fillRect/>
            </a:stretch>
          </p:blipFill>
          <p:spPr>
            <a:xfrm>
              <a:off x="7538349" y="222079"/>
              <a:ext cx="6076950" cy="581025"/>
            </a:xfrm>
            <a:prstGeom prst="rect">
              <a:avLst/>
            </a:prstGeom>
          </p:spPr>
        </p:pic>
        <p:pic>
          <p:nvPicPr>
            <p:cNvPr id="15" name="Picture 14">
              <a:extLst>
                <a:ext uri="{FF2B5EF4-FFF2-40B4-BE49-F238E27FC236}">
                  <a16:creationId xmlns:a16="http://schemas.microsoft.com/office/drawing/2014/main" id="{F77F0804-D64A-4CEC-A087-3F116EE2E3DF}"/>
                </a:ext>
              </a:extLst>
            </p:cNvPr>
            <p:cNvPicPr>
              <a:picLocks noChangeAspect="1"/>
            </p:cNvPicPr>
            <p:nvPr/>
          </p:nvPicPr>
          <p:blipFill>
            <a:blip r:embed="rId8"/>
            <a:stretch>
              <a:fillRect/>
            </a:stretch>
          </p:blipFill>
          <p:spPr>
            <a:xfrm>
              <a:off x="7562850" y="865867"/>
              <a:ext cx="7067550" cy="923925"/>
            </a:xfrm>
            <a:prstGeom prst="rect">
              <a:avLst/>
            </a:prstGeom>
          </p:spPr>
        </p:pic>
      </p:grpSp>
      <p:pic>
        <p:nvPicPr>
          <p:cNvPr id="17" name="Picture 16">
            <a:extLst>
              <a:ext uri="{FF2B5EF4-FFF2-40B4-BE49-F238E27FC236}">
                <a16:creationId xmlns:a16="http://schemas.microsoft.com/office/drawing/2014/main" id="{411FC844-B47F-42A2-8261-37B8F30DD56E}"/>
              </a:ext>
            </a:extLst>
          </p:cNvPr>
          <p:cNvPicPr>
            <a:picLocks noChangeAspect="1"/>
          </p:cNvPicPr>
          <p:nvPr/>
        </p:nvPicPr>
        <p:blipFill>
          <a:blip r:embed="rId9"/>
          <a:stretch>
            <a:fillRect/>
          </a:stretch>
        </p:blipFill>
        <p:spPr>
          <a:xfrm>
            <a:off x="363310" y="4375851"/>
            <a:ext cx="7343775" cy="1009650"/>
          </a:xfrm>
          <a:prstGeom prst="rect">
            <a:avLst/>
          </a:prstGeom>
        </p:spPr>
      </p:pic>
      <p:sp>
        <p:nvSpPr>
          <p:cNvPr id="19" name="object 2">
            <a:extLst>
              <a:ext uri="{FF2B5EF4-FFF2-40B4-BE49-F238E27FC236}">
                <a16:creationId xmlns:a16="http://schemas.microsoft.com/office/drawing/2014/main" id="{21D169EC-F125-4CAF-B1CB-EEA358B46BBB}"/>
              </a:ext>
            </a:extLst>
          </p:cNvPr>
          <p:cNvSpPr txBox="1">
            <a:spLocks/>
          </p:cNvSpPr>
          <p:nvPr/>
        </p:nvSpPr>
        <p:spPr>
          <a:xfrm>
            <a:off x="283977" y="179097"/>
            <a:ext cx="3015946"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 Tesco Headlines</a:t>
            </a:r>
            <a:endParaRPr lang="en-GB" sz="1728" kern="0" spc="-37"/>
          </a:p>
        </p:txBody>
      </p:sp>
      <p:pic>
        <p:nvPicPr>
          <p:cNvPr id="21" name="Picture 20">
            <a:extLst>
              <a:ext uri="{FF2B5EF4-FFF2-40B4-BE49-F238E27FC236}">
                <a16:creationId xmlns:a16="http://schemas.microsoft.com/office/drawing/2014/main" id="{4D8F5067-6062-4294-BB96-CBA6A8A81FD8}"/>
              </a:ext>
            </a:extLst>
          </p:cNvPr>
          <p:cNvPicPr>
            <a:picLocks noChangeAspect="1"/>
          </p:cNvPicPr>
          <p:nvPr/>
        </p:nvPicPr>
        <p:blipFill>
          <a:blip r:embed="rId10"/>
          <a:stretch>
            <a:fillRect/>
          </a:stretch>
        </p:blipFill>
        <p:spPr>
          <a:xfrm>
            <a:off x="283977" y="2821635"/>
            <a:ext cx="8762052" cy="581608"/>
          </a:xfrm>
          <a:prstGeom prst="rect">
            <a:avLst/>
          </a:prstGeom>
        </p:spPr>
      </p:pic>
      <p:pic>
        <p:nvPicPr>
          <p:cNvPr id="25" name="Picture 24">
            <a:extLst>
              <a:ext uri="{FF2B5EF4-FFF2-40B4-BE49-F238E27FC236}">
                <a16:creationId xmlns:a16="http://schemas.microsoft.com/office/drawing/2014/main" id="{E46E6E3A-B272-4F15-AA67-E62B6EAD3E0B}"/>
              </a:ext>
            </a:extLst>
          </p:cNvPr>
          <p:cNvPicPr>
            <a:picLocks noChangeAspect="1"/>
          </p:cNvPicPr>
          <p:nvPr/>
        </p:nvPicPr>
        <p:blipFill>
          <a:blip r:embed="rId11"/>
          <a:stretch>
            <a:fillRect/>
          </a:stretch>
        </p:blipFill>
        <p:spPr>
          <a:xfrm>
            <a:off x="363310" y="3315052"/>
            <a:ext cx="7419975" cy="485775"/>
          </a:xfrm>
          <a:prstGeom prst="rect">
            <a:avLst/>
          </a:prstGeom>
        </p:spPr>
      </p:pic>
    </p:spTree>
    <p:extLst>
      <p:ext uri="{BB962C8B-B14F-4D97-AF65-F5344CB8AC3E}">
        <p14:creationId xmlns:p14="http://schemas.microsoft.com/office/powerpoint/2010/main" val="4188077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2">
            <a:extLst>
              <a:ext uri="{FF2B5EF4-FFF2-40B4-BE49-F238E27FC236}">
                <a16:creationId xmlns:a16="http://schemas.microsoft.com/office/drawing/2014/main" id="{21D169EC-F125-4CAF-B1CB-EEA358B46BBB}"/>
              </a:ext>
            </a:extLst>
          </p:cNvPr>
          <p:cNvSpPr txBox="1">
            <a:spLocks/>
          </p:cNvSpPr>
          <p:nvPr/>
        </p:nvSpPr>
        <p:spPr>
          <a:xfrm>
            <a:off x="283977" y="179097"/>
            <a:ext cx="3015946"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 Sainsburys Headlines</a:t>
            </a:r>
            <a:endParaRPr lang="en-GB" sz="1728" kern="0" spc="-37"/>
          </a:p>
        </p:txBody>
      </p:sp>
      <p:pic>
        <p:nvPicPr>
          <p:cNvPr id="4" name="Picture 3">
            <a:extLst>
              <a:ext uri="{FF2B5EF4-FFF2-40B4-BE49-F238E27FC236}">
                <a16:creationId xmlns:a16="http://schemas.microsoft.com/office/drawing/2014/main" id="{82E9C349-D17B-445A-815F-4494DB48AC16}"/>
              </a:ext>
            </a:extLst>
          </p:cNvPr>
          <p:cNvPicPr>
            <a:picLocks noChangeAspect="1"/>
          </p:cNvPicPr>
          <p:nvPr/>
        </p:nvPicPr>
        <p:blipFill>
          <a:blip r:embed="rId2"/>
          <a:stretch>
            <a:fillRect/>
          </a:stretch>
        </p:blipFill>
        <p:spPr>
          <a:xfrm>
            <a:off x="283977" y="1129166"/>
            <a:ext cx="6010275" cy="828675"/>
          </a:xfrm>
          <a:prstGeom prst="rect">
            <a:avLst/>
          </a:prstGeom>
        </p:spPr>
      </p:pic>
      <p:pic>
        <p:nvPicPr>
          <p:cNvPr id="8" name="Picture 7">
            <a:extLst>
              <a:ext uri="{FF2B5EF4-FFF2-40B4-BE49-F238E27FC236}">
                <a16:creationId xmlns:a16="http://schemas.microsoft.com/office/drawing/2014/main" id="{F43C91FD-3261-41CF-8B2C-EF03038603D1}"/>
              </a:ext>
            </a:extLst>
          </p:cNvPr>
          <p:cNvPicPr>
            <a:picLocks noChangeAspect="1"/>
          </p:cNvPicPr>
          <p:nvPr/>
        </p:nvPicPr>
        <p:blipFill>
          <a:blip r:embed="rId3"/>
          <a:stretch>
            <a:fillRect/>
          </a:stretch>
        </p:blipFill>
        <p:spPr>
          <a:xfrm>
            <a:off x="4352925" y="2341749"/>
            <a:ext cx="6419850" cy="1162050"/>
          </a:xfrm>
          <a:prstGeom prst="rect">
            <a:avLst/>
          </a:prstGeom>
        </p:spPr>
      </p:pic>
      <p:pic>
        <p:nvPicPr>
          <p:cNvPr id="16" name="Picture 15">
            <a:extLst>
              <a:ext uri="{FF2B5EF4-FFF2-40B4-BE49-F238E27FC236}">
                <a16:creationId xmlns:a16="http://schemas.microsoft.com/office/drawing/2014/main" id="{7B93C47B-3680-4285-BFAC-45FBD3701B15}"/>
              </a:ext>
            </a:extLst>
          </p:cNvPr>
          <p:cNvPicPr>
            <a:picLocks noChangeAspect="1"/>
          </p:cNvPicPr>
          <p:nvPr/>
        </p:nvPicPr>
        <p:blipFill>
          <a:blip r:embed="rId4"/>
          <a:stretch>
            <a:fillRect/>
          </a:stretch>
        </p:blipFill>
        <p:spPr>
          <a:xfrm>
            <a:off x="8085228" y="5853106"/>
            <a:ext cx="6505575" cy="1114425"/>
          </a:xfrm>
          <a:prstGeom prst="rect">
            <a:avLst/>
          </a:prstGeom>
        </p:spPr>
      </p:pic>
      <p:pic>
        <p:nvPicPr>
          <p:cNvPr id="22" name="Picture 21">
            <a:extLst>
              <a:ext uri="{FF2B5EF4-FFF2-40B4-BE49-F238E27FC236}">
                <a16:creationId xmlns:a16="http://schemas.microsoft.com/office/drawing/2014/main" id="{82A94CB0-B8F5-4EBC-9199-361CF080145C}"/>
              </a:ext>
            </a:extLst>
          </p:cNvPr>
          <p:cNvPicPr>
            <a:picLocks noChangeAspect="1"/>
          </p:cNvPicPr>
          <p:nvPr/>
        </p:nvPicPr>
        <p:blipFill>
          <a:blip r:embed="rId5"/>
          <a:stretch>
            <a:fillRect/>
          </a:stretch>
        </p:blipFill>
        <p:spPr>
          <a:xfrm>
            <a:off x="447675" y="3932295"/>
            <a:ext cx="7115175" cy="952500"/>
          </a:xfrm>
          <a:prstGeom prst="rect">
            <a:avLst/>
          </a:prstGeom>
        </p:spPr>
      </p:pic>
      <p:pic>
        <p:nvPicPr>
          <p:cNvPr id="27" name="Picture 26">
            <a:extLst>
              <a:ext uri="{FF2B5EF4-FFF2-40B4-BE49-F238E27FC236}">
                <a16:creationId xmlns:a16="http://schemas.microsoft.com/office/drawing/2014/main" id="{3FABA65F-91EA-4032-919A-A950DDF225D0}"/>
              </a:ext>
            </a:extLst>
          </p:cNvPr>
          <p:cNvPicPr>
            <a:picLocks noChangeAspect="1"/>
          </p:cNvPicPr>
          <p:nvPr/>
        </p:nvPicPr>
        <p:blipFill>
          <a:blip r:embed="rId6"/>
          <a:stretch>
            <a:fillRect/>
          </a:stretch>
        </p:blipFill>
        <p:spPr>
          <a:xfrm>
            <a:off x="288418" y="6930765"/>
            <a:ext cx="7115175" cy="809237"/>
          </a:xfrm>
          <a:prstGeom prst="rect">
            <a:avLst/>
          </a:prstGeom>
        </p:spPr>
      </p:pic>
      <p:pic>
        <p:nvPicPr>
          <p:cNvPr id="29" name="Picture 28">
            <a:extLst>
              <a:ext uri="{FF2B5EF4-FFF2-40B4-BE49-F238E27FC236}">
                <a16:creationId xmlns:a16="http://schemas.microsoft.com/office/drawing/2014/main" id="{90B0969D-14D4-40C9-ACAF-29581B305FE3}"/>
              </a:ext>
            </a:extLst>
          </p:cNvPr>
          <p:cNvPicPr>
            <a:picLocks noChangeAspect="1"/>
          </p:cNvPicPr>
          <p:nvPr/>
        </p:nvPicPr>
        <p:blipFill>
          <a:blip r:embed="rId7"/>
          <a:stretch>
            <a:fillRect/>
          </a:stretch>
        </p:blipFill>
        <p:spPr>
          <a:xfrm>
            <a:off x="7756616" y="4491160"/>
            <a:ext cx="7162800" cy="933450"/>
          </a:xfrm>
          <a:prstGeom prst="rect">
            <a:avLst/>
          </a:prstGeom>
        </p:spPr>
      </p:pic>
      <p:pic>
        <p:nvPicPr>
          <p:cNvPr id="31" name="Picture 30">
            <a:extLst>
              <a:ext uri="{FF2B5EF4-FFF2-40B4-BE49-F238E27FC236}">
                <a16:creationId xmlns:a16="http://schemas.microsoft.com/office/drawing/2014/main" id="{DF068DDC-98D8-4DB2-A21D-951B71BB3700}"/>
              </a:ext>
            </a:extLst>
          </p:cNvPr>
          <p:cNvPicPr>
            <a:picLocks noChangeAspect="1"/>
          </p:cNvPicPr>
          <p:nvPr/>
        </p:nvPicPr>
        <p:blipFill>
          <a:blip r:embed="rId8"/>
          <a:stretch>
            <a:fillRect/>
          </a:stretch>
        </p:blipFill>
        <p:spPr>
          <a:xfrm>
            <a:off x="7901561" y="1067269"/>
            <a:ext cx="6094789" cy="1011815"/>
          </a:xfrm>
          <a:prstGeom prst="rect">
            <a:avLst/>
          </a:prstGeom>
        </p:spPr>
      </p:pic>
      <p:pic>
        <p:nvPicPr>
          <p:cNvPr id="33" name="Picture 32">
            <a:extLst>
              <a:ext uri="{FF2B5EF4-FFF2-40B4-BE49-F238E27FC236}">
                <a16:creationId xmlns:a16="http://schemas.microsoft.com/office/drawing/2014/main" id="{15E3B410-2AAA-418D-AF8A-5893FB853E4C}"/>
              </a:ext>
            </a:extLst>
          </p:cNvPr>
          <p:cNvPicPr>
            <a:picLocks noChangeAspect="1"/>
          </p:cNvPicPr>
          <p:nvPr/>
        </p:nvPicPr>
        <p:blipFill>
          <a:blip r:embed="rId9"/>
          <a:stretch>
            <a:fillRect/>
          </a:stretch>
        </p:blipFill>
        <p:spPr>
          <a:xfrm>
            <a:off x="226506" y="5424610"/>
            <a:ext cx="7239000" cy="733425"/>
          </a:xfrm>
          <a:prstGeom prst="rect">
            <a:avLst/>
          </a:prstGeom>
        </p:spPr>
      </p:pic>
      <p:pic>
        <p:nvPicPr>
          <p:cNvPr id="35" name="Picture 34">
            <a:extLst>
              <a:ext uri="{FF2B5EF4-FFF2-40B4-BE49-F238E27FC236}">
                <a16:creationId xmlns:a16="http://schemas.microsoft.com/office/drawing/2014/main" id="{22E8CC9B-AEFA-4590-B2D1-EFEF094B9A69}"/>
              </a:ext>
            </a:extLst>
          </p:cNvPr>
          <p:cNvPicPr>
            <a:picLocks noChangeAspect="1"/>
          </p:cNvPicPr>
          <p:nvPr/>
        </p:nvPicPr>
        <p:blipFill>
          <a:blip r:embed="rId10"/>
          <a:stretch>
            <a:fillRect/>
          </a:stretch>
        </p:blipFill>
        <p:spPr>
          <a:xfrm>
            <a:off x="8085228" y="7094933"/>
            <a:ext cx="5924550" cy="1066800"/>
          </a:xfrm>
          <a:prstGeom prst="rect">
            <a:avLst/>
          </a:prstGeom>
        </p:spPr>
      </p:pic>
    </p:spTree>
    <p:extLst>
      <p:ext uri="{BB962C8B-B14F-4D97-AF65-F5344CB8AC3E}">
        <p14:creationId xmlns:p14="http://schemas.microsoft.com/office/powerpoint/2010/main" val="3934490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2">
            <a:extLst>
              <a:ext uri="{FF2B5EF4-FFF2-40B4-BE49-F238E27FC236}">
                <a16:creationId xmlns:a16="http://schemas.microsoft.com/office/drawing/2014/main" id="{21D169EC-F125-4CAF-B1CB-EEA358B46BBB}"/>
              </a:ext>
            </a:extLst>
          </p:cNvPr>
          <p:cNvSpPr txBox="1">
            <a:spLocks/>
          </p:cNvSpPr>
          <p:nvPr/>
        </p:nvSpPr>
        <p:spPr>
          <a:xfrm>
            <a:off x="283977" y="179097"/>
            <a:ext cx="3015946"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 Morrison’s Headlines</a:t>
            </a:r>
            <a:endParaRPr lang="en-GB" sz="1728" kern="0" spc="-37"/>
          </a:p>
        </p:txBody>
      </p:sp>
      <p:pic>
        <p:nvPicPr>
          <p:cNvPr id="6" name="Picture 5">
            <a:extLst>
              <a:ext uri="{FF2B5EF4-FFF2-40B4-BE49-F238E27FC236}">
                <a16:creationId xmlns:a16="http://schemas.microsoft.com/office/drawing/2014/main" id="{BEE17D01-94DC-43BE-8ABF-BC90615B7294}"/>
              </a:ext>
            </a:extLst>
          </p:cNvPr>
          <p:cNvPicPr>
            <a:picLocks noChangeAspect="1"/>
          </p:cNvPicPr>
          <p:nvPr/>
        </p:nvPicPr>
        <p:blipFill>
          <a:blip r:embed="rId2"/>
          <a:stretch>
            <a:fillRect/>
          </a:stretch>
        </p:blipFill>
        <p:spPr>
          <a:xfrm>
            <a:off x="283977" y="1116108"/>
            <a:ext cx="7267575" cy="723900"/>
          </a:xfrm>
          <a:prstGeom prst="rect">
            <a:avLst/>
          </a:prstGeom>
        </p:spPr>
      </p:pic>
      <p:pic>
        <p:nvPicPr>
          <p:cNvPr id="9" name="Picture 8">
            <a:extLst>
              <a:ext uri="{FF2B5EF4-FFF2-40B4-BE49-F238E27FC236}">
                <a16:creationId xmlns:a16="http://schemas.microsoft.com/office/drawing/2014/main" id="{220DD13A-1872-4227-ACD7-2F784E4D482E}"/>
              </a:ext>
            </a:extLst>
          </p:cNvPr>
          <p:cNvPicPr>
            <a:picLocks noChangeAspect="1"/>
          </p:cNvPicPr>
          <p:nvPr/>
        </p:nvPicPr>
        <p:blipFill>
          <a:blip r:embed="rId3"/>
          <a:stretch>
            <a:fillRect/>
          </a:stretch>
        </p:blipFill>
        <p:spPr>
          <a:xfrm>
            <a:off x="7905980" y="3350189"/>
            <a:ext cx="5953125" cy="828675"/>
          </a:xfrm>
          <a:prstGeom prst="rect">
            <a:avLst/>
          </a:prstGeom>
        </p:spPr>
      </p:pic>
      <p:pic>
        <p:nvPicPr>
          <p:cNvPr id="11" name="Picture 10">
            <a:extLst>
              <a:ext uri="{FF2B5EF4-FFF2-40B4-BE49-F238E27FC236}">
                <a16:creationId xmlns:a16="http://schemas.microsoft.com/office/drawing/2014/main" id="{AACE4531-15EA-47B9-B840-4ABE86D10A08}"/>
              </a:ext>
            </a:extLst>
          </p:cNvPr>
          <p:cNvPicPr>
            <a:picLocks noChangeAspect="1"/>
          </p:cNvPicPr>
          <p:nvPr/>
        </p:nvPicPr>
        <p:blipFill>
          <a:blip r:embed="rId4"/>
          <a:stretch>
            <a:fillRect/>
          </a:stretch>
        </p:blipFill>
        <p:spPr>
          <a:xfrm>
            <a:off x="8630052" y="1122836"/>
            <a:ext cx="5886450" cy="800100"/>
          </a:xfrm>
          <a:prstGeom prst="rect">
            <a:avLst/>
          </a:prstGeom>
        </p:spPr>
      </p:pic>
      <p:pic>
        <p:nvPicPr>
          <p:cNvPr id="13" name="Picture 12">
            <a:extLst>
              <a:ext uri="{FF2B5EF4-FFF2-40B4-BE49-F238E27FC236}">
                <a16:creationId xmlns:a16="http://schemas.microsoft.com/office/drawing/2014/main" id="{FF4122C9-816A-4282-9B91-99D6E5A208A0}"/>
              </a:ext>
            </a:extLst>
          </p:cNvPr>
          <p:cNvPicPr>
            <a:picLocks noChangeAspect="1"/>
          </p:cNvPicPr>
          <p:nvPr/>
        </p:nvPicPr>
        <p:blipFill>
          <a:blip r:embed="rId5"/>
          <a:stretch>
            <a:fillRect/>
          </a:stretch>
        </p:blipFill>
        <p:spPr>
          <a:xfrm>
            <a:off x="1266595" y="3055727"/>
            <a:ext cx="4593062" cy="1176548"/>
          </a:xfrm>
          <a:prstGeom prst="rect">
            <a:avLst/>
          </a:prstGeom>
        </p:spPr>
      </p:pic>
      <p:pic>
        <p:nvPicPr>
          <p:cNvPr id="15" name="Picture 14">
            <a:extLst>
              <a:ext uri="{FF2B5EF4-FFF2-40B4-BE49-F238E27FC236}">
                <a16:creationId xmlns:a16="http://schemas.microsoft.com/office/drawing/2014/main" id="{EF904F0A-D80F-495B-8076-67B994E5437A}"/>
              </a:ext>
            </a:extLst>
          </p:cNvPr>
          <p:cNvPicPr>
            <a:picLocks noChangeAspect="1"/>
          </p:cNvPicPr>
          <p:nvPr/>
        </p:nvPicPr>
        <p:blipFill>
          <a:blip r:embed="rId6"/>
          <a:stretch>
            <a:fillRect/>
          </a:stretch>
        </p:blipFill>
        <p:spPr>
          <a:xfrm>
            <a:off x="8746530" y="2213211"/>
            <a:ext cx="5400675" cy="438150"/>
          </a:xfrm>
          <a:prstGeom prst="rect">
            <a:avLst/>
          </a:prstGeom>
        </p:spPr>
      </p:pic>
      <p:pic>
        <p:nvPicPr>
          <p:cNvPr id="18" name="Picture 17">
            <a:extLst>
              <a:ext uri="{FF2B5EF4-FFF2-40B4-BE49-F238E27FC236}">
                <a16:creationId xmlns:a16="http://schemas.microsoft.com/office/drawing/2014/main" id="{48B1B5AF-0499-43D2-958A-E8EFA266B0EE}"/>
              </a:ext>
            </a:extLst>
          </p:cNvPr>
          <p:cNvPicPr>
            <a:picLocks noChangeAspect="1"/>
          </p:cNvPicPr>
          <p:nvPr/>
        </p:nvPicPr>
        <p:blipFill>
          <a:blip r:embed="rId7"/>
          <a:stretch>
            <a:fillRect/>
          </a:stretch>
        </p:blipFill>
        <p:spPr>
          <a:xfrm>
            <a:off x="1368210" y="5039704"/>
            <a:ext cx="12366684" cy="566413"/>
          </a:xfrm>
          <a:prstGeom prst="rect">
            <a:avLst/>
          </a:prstGeom>
        </p:spPr>
      </p:pic>
      <p:pic>
        <p:nvPicPr>
          <p:cNvPr id="21" name="Picture 20">
            <a:extLst>
              <a:ext uri="{FF2B5EF4-FFF2-40B4-BE49-F238E27FC236}">
                <a16:creationId xmlns:a16="http://schemas.microsoft.com/office/drawing/2014/main" id="{AC65957E-0D47-4EE7-BEBB-EC7500C925CA}"/>
              </a:ext>
            </a:extLst>
          </p:cNvPr>
          <p:cNvPicPr>
            <a:picLocks noChangeAspect="1"/>
          </p:cNvPicPr>
          <p:nvPr/>
        </p:nvPicPr>
        <p:blipFill>
          <a:blip r:embed="rId8"/>
          <a:stretch>
            <a:fillRect/>
          </a:stretch>
        </p:blipFill>
        <p:spPr>
          <a:xfrm>
            <a:off x="283977" y="5997611"/>
            <a:ext cx="7960771" cy="458474"/>
          </a:xfrm>
          <a:prstGeom prst="rect">
            <a:avLst/>
          </a:prstGeom>
        </p:spPr>
      </p:pic>
      <p:pic>
        <p:nvPicPr>
          <p:cNvPr id="24" name="Picture 23">
            <a:extLst>
              <a:ext uri="{FF2B5EF4-FFF2-40B4-BE49-F238E27FC236}">
                <a16:creationId xmlns:a16="http://schemas.microsoft.com/office/drawing/2014/main" id="{EBE7A45B-7B46-47B9-A81B-D6BC5A3B3581}"/>
              </a:ext>
            </a:extLst>
          </p:cNvPr>
          <p:cNvPicPr>
            <a:picLocks noChangeAspect="1"/>
          </p:cNvPicPr>
          <p:nvPr/>
        </p:nvPicPr>
        <p:blipFill>
          <a:blip r:embed="rId9"/>
          <a:stretch>
            <a:fillRect/>
          </a:stretch>
        </p:blipFill>
        <p:spPr>
          <a:xfrm>
            <a:off x="8382428" y="6970393"/>
            <a:ext cx="6128878" cy="1120333"/>
          </a:xfrm>
          <a:prstGeom prst="rect">
            <a:avLst/>
          </a:prstGeom>
        </p:spPr>
      </p:pic>
    </p:spTree>
    <p:extLst>
      <p:ext uri="{BB962C8B-B14F-4D97-AF65-F5344CB8AC3E}">
        <p14:creationId xmlns:p14="http://schemas.microsoft.com/office/powerpoint/2010/main" val="2483853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C92DAB-70CD-499A-B339-D031A57A2B8B}"/>
              </a:ext>
            </a:extLst>
          </p:cNvPr>
          <p:cNvPicPr>
            <a:picLocks noChangeAspect="1"/>
          </p:cNvPicPr>
          <p:nvPr/>
        </p:nvPicPr>
        <p:blipFill>
          <a:blip r:embed="rId2"/>
          <a:stretch>
            <a:fillRect/>
          </a:stretch>
        </p:blipFill>
        <p:spPr>
          <a:xfrm>
            <a:off x="236666" y="968252"/>
            <a:ext cx="5181600" cy="1123950"/>
          </a:xfrm>
          <a:prstGeom prst="rect">
            <a:avLst/>
          </a:prstGeom>
        </p:spPr>
      </p:pic>
      <p:pic>
        <p:nvPicPr>
          <p:cNvPr id="5" name="Picture 4">
            <a:extLst>
              <a:ext uri="{FF2B5EF4-FFF2-40B4-BE49-F238E27FC236}">
                <a16:creationId xmlns:a16="http://schemas.microsoft.com/office/drawing/2014/main" id="{C5207350-58FD-48FD-8FF5-C2600488D037}"/>
              </a:ext>
            </a:extLst>
          </p:cNvPr>
          <p:cNvPicPr>
            <a:picLocks noChangeAspect="1"/>
          </p:cNvPicPr>
          <p:nvPr/>
        </p:nvPicPr>
        <p:blipFill>
          <a:blip r:embed="rId3"/>
          <a:stretch>
            <a:fillRect/>
          </a:stretch>
        </p:blipFill>
        <p:spPr>
          <a:xfrm>
            <a:off x="8151225" y="4846500"/>
            <a:ext cx="6191250" cy="752475"/>
          </a:xfrm>
          <a:prstGeom prst="rect">
            <a:avLst/>
          </a:prstGeom>
        </p:spPr>
      </p:pic>
      <p:pic>
        <p:nvPicPr>
          <p:cNvPr id="7" name="Picture 6">
            <a:extLst>
              <a:ext uri="{FF2B5EF4-FFF2-40B4-BE49-F238E27FC236}">
                <a16:creationId xmlns:a16="http://schemas.microsoft.com/office/drawing/2014/main" id="{435F6884-4A56-443C-B43B-3D89CB7AC221}"/>
              </a:ext>
            </a:extLst>
          </p:cNvPr>
          <p:cNvPicPr>
            <a:picLocks noChangeAspect="1"/>
          </p:cNvPicPr>
          <p:nvPr/>
        </p:nvPicPr>
        <p:blipFill>
          <a:blip r:embed="rId4"/>
          <a:stretch>
            <a:fillRect/>
          </a:stretch>
        </p:blipFill>
        <p:spPr>
          <a:xfrm>
            <a:off x="8401732" y="652634"/>
            <a:ext cx="5962650" cy="752475"/>
          </a:xfrm>
          <a:prstGeom prst="rect">
            <a:avLst/>
          </a:prstGeom>
        </p:spPr>
      </p:pic>
      <p:pic>
        <p:nvPicPr>
          <p:cNvPr id="9" name="Picture 8">
            <a:extLst>
              <a:ext uri="{FF2B5EF4-FFF2-40B4-BE49-F238E27FC236}">
                <a16:creationId xmlns:a16="http://schemas.microsoft.com/office/drawing/2014/main" id="{1A5282EE-BA38-47DB-9B2B-929504648034}"/>
              </a:ext>
            </a:extLst>
          </p:cNvPr>
          <p:cNvPicPr>
            <a:picLocks noChangeAspect="1"/>
          </p:cNvPicPr>
          <p:nvPr/>
        </p:nvPicPr>
        <p:blipFill>
          <a:blip r:embed="rId5"/>
          <a:stretch>
            <a:fillRect/>
          </a:stretch>
        </p:blipFill>
        <p:spPr>
          <a:xfrm>
            <a:off x="1231372" y="4412350"/>
            <a:ext cx="5943600" cy="742950"/>
          </a:xfrm>
          <a:prstGeom prst="rect">
            <a:avLst/>
          </a:prstGeom>
        </p:spPr>
      </p:pic>
      <p:pic>
        <p:nvPicPr>
          <p:cNvPr id="11" name="Picture 10">
            <a:extLst>
              <a:ext uri="{FF2B5EF4-FFF2-40B4-BE49-F238E27FC236}">
                <a16:creationId xmlns:a16="http://schemas.microsoft.com/office/drawing/2014/main" id="{21365BDD-C270-407C-9731-53181D14A72F}"/>
              </a:ext>
            </a:extLst>
          </p:cNvPr>
          <p:cNvPicPr>
            <a:picLocks noChangeAspect="1"/>
          </p:cNvPicPr>
          <p:nvPr/>
        </p:nvPicPr>
        <p:blipFill>
          <a:blip r:embed="rId6"/>
          <a:stretch>
            <a:fillRect/>
          </a:stretch>
        </p:blipFill>
        <p:spPr>
          <a:xfrm>
            <a:off x="236666" y="5598975"/>
            <a:ext cx="5772150" cy="800100"/>
          </a:xfrm>
          <a:prstGeom prst="rect">
            <a:avLst/>
          </a:prstGeom>
        </p:spPr>
      </p:pic>
      <p:pic>
        <p:nvPicPr>
          <p:cNvPr id="13" name="Picture 12">
            <a:extLst>
              <a:ext uri="{FF2B5EF4-FFF2-40B4-BE49-F238E27FC236}">
                <a16:creationId xmlns:a16="http://schemas.microsoft.com/office/drawing/2014/main" id="{4D9B7DD3-5F42-44CB-8A27-01EC9D87EE62}"/>
              </a:ext>
            </a:extLst>
          </p:cNvPr>
          <p:cNvPicPr>
            <a:picLocks noChangeAspect="1"/>
          </p:cNvPicPr>
          <p:nvPr/>
        </p:nvPicPr>
        <p:blipFill>
          <a:blip r:embed="rId7"/>
          <a:stretch>
            <a:fillRect/>
          </a:stretch>
        </p:blipFill>
        <p:spPr>
          <a:xfrm>
            <a:off x="7562850" y="1789924"/>
            <a:ext cx="6029325" cy="781050"/>
          </a:xfrm>
          <a:prstGeom prst="rect">
            <a:avLst/>
          </a:prstGeom>
        </p:spPr>
      </p:pic>
      <p:pic>
        <p:nvPicPr>
          <p:cNvPr id="15" name="Picture 14">
            <a:extLst>
              <a:ext uri="{FF2B5EF4-FFF2-40B4-BE49-F238E27FC236}">
                <a16:creationId xmlns:a16="http://schemas.microsoft.com/office/drawing/2014/main" id="{975C7696-35C4-4DF4-825A-76E0C700ABD5}"/>
              </a:ext>
            </a:extLst>
          </p:cNvPr>
          <p:cNvPicPr>
            <a:picLocks noChangeAspect="1"/>
          </p:cNvPicPr>
          <p:nvPr/>
        </p:nvPicPr>
        <p:blipFill>
          <a:blip r:embed="rId8"/>
          <a:stretch>
            <a:fillRect/>
          </a:stretch>
        </p:blipFill>
        <p:spPr>
          <a:xfrm>
            <a:off x="9079809" y="6952719"/>
            <a:ext cx="5381625" cy="1171575"/>
          </a:xfrm>
          <a:prstGeom prst="rect">
            <a:avLst/>
          </a:prstGeom>
        </p:spPr>
      </p:pic>
      <p:pic>
        <p:nvPicPr>
          <p:cNvPr id="17" name="Picture 16">
            <a:extLst>
              <a:ext uri="{FF2B5EF4-FFF2-40B4-BE49-F238E27FC236}">
                <a16:creationId xmlns:a16="http://schemas.microsoft.com/office/drawing/2014/main" id="{C0B8DA40-2CCF-477A-960B-9A67710E0022}"/>
              </a:ext>
            </a:extLst>
          </p:cNvPr>
          <p:cNvPicPr>
            <a:picLocks noChangeAspect="1"/>
          </p:cNvPicPr>
          <p:nvPr/>
        </p:nvPicPr>
        <p:blipFill>
          <a:blip r:embed="rId9"/>
          <a:stretch>
            <a:fillRect/>
          </a:stretch>
        </p:blipFill>
        <p:spPr>
          <a:xfrm>
            <a:off x="283977" y="3431006"/>
            <a:ext cx="5895975" cy="733425"/>
          </a:xfrm>
          <a:prstGeom prst="rect">
            <a:avLst/>
          </a:prstGeom>
        </p:spPr>
      </p:pic>
      <p:pic>
        <p:nvPicPr>
          <p:cNvPr id="19" name="Picture 18">
            <a:extLst>
              <a:ext uri="{FF2B5EF4-FFF2-40B4-BE49-F238E27FC236}">
                <a16:creationId xmlns:a16="http://schemas.microsoft.com/office/drawing/2014/main" id="{F8F080DF-67EE-4E83-9245-22DF95FA0FAD}"/>
              </a:ext>
            </a:extLst>
          </p:cNvPr>
          <p:cNvPicPr>
            <a:picLocks noChangeAspect="1"/>
          </p:cNvPicPr>
          <p:nvPr/>
        </p:nvPicPr>
        <p:blipFill>
          <a:blip r:embed="rId10"/>
          <a:stretch>
            <a:fillRect/>
          </a:stretch>
        </p:blipFill>
        <p:spPr>
          <a:xfrm>
            <a:off x="928042" y="2368475"/>
            <a:ext cx="6143625" cy="800100"/>
          </a:xfrm>
          <a:prstGeom prst="rect">
            <a:avLst/>
          </a:prstGeom>
        </p:spPr>
      </p:pic>
      <p:sp>
        <p:nvSpPr>
          <p:cNvPr id="20" name="object 2">
            <a:extLst>
              <a:ext uri="{FF2B5EF4-FFF2-40B4-BE49-F238E27FC236}">
                <a16:creationId xmlns:a16="http://schemas.microsoft.com/office/drawing/2014/main" id="{DBF821E5-E2A3-4C3F-86E6-B3C21E49D001}"/>
              </a:ext>
            </a:extLst>
          </p:cNvPr>
          <p:cNvSpPr txBox="1">
            <a:spLocks/>
          </p:cNvSpPr>
          <p:nvPr/>
        </p:nvSpPr>
        <p:spPr>
          <a:xfrm>
            <a:off x="283977" y="179097"/>
            <a:ext cx="3015946"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 Other Headlines</a:t>
            </a:r>
            <a:endParaRPr lang="en-GB" sz="1728" kern="0" spc="-37"/>
          </a:p>
        </p:txBody>
      </p:sp>
      <p:pic>
        <p:nvPicPr>
          <p:cNvPr id="22" name="Picture 21">
            <a:extLst>
              <a:ext uri="{FF2B5EF4-FFF2-40B4-BE49-F238E27FC236}">
                <a16:creationId xmlns:a16="http://schemas.microsoft.com/office/drawing/2014/main" id="{8109CB12-CDC5-417F-B9F6-3B9476AE4B52}"/>
              </a:ext>
            </a:extLst>
          </p:cNvPr>
          <p:cNvPicPr>
            <a:picLocks noChangeAspect="1"/>
          </p:cNvPicPr>
          <p:nvPr/>
        </p:nvPicPr>
        <p:blipFill>
          <a:blip r:embed="rId11"/>
          <a:stretch>
            <a:fillRect/>
          </a:stretch>
        </p:blipFill>
        <p:spPr>
          <a:xfrm>
            <a:off x="1501922" y="6952719"/>
            <a:ext cx="4995863" cy="828374"/>
          </a:xfrm>
          <a:prstGeom prst="rect">
            <a:avLst/>
          </a:prstGeom>
        </p:spPr>
      </p:pic>
      <p:pic>
        <p:nvPicPr>
          <p:cNvPr id="24" name="Picture 23">
            <a:extLst>
              <a:ext uri="{FF2B5EF4-FFF2-40B4-BE49-F238E27FC236}">
                <a16:creationId xmlns:a16="http://schemas.microsoft.com/office/drawing/2014/main" id="{6E852F84-6122-43CB-9912-C0EBAB03756D}"/>
              </a:ext>
            </a:extLst>
          </p:cNvPr>
          <p:cNvPicPr>
            <a:picLocks noChangeAspect="1"/>
          </p:cNvPicPr>
          <p:nvPr/>
        </p:nvPicPr>
        <p:blipFill>
          <a:blip r:embed="rId12"/>
          <a:stretch>
            <a:fillRect/>
          </a:stretch>
        </p:blipFill>
        <p:spPr>
          <a:xfrm>
            <a:off x="8151225" y="2935052"/>
            <a:ext cx="6707282" cy="449798"/>
          </a:xfrm>
          <a:prstGeom prst="rect">
            <a:avLst/>
          </a:prstGeom>
        </p:spPr>
      </p:pic>
      <p:pic>
        <p:nvPicPr>
          <p:cNvPr id="26" name="Picture 25">
            <a:extLst>
              <a:ext uri="{FF2B5EF4-FFF2-40B4-BE49-F238E27FC236}">
                <a16:creationId xmlns:a16="http://schemas.microsoft.com/office/drawing/2014/main" id="{1612DA2A-5EE8-4785-997F-5689D584932F}"/>
              </a:ext>
            </a:extLst>
          </p:cNvPr>
          <p:cNvPicPr>
            <a:picLocks noChangeAspect="1"/>
          </p:cNvPicPr>
          <p:nvPr/>
        </p:nvPicPr>
        <p:blipFill>
          <a:blip r:embed="rId13"/>
          <a:stretch>
            <a:fillRect/>
          </a:stretch>
        </p:blipFill>
        <p:spPr>
          <a:xfrm>
            <a:off x="9079809" y="3706255"/>
            <a:ext cx="4994870" cy="733424"/>
          </a:xfrm>
          <a:prstGeom prst="rect">
            <a:avLst/>
          </a:prstGeom>
        </p:spPr>
      </p:pic>
      <p:pic>
        <p:nvPicPr>
          <p:cNvPr id="28" name="Picture 27">
            <a:extLst>
              <a:ext uri="{FF2B5EF4-FFF2-40B4-BE49-F238E27FC236}">
                <a16:creationId xmlns:a16="http://schemas.microsoft.com/office/drawing/2014/main" id="{69A5A761-2BA7-42F7-A709-9E4178BB0B09}"/>
              </a:ext>
            </a:extLst>
          </p:cNvPr>
          <p:cNvPicPr>
            <a:picLocks noChangeAspect="1"/>
          </p:cNvPicPr>
          <p:nvPr/>
        </p:nvPicPr>
        <p:blipFill>
          <a:blip r:embed="rId14"/>
          <a:stretch>
            <a:fillRect/>
          </a:stretch>
        </p:blipFill>
        <p:spPr>
          <a:xfrm>
            <a:off x="7883428" y="5992920"/>
            <a:ext cx="6191251" cy="818534"/>
          </a:xfrm>
          <a:prstGeom prst="rect">
            <a:avLst/>
          </a:prstGeom>
        </p:spPr>
      </p:pic>
    </p:spTree>
    <p:extLst>
      <p:ext uri="{BB962C8B-B14F-4D97-AF65-F5344CB8AC3E}">
        <p14:creationId xmlns:p14="http://schemas.microsoft.com/office/powerpoint/2010/main" val="902075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object 331"/>
          <p:cNvSpPr/>
          <p:nvPr/>
        </p:nvSpPr>
        <p:spPr>
          <a:xfrm>
            <a:off x="245259" y="1"/>
            <a:ext cx="14630492" cy="130053"/>
          </a:xfrm>
          <a:custGeom>
            <a:avLst/>
            <a:gdLst/>
            <a:ahLst/>
            <a:cxnLst/>
            <a:rect l="l" t="t" r="r" b="b"/>
            <a:pathLst>
              <a:path w="16200005" h="144005">
                <a:moveTo>
                  <a:pt x="16199992" y="0"/>
                </a:moveTo>
                <a:lnTo>
                  <a:pt x="0" y="0"/>
                </a:lnTo>
                <a:lnTo>
                  <a:pt x="0" y="144005"/>
                </a:lnTo>
                <a:lnTo>
                  <a:pt x="16199992" y="144005"/>
                </a:lnTo>
                <a:lnTo>
                  <a:pt x="16199992" y="0"/>
                </a:lnTo>
                <a:close/>
              </a:path>
            </a:pathLst>
          </a:custGeom>
          <a:solidFill>
            <a:srgbClr val="7CB928"/>
          </a:solidFill>
        </p:spPr>
        <p:txBody>
          <a:bodyPr wrap="square" lIns="0" tIns="0" rIns="0" bIns="0" rtlCol="0">
            <a:noAutofit/>
          </a:bodyPr>
          <a:lstStyle/>
          <a:p>
            <a:endParaRPr sz="1626"/>
          </a:p>
        </p:txBody>
      </p:sp>
      <p:sp>
        <p:nvSpPr>
          <p:cNvPr id="330" name="object 330"/>
          <p:cNvSpPr/>
          <p:nvPr/>
        </p:nvSpPr>
        <p:spPr>
          <a:xfrm>
            <a:off x="245259" y="8323119"/>
            <a:ext cx="14630492" cy="130053"/>
          </a:xfrm>
          <a:custGeom>
            <a:avLst/>
            <a:gdLst/>
            <a:ahLst/>
            <a:cxnLst/>
            <a:rect l="l" t="t" r="r" b="b"/>
            <a:pathLst>
              <a:path w="16200005" h="144005">
                <a:moveTo>
                  <a:pt x="16199992" y="0"/>
                </a:moveTo>
                <a:lnTo>
                  <a:pt x="0" y="0"/>
                </a:lnTo>
                <a:lnTo>
                  <a:pt x="0" y="144005"/>
                </a:lnTo>
                <a:lnTo>
                  <a:pt x="16199992" y="144005"/>
                </a:lnTo>
                <a:lnTo>
                  <a:pt x="16199992" y="0"/>
                </a:lnTo>
                <a:close/>
              </a:path>
            </a:pathLst>
          </a:custGeom>
          <a:solidFill>
            <a:srgbClr val="7CB928"/>
          </a:solidFill>
        </p:spPr>
        <p:txBody>
          <a:bodyPr wrap="square" lIns="0" tIns="0" rIns="0" bIns="0" rtlCol="0">
            <a:noAutofit/>
          </a:bodyPr>
          <a:lstStyle/>
          <a:p>
            <a:endParaRPr sz="1626"/>
          </a:p>
        </p:txBody>
      </p:sp>
      <p:sp>
        <p:nvSpPr>
          <p:cNvPr id="300" name="object 300"/>
          <p:cNvSpPr/>
          <p:nvPr/>
        </p:nvSpPr>
        <p:spPr>
          <a:xfrm>
            <a:off x="1879964" y="956918"/>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DB928"/>
          </a:solidFill>
        </p:spPr>
        <p:txBody>
          <a:bodyPr wrap="square" lIns="0" tIns="0" rIns="0" bIns="0" rtlCol="0">
            <a:noAutofit/>
          </a:bodyPr>
          <a:lstStyle/>
          <a:p>
            <a:endParaRPr sz="1626"/>
          </a:p>
        </p:txBody>
      </p:sp>
      <p:sp>
        <p:nvSpPr>
          <p:cNvPr id="301" name="object 301"/>
          <p:cNvSpPr/>
          <p:nvPr/>
        </p:nvSpPr>
        <p:spPr>
          <a:xfrm>
            <a:off x="3115421" y="956918"/>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302" name="object 302"/>
          <p:cNvSpPr/>
          <p:nvPr/>
        </p:nvSpPr>
        <p:spPr>
          <a:xfrm>
            <a:off x="5586347" y="956918"/>
            <a:ext cx="2470926" cy="65021"/>
          </a:xfrm>
          <a:custGeom>
            <a:avLst/>
            <a:gdLst/>
            <a:ahLst/>
            <a:cxnLst/>
            <a:rect l="l" t="t" r="r" b="b"/>
            <a:pathLst>
              <a:path w="2735999" h="71996">
                <a:moveTo>
                  <a:pt x="1368005" y="71996"/>
                </a:moveTo>
                <a:lnTo>
                  <a:pt x="2735999" y="71996"/>
                </a:lnTo>
                <a:lnTo>
                  <a:pt x="2735999" y="0"/>
                </a:lnTo>
                <a:lnTo>
                  <a:pt x="0" y="0"/>
                </a:lnTo>
                <a:lnTo>
                  <a:pt x="0" y="71996"/>
                </a:lnTo>
                <a:lnTo>
                  <a:pt x="1368005" y="71996"/>
                </a:lnTo>
                <a:close/>
              </a:path>
            </a:pathLst>
          </a:custGeom>
          <a:solidFill>
            <a:srgbClr val="F39200"/>
          </a:solidFill>
        </p:spPr>
        <p:txBody>
          <a:bodyPr wrap="square" lIns="0" tIns="0" rIns="0" bIns="0" rtlCol="0">
            <a:noAutofit/>
          </a:bodyPr>
          <a:lstStyle/>
          <a:p>
            <a:endParaRPr sz="1626"/>
          </a:p>
        </p:txBody>
      </p:sp>
      <p:sp>
        <p:nvSpPr>
          <p:cNvPr id="303" name="object 303"/>
          <p:cNvSpPr/>
          <p:nvPr/>
        </p:nvSpPr>
        <p:spPr>
          <a:xfrm>
            <a:off x="4350890" y="956918"/>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304" name="object 304"/>
          <p:cNvSpPr/>
          <p:nvPr/>
        </p:nvSpPr>
        <p:spPr>
          <a:xfrm>
            <a:off x="10528211" y="956918"/>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F39200"/>
          </a:solidFill>
        </p:spPr>
        <p:txBody>
          <a:bodyPr wrap="square" lIns="0" tIns="0" rIns="0" bIns="0" rtlCol="0">
            <a:noAutofit/>
          </a:bodyPr>
          <a:lstStyle/>
          <a:p>
            <a:endParaRPr sz="1626"/>
          </a:p>
        </p:txBody>
      </p:sp>
      <p:sp>
        <p:nvSpPr>
          <p:cNvPr id="305" name="object 305"/>
          <p:cNvSpPr/>
          <p:nvPr/>
        </p:nvSpPr>
        <p:spPr>
          <a:xfrm>
            <a:off x="9292742" y="956918"/>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306" name="object 306"/>
          <p:cNvSpPr/>
          <p:nvPr/>
        </p:nvSpPr>
        <p:spPr>
          <a:xfrm>
            <a:off x="8057273" y="956918"/>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307" name="object 307"/>
          <p:cNvSpPr/>
          <p:nvPr/>
        </p:nvSpPr>
        <p:spPr>
          <a:xfrm>
            <a:off x="11763668" y="956918"/>
            <a:ext cx="2470937" cy="65021"/>
          </a:xfrm>
          <a:custGeom>
            <a:avLst/>
            <a:gdLst/>
            <a:ahLst/>
            <a:cxnLst/>
            <a:rect l="l" t="t" r="r" b="b"/>
            <a:pathLst>
              <a:path w="2736011" h="71996">
                <a:moveTo>
                  <a:pt x="1368005" y="0"/>
                </a:moveTo>
                <a:lnTo>
                  <a:pt x="0" y="0"/>
                </a:lnTo>
                <a:lnTo>
                  <a:pt x="0" y="71996"/>
                </a:lnTo>
                <a:lnTo>
                  <a:pt x="2736011" y="71996"/>
                </a:lnTo>
                <a:lnTo>
                  <a:pt x="2736011" y="0"/>
                </a:lnTo>
                <a:lnTo>
                  <a:pt x="1368005" y="0"/>
                </a:lnTo>
                <a:close/>
              </a:path>
            </a:pathLst>
          </a:custGeom>
          <a:solidFill>
            <a:srgbClr val="7CB928"/>
          </a:solidFill>
        </p:spPr>
        <p:txBody>
          <a:bodyPr wrap="square" lIns="0" tIns="0" rIns="0" bIns="0" rtlCol="0">
            <a:noAutofit/>
          </a:bodyPr>
          <a:lstStyle/>
          <a:p>
            <a:endParaRPr sz="1626"/>
          </a:p>
        </p:txBody>
      </p:sp>
      <p:sp>
        <p:nvSpPr>
          <p:cNvPr id="308" name="object 308"/>
          <p:cNvSpPr/>
          <p:nvPr/>
        </p:nvSpPr>
        <p:spPr>
          <a:xfrm>
            <a:off x="12999132" y="956920"/>
            <a:ext cx="0" cy="65021"/>
          </a:xfrm>
          <a:custGeom>
            <a:avLst/>
            <a:gdLst/>
            <a:ahLst/>
            <a:cxnLst/>
            <a:rect l="l" t="t" r="r" b="b"/>
            <a:pathLst>
              <a:path h="71996">
                <a:moveTo>
                  <a:pt x="0" y="71996"/>
                </a:moveTo>
                <a:lnTo>
                  <a:pt x="0" y="0"/>
                </a:lnTo>
              </a:path>
            </a:pathLst>
          </a:custGeom>
          <a:ln w="3175">
            <a:solidFill>
              <a:srgbClr val="7CB928"/>
            </a:solidFill>
          </a:ln>
        </p:spPr>
        <p:txBody>
          <a:bodyPr wrap="square" lIns="0" tIns="0" rIns="0" bIns="0" rtlCol="0">
            <a:noAutofit/>
          </a:bodyPr>
          <a:lstStyle/>
          <a:p>
            <a:endParaRPr sz="1626"/>
          </a:p>
        </p:txBody>
      </p:sp>
      <p:sp>
        <p:nvSpPr>
          <p:cNvPr id="309" name="object 309"/>
          <p:cNvSpPr/>
          <p:nvPr/>
        </p:nvSpPr>
        <p:spPr>
          <a:xfrm>
            <a:off x="14234595" y="956920"/>
            <a:ext cx="0" cy="65021"/>
          </a:xfrm>
          <a:custGeom>
            <a:avLst/>
            <a:gdLst/>
            <a:ahLst/>
            <a:cxnLst/>
            <a:rect l="l" t="t" r="r" b="b"/>
            <a:pathLst>
              <a:path h="71996">
                <a:moveTo>
                  <a:pt x="0" y="71996"/>
                </a:moveTo>
                <a:lnTo>
                  <a:pt x="0" y="0"/>
                </a:lnTo>
              </a:path>
            </a:pathLst>
          </a:custGeom>
          <a:ln w="3175">
            <a:solidFill>
              <a:srgbClr val="7CB928"/>
            </a:solidFill>
          </a:ln>
        </p:spPr>
        <p:txBody>
          <a:bodyPr wrap="square" lIns="0" tIns="0" rIns="0" bIns="0" rtlCol="0">
            <a:noAutofit/>
          </a:bodyPr>
          <a:lstStyle/>
          <a:p>
            <a:endParaRPr sz="1626"/>
          </a:p>
        </p:txBody>
      </p:sp>
      <p:sp>
        <p:nvSpPr>
          <p:cNvPr id="262" name="object 262"/>
          <p:cNvSpPr/>
          <p:nvPr/>
        </p:nvSpPr>
        <p:spPr>
          <a:xfrm>
            <a:off x="257218" y="891892"/>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263" name="object 263"/>
          <p:cNvSpPr/>
          <p:nvPr/>
        </p:nvSpPr>
        <p:spPr>
          <a:xfrm>
            <a:off x="1229717" y="891892"/>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264" name="object 264"/>
          <p:cNvSpPr/>
          <p:nvPr/>
        </p:nvSpPr>
        <p:spPr>
          <a:xfrm>
            <a:off x="1879961" y="891892"/>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65" name="object 265"/>
          <p:cNvSpPr/>
          <p:nvPr/>
        </p:nvSpPr>
        <p:spPr>
          <a:xfrm>
            <a:off x="3115425" y="891892"/>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66" name="object 266"/>
          <p:cNvSpPr/>
          <p:nvPr/>
        </p:nvSpPr>
        <p:spPr>
          <a:xfrm>
            <a:off x="4350887" y="891892"/>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67" name="object 267"/>
          <p:cNvSpPr/>
          <p:nvPr/>
        </p:nvSpPr>
        <p:spPr>
          <a:xfrm>
            <a:off x="5586351" y="891892"/>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68" name="object 268"/>
          <p:cNvSpPr/>
          <p:nvPr/>
        </p:nvSpPr>
        <p:spPr>
          <a:xfrm>
            <a:off x="6821815" y="891892"/>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69" name="object 269"/>
          <p:cNvSpPr/>
          <p:nvPr/>
        </p:nvSpPr>
        <p:spPr>
          <a:xfrm>
            <a:off x="8057277" y="891892"/>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70" name="object 270"/>
          <p:cNvSpPr/>
          <p:nvPr/>
        </p:nvSpPr>
        <p:spPr>
          <a:xfrm>
            <a:off x="9292742" y="891892"/>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71" name="object 271"/>
          <p:cNvSpPr/>
          <p:nvPr/>
        </p:nvSpPr>
        <p:spPr>
          <a:xfrm>
            <a:off x="10528205" y="891892"/>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72" name="object 272"/>
          <p:cNvSpPr/>
          <p:nvPr/>
        </p:nvSpPr>
        <p:spPr>
          <a:xfrm>
            <a:off x="11763668" y="891892"/>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73" name="object 273"/>
          <p:cNvSpPr/>
          <p:nvPr/>
        </p:nvSpPr>
        <p:spPr>
          <a:xfrm>
            <a:off x="12999132" y="891892"/>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70" name="object 170"/>
          <p:cNvSpPr/>
          <p:nvPr/>
        </p:nvSpPr>
        <p:spPr>
          <a:xfrm>
            <a:off x="1277709" y="1107794"/>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4"/>
                </a:lnTo>
                <a:lnTo>
                  <a:pt x="68605" y="10426"/>
                </a:lnTo>
                <a:lnTo>
                  <a:pt x="190957" y="10426"/>
                </a:lnTo>
                <a:lnTo>
                  <a:pt x="190957" y="123443"/>
                </a:lnTo>
                <a:lnTo>
                  <a:pt x="10642" y="123443"/>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171" name="object 171"/>
          <p:cNvSpPr/>
          <p:nvPr/>
        </p:nvSpPr>
        <p:spPr>
          <a:xfrm>
            <a:off x="1277713" y="1107794"/>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173" name="object 173"/>
          <p:cNvSpPr/>
          <p:nvPr/>
        </p:nvSpPr>
        <p:spPr>
          <a:xfrm>
            <a:off x="1342706" y="1163908"/>
            <a:ext cx="27103" cy="19348"/>
          </a:xfrm>
          <a:custGeom>
            <a:avLst/>
            <a:gdLst/>
            <a:ahLst/>
            <a:cxnLst/>
            <a:rect l="l" t="t" r="r" b="b"/>
            <a:pathLst>
              <a:path w="30010" h="21424">
                <a:moveTo>
                  <a:pt x="9131" y="12598"/>
                </a:moveTo>
                <a:lnTo>
                  <a:pt x="0" y="21335"/>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144" name="object 144"/>
          <p:cNvSpPr txBox="1"/>
          <p:nvPr/>
        </p:nvSpPr>
        <p:spPr>
          <a:xfrm>
            <a:off x="1880371" y="688683"/>
            <a:ext cx="305675" cy="149105"/>
          </a:xfrm>
          <a:prstGeom prst="rect">
            <a:avLst/>
          </a:prstGeom>
        </p:spPr>
        <p:txBody>
          <a:bodyPr wrap="square" lIns="0" tIns="6451" rIns="0" bIns="0" rtlCol="0">
            <a:noAutofit/>
          </a:bodyPr>
          <a:lstStyle/>
          <a:p>
            <a:pPr marL="11469">
              <a:lnSpc>
                <a:spcPts val="1016"/>
              </a:lnSpc>
            </a:pPr>
            <a:r>
              <a:rPr sz="993" b="1" spc="-23">
                <a:solidFill>
                  <a:srgbClr val="3C3C3B"/>
                </a:solidFill>
                <a:cs typeface="Times New Roman"/>
              </a:rPr>
              <a:t>Asda</a:t>
            </a:r>
            <a:endParaRPr sz="993" b="1">
              <a:cs typeface="Times New Roman"/>
            </a:endParaRPr>
          </a:p>
        </p:txBody>
      </p:sp>
      <p:sp>
        <p:nvSpPr>
          <p:cNvPr id="143" name="object 143"/>
          <p:cNvSpPr txBox="1"/>
          <p:nvPr/>
        </p:nvSpPr>
        <p:spPr>
          <a:xfrm>
            <a:off x="3115782" y="688683"/>
            <a:ext cx="344786" cy="149105"/>
          </a:xfrm>
          <a:prstGeom prst="rect">
            <a:avLst/>
          </a:prstGeom>
        </p:spPr>
        <p:txBody>
          <a:bodyPr wrap="square" lIns="0" tIns="6451" rIns="0" bIns="0" rtlCol="0">
            <a:noAutofit/>
          </a:bodyPr>
          <a:lstStyle/>
          <a:p>
            <a:pPr marL="11469">
              <a:lnSpc>
                <a:spcPts val="1016"/>
              </a:lnSpc>
            </a:pPr>
            <a:r>
              <a:rPr sz="993" b="1" spc="-11">
                <a:solidFill>
                  <a:srgbClr val="3C3C3B"/>
                </a:solidFill>
                <a:cs typeface="Times New Roman"/>
              </a:rPr>
              <a:t>Tesco</a:t>
            </a:r>
            <a:endParaRPr sz="993" b="1">
              <a:cs typeface="Times New Roman"/>
            </a:endParaRPr>
          </a:p>
        </p:txBody>
      </p:sp>
      <p:sp>
        <p:nvSpPr>
          <p:cNvPr id="142" name="object 142"/>
          <p:cNvSpPr txBox="1"/>
          <p:nvPr/>
        </p:nvSpPr>
        <p:spPr>
          <a:xfrm>
            <a:off x="4351194" y="688683"/>
            <a:ext cx="672299" cy="149105"/>
          </a:xfrm>
          <a:prstGeom prst="rect">
            <a:avLst/>
          </a:prstGeom>
        </p:spPr>
        <p:txBody>
          <a:bodyPr wrap="square" lIns="0" tIns="6451" rIns="0" bIns="0" rtlCol="0">
            <a:noAutofit/>
          </a:bodyPr>
          <a:lstStyle/>
          <a:p>
            <a:pPr marL="11469">
              <a:lnSpc>
                <a:spcPts val="1016"/>
              </a:lnSpc>
            </a:pPr>
            <a:r>
              <a:rPr sz="993" b="1" spc="-2">
                <a:solidFill>
                  <a:srgbClr val="3C3C3B"/>
                </a:solidFill>
                <a:cs typeface="Times New Roman"/>
              </a:rPr>
              <a:t>Sainsbury’s</a:t>
            </a:r>
            <a:endParaRPr sz="993" b="1">
              <a:cs typeface="Times New Roman"/>
            </a:endParaRPr>
          </a:p>
        </p:txBody>
      </p:sp>
      <p:sp>
        <p:nvSpPr>
          <p:cNvPr id="141" name="object 141"/>
          <p:cNvSpPr txBox="1"/>
          <p:nvPr/>
        </p:nvSpPr>
        <p:spPr>
          <a:xfrm>
            <a:off x="5586605" y="688683"/>
            <a:ext cx="582356" cy="149105"/>
          </a:xfrm>
          <a:prstGeom prst="rect">
            <a:avLst/>
          </a:prstGeom>
        </p:spPr>
        <p:txBody>
          <a:bodyPr wrap="square" lIns="0" tIns="6451" rIns="0" bIns="0" rtlCol="0">
            <a:noAutofit/>
          </a:bodyPr>
          <a:lstStyle/>
          <a:p>
            <a:pPr marL="11469">
              <a:lnSpc>
                <a:spcPts val="1016"/>
              </a:lnSpc>
            </a:pPr>
            <a:r>
              <a:rPr sz="993" b="1">
                <a:solidFill>
                  <a:srgbClr val="3C3C3B"/>
                </a:solidFill>
                <a:cs typeface="Times New Roman"/>
              </a:rPr>
              <a:t>Morrisons</a:t>
            </a:r>
            <a:endParaRPr sz="993" b="1">
              <a:cs typeface="Times New Roman"/>
            </a:endParaRPr>
          </a:p>
        </p:txBody>
      </p:sp>
      <p:sp>
        <p:nvSpPr>
          <p:cNvPr id="140" name="object 140"/>
          <p:cNvSpPr txBox="1"/>
          <p:nvPr/>
        </p:nvSpPr>
        <p:spPr>
          <a:xfrm>
            <a:off x="6822017" y="688683"/>
            <a:ext cx="389701" cy="149105"/>
          </a:xfrm>
          <a:prstGeom prst="rect">
            <a:avLst/>
          </a:prstGeom>
        </p:spPr>
        <p:txBody>
          <a:bodyPr wrap="square" lIns="0" tIns="6451" rIns="0" bIns="0" rtlCol="0">
            <a:noAutofit/>
          </a:bodyPr>
          <a:lstStyle/>
          <a:p>
            <a:pPr marL="11469">
              <a:lnSpc>
                <a:spcPts val="1016"/>
              </a:lnSpc>
            </a:pPr>
            <a:r>
              <a:rPr sz="993" b="1" spc="-1">
                <a:solidFill>
                  <a:srgbClr val="3C3C3B"/>
                </a:solidFill>
                <a:cs typeface="Times New Roman"/>
              </a:rPr>
              <a:t>Ocado</a:t>
            </a:r>
            <a:endParaRPr sz="993" b="1">
              <a:cs typeface="Times New Roman"/>
            </a:endParaRPr>
          </a:p>
        </p:txBody>
      </p:sp>
      <p:sp>
        <p:nvSpPr>
          <p:cNvPr id="139" name="object 139"/>
          <p:cNvSpPr txBox="1"/>
          <p:nvPr/>
        </p:nvSpPr>
        <p:spPr>
          <a:xfrm>
            <a:off x="8057428" y="688683"/>
            <a:ext cx="518643" cy="149105"/>
          </a:xfrm>
          <a:prstGeom prst="rect">
            <a:avLst/>
          </a:prstGeom>
        </p:spPr>
        <p:txBody>
          <a:bodyPr wrap="square" lIns="0" tIns="6451" rIns="0" bIns="0" rtlCol="0">
            <a:noAutofit/>
          </a:bodyPr>
          <a:lstStyle/>
          <a:p>
            <a:pPr marL="11469">
              <a:lnSpc>
                <a:spcPts val="1016"/>
              </a:lnSpc>
            </a:pPr>
            <a:r>
              <a:rPr sz="993" b="1" spc="-16">
                <a:solidFill>
                  <a:srgbClr val="3C3C3B"/>
                </a:solidFill>
                <a:cs typeface="Times New Roman"/>
              </a:rPr>
              <a:t>Waitrose</a:t>
            </a:r>
            <a:endParaRPr sz="993" b="1">
              <a:cs typeface="Times New Roman"/>
            </a:endParaRPr>
          </a:p>
        </p:txBody>
      </p:sp>
      <p:sp>
        <p:nvSpPr>
          <p:cNvPr id="138" name="object 138"/>
          <p:cNvSpPr txBox="1"/>
          <p:nvPr/>
        </p:nvSpPr>
        <p:spPr>
          <a:xfrm>
            <a:off x="9292838" y="688683"/>
            <a:ext cx="438402" cy="149105"/>
          </a:xfrm>
          <a:prstGeom prst="rect">
            <a:avLst/>
          </a:prstGeom>
        </p:spPr>
        <p:txBody>
          <a:bodyPr wrap="square" lIns="0" tIns="6451" rIns="0" bIns="0" rtlCol="0">
            <a:noAutofit/>
          </a:bodyPr>
          <a:lstStyle/>
          <a:p>
            <a:pPr marL="11469">
              <a:lnSpc>
                <a:spcPts val="1016"/>
              </a:lnSpc>
            </a:pPr>
            <a:r>
              <a:rPr sz="993" b="1" spc="-3">
                <a:solidFill>
                  <a:srgbClr val="3C3C3B"/>
                </a:solidFill>
                <a:cs typeface="Times New Roman"/>
              </a:rPr>
              <a:t>Iceland</a:t>
            </a:r>
            <a:endParaRPr sz="993" b="1">
              <a:cs typeface="Times New Roman"/>
            </a:endParaRPr>
          </a:p>
        </p:txBody>
      </p:sp>
      <p:sp>
        <p:nvSpPr>
          <p:cNvPr id="137" name="object 137"/>
          <p:cNvSpPr txBox="1"/>
          <p:nvPr/>
        </p:nvSpPr>
        <p:spPr>
          <a:xfrm>
            <a:off x="10528251" y="688683"/>
            <a:ext cx="381627" cy="149105"/>
          </a:xfrm>
          <a:prstGeom prst="rect">
            <a:avLst/>
          </a:prstGeom>
        </p:spPr>
        <p:txBody>
          <a:bodyPr wrap="square" lIns="0" tIns="6451" rIns="0" bIns="0" rtlCol="0">
            <a:noAutofit/>
          </a:bodyPr>
          <a:lstStyle/>
          <a:p>
            <a:pPr marL="11469">
              <a:lnSpc>
                <a:spcPts val="1016"/>
              </a:lnSpc>
            </a:pPr>
            <a:r>
              <a:rPr sz="993" b="1">
                <a:solidFill>
                  <a:srgbClr val="3C3C3B"/>
                </a:solidFill>
                <a:cs typeface="Times New Roman"/>
              </a:rPr>
              <a:t>C</a:t>
            </a:r>
            <a:r>
              <a:rPr sz="993" b="1" spc="4">
                <a:solidFill>
                  <a:srgbClr val="3C3C3B"/>
                </a:solidFill>
                <a:cs typeface="Times New Roman"/>
              </a:rPr>
              <a:t>o</a:t>
            </a:r>
            <a:r>
              <a:rPr sz="993" b="1">
                <a:solidFill>
                  <a:srgbClr val="3C3C3B"/>
                </a:solidFill>
                <a:cs typeface="Times New Roman"/>
              </a:rPr>
              <a:t>-Op</a:t>
            </a:r>
            <a:endParaRPr sz="993" b="1">
              <a:cs typeface="Times New Roman"/>
            </a:endParaRPr>
          </a:p>
        </p:txBody>
      </p:sp>
      <p:sp>
        <p:nvSpPr>
          <p:cNvPr id="136" name="object 136"/>
          <p:cNvSpPr txBox="1"/>
          <p:nvPr/>
        </p:nvSpPr>
        <p:spPr>
          <a:xfrm>
            <a:off x="11763662" y="688683"/>
            <a:ext cx="776272" cy="149105"/>
          </a:xfrm>
          <a:prstGeom prst="rect">
            <a:avLst/>
          </a:prstGeom>
        </p:spPr>
        <p:txBody>
          <a:bodyPr wrap="square" lIns="0" tIns="6451" rIns="0" bIns="0" rtlCol="0">
            <a:noAutofit/>
          </a:bodyPr>
          <a:lstStyle/>
          <a:p>
            <a:pPr marL="11469">
              <a:lnSpc>
                <a:spcPts val="1016"/>
              </a:lnSpc>
            </a:pPr>
            <a:r>
              <a:rPr sz="993" b="1" spc="-3">
                <a:solidFill>
                  <a:srgbClr val="3C3C3B"/>
                </a:solidFill>
                <a:cs typeface="Times New Roman"/>
              </a:rPr>
              <a:t>AmazonFresh</a:t>
            </a:r>
            <a:endParaRPr sz="993" b="1">
              <a:cs typeface="Times New Roman"/>
            </a:endParaRPr>
          </a:p>
        </p:txBody>
      </p:sp>
      <p:sp>
        <p:nvSpPr>
          <p:cNvPr id="135" name="object 135"/>
          <p:cNvSpPr txBox="1"/>
          <p:nvPr/>
        </p:nvSpPr>
        <p:spPr>
          <a:xfrm>
            <a:off x="12999073" y="688683"/>
            <a:ext cx="505395" cy="149105"/>
          </a:xfrm>
          <a:prstGeom prst="rect">
            <a:avLst/>
          </a:prstGeom>
        </p:spPr>
        <p:txBody>
          <a:bodyPr wrap="square" lIns="0" tIns="6451" rIns="0" bIns="0" rtlCol="0">
            <a:noAutofit/>
          </a:bodyPr>
          <a:lstStyle/>
          <a:p>
            <a:pPr marL="11469">
              <a:lnSpc>
                <a:spcPts val="1016"/>
              </a:lnSpc>
            </a:pPr>
            <a:r>
              <a:rPr sz="993" b="1" spc="-30">
                <a:solidFill>
                  <a:srgbClr val="3C3C3B"/>
                </a:solidFill>
                <a:cs typeface="Times New Roman"/>
              </a:rPr>
              <a:t>Walmart</a:t>
            </a:r>
            <a:endParaRPr sz="993" b="1">
              <a:cs typeface="Times New Roman"/>
            </a:endParaRPr>
          </a:p>
        </p:txBody>
      </p:sp>
      <p:sp>
        <p:nvSpPr>
          <p:cNvPr id="134" name="object 134"/>
          <p:cNvSpPr txBox="1"/>
          <p:nvPr/>
        </p:nvSpPr>
        <p:spPr>
          <a:xfrm>
            <a:off x="245259" y="951948"/>
            <a:ext cx="628280" cy="309713"/>
          </a:xfrm>
          <a:prstGeom prst="rect">
            <a:avLst/>
          </a:prstGeom>
        </p:spPr>
        <p:txBody>
          <a:bodyPr wrap="square" lIns="0" tIns="6451" rIns="0" bIns="0" rtlCol="0">
            <a:noAutofit/>
          </a:bodyPr>
          <a:lstStyle/>
          <a:p>
            <a:pPr marL="11469" marR="18924">
              <a:lnSpc>
                <a:spcPts val="1016"/>
              </a:lnSpc>
            </a:pPr>
            <a:r>
              <a:rPr sz="993" spc="-12">
                <a:solidFill>
                  <a:srgbClr val="3C3C3B"/>
                </a:solidFill>
                <a:cs typeface="Times New Roman"/>
              </a:rPr>
              <a:t>Groceries</a:t>
            </a:r>
            <a:endParaRPr sz="993">
              <a:cs typeface="Times New Roman"/>
            </a:endParaRPr>
          </a:p>
          <a:p>
            <a:pPr marL="11469">
              <a:lnSpc>
                <a:spcPct val="95825"/>
              </a:lnSpc>
              <a:spcBef>
                <a:spcPts val="70"/>
              </a:spcBef>
            </a:pPr>
            <a:r>
              <a:rPr sz="993" spc="7">
                <a:solidFill>
                  <a:srgbClr val="3C3C3B"/>
                </a:solidFill>
                <a:cs typeface="Times New Roman"/>
              </a:rPr>
              <a:t>Homepage</a:t>
            </a:r>
            <a:endParaRPr sz="993">
              <a:cs typeface="Times New Roman"/>
            </a:endParaRPr>
          </a:p>
        </p:txBody>
      </p:sp>
      <p:sp>
        <p:nvSpPr>
          <p:cNvPr id="133" name="object 133"/>
          <p:cNvSpPr txBox="1"/>
          <p:nvPr/>
        </p:nvSpPr>
        <p:spPr>
          <a:xfrm>
            <a:off x="1868490" y="1082057"/>
            <a:ext cx="1193069" cy="630930"/>
          </a:xfrm>
          <a:prstGeom prst="rect">
            <a:avLst/>
          </a:prstGeom>
        </p:spPr>
        <p:txBody>
          <a:bodyPr wrap="square" lIns="0" tIns="6451" rIns="0" bIns="0" rtlCol="0">
            <a:noAutofit/>
          </a:bodyPr>
          <a:lstStyle/>
          <a:p>
            <a:pPr marL="11469" marR="10292">
              <a:lnSpc>
                <a:spcPts val="1016"/>
              </a:lnSpc>
            </a:pPr>
            <a:r>
              <a:rPr sz="993" spc="10">
                <a:solidFill>
                  <a:srgbClr val="3C3C3B"/>
                </a:solidFill>
                <a:cs typeface="Times New Roman"/>
              </a:rPr>
              <a:t>Focus: </a:t>
            </a:r>
            <a:r>
              <a:rPr sz="993"/>
              <a:t>Seasonal</a:t>
            </a:r>
            <a:r>
              <a:rPr sz="993" spc="10">
                <a:solidFill>
                  <a:srgbClr val="3C3C3B"/>
                </a:solidFill>
                <a:cs typeface="Times New Roman"/>
              </a:rPr>
              <a:t>,</a:t>
            </a:r>
            <a:endParaRPr sz="993">
              <a:cs typeface="Times New Roman"/>
            </a:endParaRPr>
          </a:p>
          <a:p>
            <a:pPr marL="11469">
              <a:lnSpc>
                <a:spcPts val="1142"/>
              </a:lnSpc>
              <a:spcBef>
                <a:spcPts val="70"/>
              </a:spcBef>
            </a:pPr>
            <a:r>
              <a:rPr sz="993" spc="23">
                <a:solidFill>
                  <a:srgbClr val="3C3C3B"/>
                </a:solidFill>
                <a:cs typeface="Times New Roman"/>
              </a:rPr>
              <a:t>p</a:t>
            </a:r>
            <a:r>
              <a:rPr sz="993" spc="6">
                <a:solidFill>
                  <a:srgbClr val="3C3C3B"/>
                </a:solidFill>
                <a:cs typeface="Times New Roman"/>
              </a:rPr>
              <a:t>r</a:t>
            </a:r>
            <a:r>
              <a:rPr sz="993" spc="31">
                <a:solidFill>
                  <a:srgbClr val="3C3C3B"/>
                </a:solidFill>
                <a:cs typeface="Times New Roman"/>
              </a:rPr>
              <a:t>om</a:t>
            </a:r>
            <a:r>
              <a:rPr sz="993" spc="5">
                <a:solidFill>
                  <a:srgbClr val="3C3C3B"/>
                </a:solidFill>
                <a:cs typeface="Times New Roman"/>
              </a:rPr>
              <a:t>o</a:t>
            </a:r>
            <a:r>
              <a:rPr sz="993" spc="16">
                <a:solidFill>
                  <a:srgbClr val="3C3C3B"/>
                </a:solidFill>
                <a:cs typeface="Times New Roman"/>
              </a:rPr>
              <a:t>tional,</a:t>
            </a:r>
            <a:r>
              <a:rPr sz="993" spc="36">
                <a:solidFill>
                  <a:srgbClr val="3C3C3B"/>
                </a:solidFill>
                <a:cs typeface="Times New Roman"/>
              </a:rPr>
              <a:t> </a:t>
            </a:r>
            <a:r>
              <a:rPr sz="993" spc="19">
                <a:solidFill>
                  <a:srgbClr val="3C3C3B"/>
                </a:solidFill>
                <a:cs typeface="Times New Roman"/>
              </a:rPr>
              <a:t>multiple</a:t>
            </a:r>
            <a:r>
              <a:rPr sz="993" spc="11">
                <a:solidFill>
                  <a:srgbClr val="3C3C3B"/>
                </a:solidFill>
                <a:cs typeface="Times New Roman"/>
              </a:rPr>
              <a:t> </a:t>
            </a:r>
            <a:endParaRPr sz="993">
              <a:cs typeface="Times New Roman"/>
            </a:endParaRPr>
          </a:p>
          <a:p>
            <a:pPr marL="11469">
              <a:lnSpc>
                <a:spcPts val="1142"/>
              </a:lnSpc>
              <a:spcBef>
                <a:spcPts val="122"/>
              </a:spcBef>
            </a:pPr>
            <a:r>
              <a:rPr sz="993" spc="21">
                <a:solidFill>
                  <a:srgbClr val="3C3C3B"/>
                </a:solidFill>
                <a:cs typeface="Times New Roman"/>
              </a:rPr>
              <a:t>product spotlights, </a:t>
            </a:r>
            <a:endParaRPr sz="993">
              <a:cs typeface="Times New Roman"/>
            </a:endParaRPr>
          </a:p>
          <a:p>
            <a:pPr marL="11469">
              <a:lnSpc>
                <a:spcPts val="1142"/>
              </a:lnSpc>
              <a:spcBef>
                <a:spcPts val="122"/>
              </a:spcBef>
            </a:pPr>
            <a:r>
              <a:rPr lang="en-GB" sz="993" spc="21">
                <a:solidFill>
                  <a:srgbClr val="3C3C3B"/>
                </a:solidFill>
                <a:cs typeface="Times New Roman"/>
              </a:rPr>
              <a:t>R</a:t>
            </a:r>
            <a:r>
              <a:rPr sz="993" spc="21" err="1">
                <a:solidFill>
                  <a:srgbClr val="3C3C3B"/>
                </a:solidFill>
                <a:cs typeface="Times New Roman"/>
              </a:rPr>
              <a:t>ecipes</a:t>
            </a:r>
            <a:r>
              <a:rPr lang="en-GB" sz="993" spc="21">
                <a:solidFill>
                  <a:srgbClr val="3C3C3B"/>
                </a:solidFill>
                <a:cs typeface="Times New Roman"/>
              </a:rPr>
              <a:t>. Updated focus on slot booking for customers</a:t>
            </a:r>
            <a:endParaRPr sz="993">
              <a:cs typeface="Times New Roman"/>
            </a:endParaRPr>
          </a:p>
        </p:txBody>
      </p:sp>
      <p:sp>
        <p:nvSpPr>
          <p:cNvPr id="132" name="object 132"/>
          <p:cNvSpPr txBox="1"/>
          <p:nvPr/>
        </p:nvSpPr>
        <p:spPr>
          <a:xfrm>
            <a:off x="3103901" y="1082183"/>
            <a:ext cx="1167697" cy="630930"/>
          </a:xfrm>
          <a:prstGeom prst="rect">
            <a:avLst/>
          </a:prstGeom>
        </p:spPr>
        <p:txBody>
          <a:bodyPr wrap="square" lIns="0" tIns="6451" rIns="0" bIns="0" rtlCol="0">
            <a:noAutofit/>
          </a:bodyPr>
          <a:lstStyle/>
          <a:p>
            <a:pPr marL="11469" marR="10292">
              <a:lnSpc>
                <a:spcPts val="1016"/>
              </a:lnSpc>
            </a:pPr>
            <a:r>
              <a:rPr sz="993" spc="-5">
                <a:solidFill>
                  <a:srgbClr val="3C3C3B"/>
                </a:solidFill>
                <a:cs typeface="Times New Roman"/>
              </a:rPr>
              <a:t>Focus: book slot &amp;</a:t>
            </a:r>
            <a:endParaRPr sz="993">
              <a:cs typeface="Times New Roman"/>
            </a:endParaRPr>
          </a:p>
          <a:p>
            <a:pPr marL="11469">
              <a:lnSpc>
                <a:spcPts val="1142"/>
              </a:lnSpc>
              <a:spcBef>
                <a:spcPts val="70"/>
              </a:spcBef>
            </a:pPr>
            <a:r>
              <a:rPr sz="993" spc="11">
                <a:solidFill>
                  <a:srgbClr val="3C3C3B"/>
                </a:solidFill>
                <a:cs typeface="Times New Roman"/>
              </a:rPr>
              <a:t>start shop. Offers, </a:t>
            </a:r>
            <a:endParaRPr sz="993">
              <a:cs typeface="Times New Roman"/>
            </a:endParaRPr>
          </a:p>
          <a:p>
            <a:pPr marL="11469">
              <a:lnSpc>
                <a:spcPts val="1142"/>
              </a:lnSpc>
              <a:spcBef>
                <a:spcPts val="122"/>
              </a:spcBef>
            </a:pPr>
            <a:r>
              <a:rPr sz="993" spc="29">
                <a:solidFill>
                  <a:srgbClr val="3C3C3B"/>
                </a:solidFill>
                <a:cs typeface="Times New Roman"/>
              </a:rPr>
              <a:t>p</a:t>
            </a:r>
            <a:r>
              <a:rPr sz="993" spc="9">
                <a:solidFill>
                  <a:srgbClr val="3C3C3B"/>
                </a:solidFill>
                <a:cs typeface="Times New Roman"/>
              </a:rPr>
              <a:t>r</a:t>
            </a:r>
            <a:r>
              <a:rPr sz="993" spc="37">
                <a:solidFill>
                  <a:srgbClr val="3C3C3B"/>
                </a:solidFill>
                <a:cs typeface="Times New Roman"/>
              </a:rPr>
              <a:t>om</a:t>
            </a:r>
            <a:r>
              <a:rPr sz="993" spc="10">
                <a:solidFill>
                  <a:srgbClr val="3C3C3B"/>
                </a:solidFill>
                <a:cs typeface="Times New Roman"/>
              </a:rPr>
              <a:t>o</a:t>
            </a:r>
            <a:r>
              <a:rPr sz="993" spc="20">
                <a:solidFill>
                  <a:srgbClr val="3C3C3B"/>
                </a:solidFill>
                <a:cs typeface="Times New Roman"/>
              </a:rPr>
              <a:t>tional,</a:t>
            </a:r>
            <a:r>
              <a:rPr sz="993" spc="-14">
                <a:solidFill>
                  <a:srgbClr val="3C3C3B"/>
                </a:solidFill>
                <a:cs typeface="Times New Roman"/>
              </a:rPr>
              <a:t> </a:t>
            </a:r>
            <a:r>
              <a:rPr sz="993" spc="39">
                <a:solidFill>
                  <a:srgbClr val="3C3C3B"/>
                </a:solidFill>
                <a:cs typeface="Times New Roman"/>
              </a:rPr>
              <a:t>p</a:t>
            </a:r>
            <a:r>
              <a:rPr sz="993" spc="16">
                <a:solidFill>
                  <a:srgbClr val="3C3C3B"/>
                </a:solidFill>
                <a:cs typeface="Times New Roman"/>
              </a:rPr>
              <a:t>r</a:t>
            </a:r>
            <a:r>
              <a:rPr sz="993" spc="33">
                <a:solidFill>
                  <a:srgbClr val="3C3C3B"/>
                </a:solidFill>
                <a:cs typeface="Times New Roman"/>
              </a:rPr>
              <a:t>odu</a:t>
            </a:r>
            <a:r>
              <a:rPr sz="993" spc="22">
                <a:solidFill>
                  <a:srgbClr val="3C3C3B"/>
                </a:solidFill>
                <a:cs typeface="Times New Roman"/>
              </a:rPr>
              <a:t>c</a:t>
            </a:r>
            <a:r>
              <a:rPr sz="993" spc="60">
                <a:solidFill>
                  <a:srgbClr val="3C3C3B"/>
                </a:solidFill>
                <a:cs typeface="Times New Roman"/>
              </a:rPr>
              <a:t>t</a:t>
            </a:r>
            <a:r>
              <a:rPr sz="993" spc="53">
                <a:solidFill>
                  <a:srgbClr val="3C3C3B"/>
                </a:solidFill>
                <a:cs typeface="Times New Roman"/>
              </a:rPr>
              <a:t> </a:t>
            </a:r>
            <a:endParaRPr sz="993">
              <a:cs typeface="Times New Roman"/>
            </a:endParaRPr>
          </a:p>
          <a:p>
            <a:pPr marL="11469">
              <a:lnSpc>
                <a:spcPts val="1142"/>
              </a:lnSpc>
              <a:spcBef>
                <a:spcPts val="122"/>
              </a:spcBef>
            </a:pPr>
            <a:r>
              <a:rPr sz="993" spc="23">
                <a:solidFill>
                  <a:srgbClr val="3C3C3B"/>
                </a:solidFill>
                <a:cs typeface="Times New Roman"/>
              </a:rPr>
              <a:t>spotlight</a:t>
            </a:r>
            <a:endParaRPr sz="993">
              <a:cs typeface="Times New Roman"/>
            </a:endParaRPr>
          </a:p>
        </p:txBody>
      </p:sp>
      <p:sp>
        <p:nvSpPr>
          <p:cNvPr id="131" name="object 131"/>
          <p:cNvSpPr txBox="1"/>
          <p:nvPr/>
        </p:nvSpPr>
        <p:spPr>
          <a:xfrm>
            <a:off x="4339314" y="1082310"/>
            <a:ext cx="1083977" cy="1112755"/>
          </a:xfrm>
          <a:prstGeom prst="rect">
            <a:avLst/>
          </a:prstGeom>
        </p:spPr>
        <p:txBody>
          <a:bodyPr wrap="square" lIns="0" tIns="6451" rIns="0" bIns="0" rtlCol="0">
            <a:noAutofit/>
          </a:bodyPr>
          <a:lstStyle/>
          <a:p>
            <a:pPr marL="11469" marR="18924">
              <a:lnSpc>
                <a:spcPts val="1016"/>
              </a:lnSpc>
            </a:pPr>
            <a:r>
              <a:rPr sz="993">
                <a:solidFill>
                  <a:srgbClr val="3C3C3B"/>
                </a:solidFill>
                <a:cs typeface="Times New Roman"/>
              </a:rPr>
              <a:t>D Focus: Seasonal,</a:t>
            </a:r>
            <a:endParaRPr sz="993">
              <a:cs typeface="Times New Roman"/>
            </a:endParaRPr>
          </a:p>
          <a:p>
            <a:pPr marL="11469" marR="310793">
              <a:lnSpc>
                <a:spcPts val="1142"/>
              </a:lnSpc>
              <a:spcBef>
                <a:spcPts val="70"/>
              </a:spcBef>
            </a:pPr>
            <a:r>
              <a:rPr sz="993" spc="10">
                <a:solidFill>
                  <a:srgbClr val="3C3C3B"/>
                </a:solidFill>
                <a:cs typeface="Times New Roman"/>
              </a:rPr>
              <a:t>promo, offers, </a:t>
            </a:r>
            <a:endParaRPr sz="993">
              <a:cs typeface="Times New Roman"/>
            </a:endParaRPr>
          </a:p>
          <a:p>
            <a:pPr marL="11469" marR="310793">
              <a:lnSpc>
                <a:spcPts val="1142"/>
              </a:lnSpc>
              <a:spcBef>
                <a:spcPts val="122"/>
              </a:spcBef>
            </a:pPr>
            <a:r>
              <a:rPr sz="993" spc="14">
                <a:solidFill>
                  <a:srgbClr val="3C3C3B"/>
                </a:solidFill>
                <a:cs typeface="Times New Roman"/>
              </a:rPr>
              <a:t>inspiration;</a:t>
            </a:r>
            <a:endParaRPr sz="993">
              <a:cs typeface="Times New Roman"/>
            </a:endParaRPr>
          </a:p>
          <a:p>
            <a:pPr marL="11469">
              <a:lnSpc>
                <a:spcPct val="95825"/>
              </a:lnSpc>
              <a:spcBef>
                <a:spcPts val="126"/>
              </a:spcBef>
            </a:pPr>
            <a:r>
              <a:rPr sz="993" spc="-10">
                <a:solidFill>
                  <a:srgbClr val="3C3C3B"/>
                </a:solidFill>
                <a:cs typeface="Times New Roman"/>
              </a:rPr>
              <a:t>MR Focus: book slot</a:t>
            </a:r>
            <a:endParaRPr sz="993">
              <a:cs typeface="Times New Roman"/>
            </a:endParaRPr>
          </a:p>
          <a:p>
            <a:pPr marL="11469" marR="21375">
              <a:lnSpc>
                <a:spcPts val="1142"/>
              </a:lnSpc>
              <a:spcBef>
                <a:spcPts val="122"/>
              </a:spcBef>
            </a:pPr>
            <a:r>
              <a:rPr sz="993" spc="-170">
                <a:solidFill>
                  <a:srgbClr val="3C3C3B"/>
                </a:solidFill>
                <a:cs typeface="Times New Roman"/>
              </a:rPr>
              <a:t>&amp;</a:t>
            </a:r>
            <a:r>
              <a:rPr sz="993" spc="-50">
                <a:solidFill>
                  <a:srgbClr val="3C3C3B"/>
                </a:solidFill>
                <a:cs typeface="Times New Roman"/>
              </a:rPr>
              <a:t> </a:t>
            </a:r>
            <a:r>
              <a:rPr sz="993" spc="-17">
                <a:solidFill>
                  <a:srgbClr val="3C3C3B"/>
                </a:solidFill>
                <a:cs typeface="Times New Roman"/>
              </a:rPr>
              <a:t>s</a:t>
            </a:r>
            <a:r>
              <a:rPr sz="993" spc="-23">
                <a:solidFill>
                  <a:srgbClr val="3C3C3B"/>
                </a:solidFill>
                <a:cs typeface="Times New Roman"/>
              </a:rPr>
              <a:t>t</a:t>
            </a:r>
            <a:r>
              <a:rPr sz="993">
                <a:solidFill>
                  <a:srgbClr val="3C3C3B"/>
                </a:solidFill>
                <a:cs typeface="Times New Roman"/>
              </a:rPr>
              <a:t>art</a:t>
            </a:r>
            <a:r>
              <a:rPr sz="993" spc="173">
                <a:solidFill>
                  <a:srgbClr val="3C3C3B"/>
                </a:solidFill>
                <a:cs typeface="Times New Roman"/>
              </a:rPr>
              <a:t> </a:t>
            </a:r>
            <a:r>
              <a:rPr sz="993">
                <a:solidFill>
                  <a:srgbClr val="3C3C3B"/>
                </a:solidFill>
                <a:cs typeface="Times New Roman"/>
              </a:rPr>
              <a:t>sho</a:t>
            </a:r>
            <a:r>
              <a:rPr sz="993" spc="-8">
                <a:solidFill>
                  <a:srgbClr val="3C3C3B"/>
                </a:solidFill>
                <a:cs typeface="Times New Roman"/>
              </a:rPr>
              <a:t>p</a:t>
            </a:r>
            <a:r>
              <a:rPr sz="993">
                <a:solidFill>
                  <a:srgbClr val="3C3C3B"/>
                </a:solidFill>
                <a:cs typeface="Times New Roman"/>
              </a:rPr>
              <a:t>.</a:t>
            </a:r>
            <a:r>
              <a:rPr sz="993" spc="118">
                <a:solidFill>
                  <a:srgbClr val="3C3C3B"/>
                </a:solidFill>
                <a:cs typeface="Times New Roman"/>
              </a:rPr>
              <a:t> </a:t>
            </a:r>
            <a:r>
              <a:rPr sz="993">
                <a:solidFill>
                  <a:srgbClr val="3C3C3B"/>
                </a:solidFill>
                <a:cs typeface="Times New Roman"/>
              </a:rPr>
              <a:t>Of</a:t>
            </a:r>
            <a:r>
              <a:rPr sz="993" spc="-8">
                <a:solidFill>
                  <a:srgbClr val="3C3C3B"/>
                </a:solidFill>
                <a:cs typeface="Times New Roman"/>
              </a:rPr>
              <a:t>f</a:t>
            </a:r>
            <a:r>
              <a:rPr sz="993">
                <a:solidFill>
                  <a:srgbClr val="3C3C3B"/>
                </a:solidFill>
                <a:cs typeface="Times New Roman"/>
              </a:rPr>
              <a:t>e</a:t>
            </a:r>
            <a:r>
              <a:rPr sz="993" spc="-4">
                <a:solidFill>
                  <a:srgbClr val="3C3C3B"/>
                </a:solidFill>
                <a:cs typeface="Times New Roman"/>
              </a:rPr>
              <a:t>r</a:t>
            </a:r>
            <a:r>
              <a:rPr sz="993">
                <a:solidFill>
                  <a:srgbClr val="3C3C3B"/>
                </a:solidFill>
                <a:cs typeface="Times New Roman"/>
              </a:rPr>
              <a:t>s, </a:t>
            </a:r>
            <a:endParaRPr sz="993">
              <a:cs typeface="Times New Roman"/>
            </a:endParaRPr>
          </a:p>
          <a:p>
            <a:pPr marL="11469" marR="21375">
              <a:lnSpc>
                <a:spcPts val="1142"/>
              </a:lnSpc>
              <a:spcBef>
                <a:spcPts val="122"/>
              </a:spcBef>
            </a:pPr>
            <a:r>
              <a:rPr sz="993" spc="27">
                <a:solidFill>
                  <a:srgbClr val="3C3C3B"/>
                </a:solidFill>
                <a:cs typeface="Times New Roman"/>
              </a:rPr>
              <a:t>seasonal, product </a:t>
            </a:r>
            <a:endParaRPr sz="993">
              <a:cs typeface="Times New Roman"/>
            </a:endParaRPr>
          </a:p>
          <a:p>
            <a:pPr marL="11469" marR="21375">
              <a:lnSpc>
                <a:spcPts val="1142"/>
              </a:lnSpc>
              <a:spcBef>
                <a:spcPts val="122"/>
              </a:spcBef>
            </a:pPr>
            <a:r>
              <a:rPr sz="993" spc="21">
                <a:solidFill>
                  <a:srgbClr val="3C3C3B"/>
                </a:solidFill>
                <a:cs typeface="Times New Roman"/>
              </a:rPr>
              <a:t>spotlight removed</a:t>
            </a:r>
            <a:endParaRPr sz="993">
              <a:cs typeface="Times New Roman"/>
            </a:endParaRPr>
          </a:p>
        </p:txBody>
      </p:sp>
      <p:sp>
        <p:nvSpPr>
          <p:cNvPr id="130" name="object 130"/>
          <p:cNvSpPr txBox="1"/>
          <p:nvPr/>
        </p:nvSpPr>
        <p:spPr>
          <a:xfrm>
            <a:off x="5574725" y="1082562"/>
            <a:ext cx="1153693" cy="1112755"/>
          </a:xfrm>
          <a:prstGeom prst="rect">
            <a:avLst/>
          </a:prstGeom>
        </p:spPr>
        <p:txBody>
          <a:bodyPr wrap="square" lIns="0" tIns="6451" rIns="0" bIns="0" rtlCol="0">
            <a:noAutofit/>
          </a:bodyPr>
          <a:lstStyle/>
          <a:p>
            <a:pPr marL="11469" marR="10292">
              <a:lnSpc>
                <a:spcPts val="1016"/>
              </a:lnSpc>
            </a:pPr>
            <a:r>
              <a:rPr sz="993" spc="-13">
                <a:solidFill>
                  <a:srgbClr val="3C3C3B"/>
                </a:solidFill>
                <a:cs typeface="Times New Roman"/>
              </a:rPr>
              <a:t>D Focus: Offers,</a:t>
            </a:r>
            <a:endParaRPr sz="993">
              <a:cs typeface="Times New Roman"/>
            </a:endParaRPr>
          </a:p>
          <a:p>
            <a:pPr marL="11469" marR="367122">
              <a:lnSpc>
                <a:spcPts val="1142"/>
              </a:lnSpc>
              <a:spcBef>
                <a:spcPts val="70"/>
              </a:spcBef>
            </a:pPr>
            <a:r>
              <a:rPr sz="993" spc="18">
                <a:solidFill>
                  <a:srgbClr val="3C3C3B"/>
                </a:solidFill>
                <a:cs typeface="Times New Roman"/>
              </a:rPr>
              <a:t>seasonal, long </a:t>
            </a:r>
            <a:endParaRPr sz="993">
              <a:cs typeface="Times New Roman"/>
            </a:endParaRPr>
          </a:p>
          <a:p>
            <a:pPr marL="11469" marR="367122">
              <a:lnSpc>
                <a:spcPts val="1142"/>
              </a:lnSpc>
              <a:spcBef>
                <a:spcPts val="122"/>
              </a:spcBef>
            </a:pPr>
            <a:r>
              <a:rPr sz="993" spc="14">
                <a:solidFill>
                  <a:srgbClr val="3C3C3B"/>
                </a:solidFill>
                <a:cs typeface="Times New Roman"/>
              </a:rPr>
              <a:t>product list;</a:t>
            </a:r>
            <a:endParaRPr sz="993">
              <a:cs typeface="Times New Roman"/>
            </a:endParaRPr>
          </a:p>
          <a:p>
            <a:pPr marL="11469" marR="10292">
              <a:lnSpc>
                <a:spcPct val="95825"/>
              </a:lnSpc>
              <a:spcBef>
                <a:spcPts val="126"/>
              </a:spcBef>
            </a:pPr>
            <a:r>
              <a:rPr sz="993" spc="-10">
                <a:solidFill>
                  <a:srgbClr val="3C3C3B"/>
                </a:solidFill>
                <a:cs typeface="Times New Roman"/>
              </a:rPr>
              <a:t>MR Focus: book slot</a:t>
            </a:r>
            <a:endParaRPr sz="993">
              <a:cs typeface="Times New Roman"/>
            </a:endParaRPr>
          </a:p>
          <a:p>
            <a:pPr marL="11469">
              <a:lnSpc>
                <a:spcPts val="1142"/>
              </a:lnSpc>
              <a:spcBef>
                <a:spcPts val="122"/>
              </a:spcBef>
            </a:pPr>
            <a:r>
              <a:rPr sz="993">
                <a:solidFill>
                  <a:srgbClr val="3C3C3B"/>
                </a:solidFill>
                <a:cs typeface="Times New Roman"/>
              </a:rPr>
              <a:t>&amp; start shop. Offers, </a:t>
            </a:r>
            <a:endParaRPr sz="993">
              <a:cs typeface="Times New Roman"/>
            </a:endParaRPr>
          </a:p>
          <a:p>
            <a:pPr marL="11469">
              <a:lnSpc>
                <a:spcPts val="1142"/>
              </a:lnSpc>
              <a:spcBef>
                <a:spcPts val="122"/>
              </a:spcBef>
            </a:pPr>
            <a:r>
              <a:rPr sz="993">
                <a:solidFill>
                  <a:srgbClr val="3C3C3B"/>
                </a:solidFill>
                <a:cs typeface="Times New Roman"/>
              </a:rPr>
              <a:t>s</a:t>
            </a:r>
            <a:r>
              <a:rPr sz="993" spc="-13">
                <a:solidFill>
                  <a:srgbClr val="3C3C3B"/>
                </a:solidFill>
                <a:cs typeface="Times New Roman"/>
              </a:rPr>
              <a:t>e</a:t>
            </a:r>
            <a:r>
              <a:rPr sz="993">
                <a:solidFill>
                  <a:srgbClr val="3C3C3B"/>
                </a:solidFill>
                <a:cs typeface="Times New Roman"/>
              </a:rPr>
              <a:t>asonal,</a:t>
            </a:r>
            <a:r>
              <a:rPr sz="993" spc="219">
                <a:solidFill>
                  <a:srgbClr val="3C3C3B"/>
                </a:solidFill>
                <a:cs typeface="Times New Roman"/>
              </a:rPr>
              <a:t> </a:t>
            </a: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odu</a:t>
            </a:r>
            <a:r>
              <a:rPr sz="993" spc="-8">
                <a:solidFill>
                  <a:srgbClr val="3C3C3B"/>
                </a:solidFill>
                <a:cs typeface="Times New Roman"/>
              </a:rPr>
              <a:t>c</a:t>
            </a:r>
            <a:r>
              <a:rPr sz="993">
                <a:solidFill>
                  <a:srgbClr val="3C3C3B"/>
                </a:solidFill>
                <a:cs typeface="Times New Roman"/>
              </a:rPr>
              <a:t>t</a:t>
            </a:r>
            <a:r>
              <a:rPr sz="993" spc="211">
                <a:solidFill>
                  <a:srgbClr val="3C3C3B"/>
                </a:solidFill>
                <a:cs typeface="Times New Roman"/>
              </a:rPr>
              <a:t> </a:t>
            </a:r>
            <a:r>
              <a:rPr sz="993" spc="-8">
                <a:solidFill>
                  <a:srgbClr val="3C3C3B"/>
                </a:solidFill>
                <a:cs typeface="Times New Roman"/>
              </a:rPr>
              <a:t>li</a:t>
            </a:r>
            <a:r>
              <a:rPr sz="993" spc="-29">
                <a:solidFill>
                  <a:srgbClr val="3C3C3B"/>
                </a:solidFill>
                <a:cs typeface="Times New Roman"/>
              </a:rPr>
              <a:t>s</a:t>
            </a:r>
            <a:r>
              <a:rPr sz="993" spc="60">
                <a:solidFill>
                  <a:srgbClr val="3C3C3B"/>
                </a:solidFill>
                <a:cs typeface="Times New Roman"/>
              </a:rPr>
              <a:t>t</a:t>
            </a:r>
            <a:r>
              <a:rPr sz="993" spc="53">
                <a:solidFill>
                  <a:srgbClr val="3C3C3B"/>
                </a:solidFill>
                <a:cs typeface="Times New Roman"/>
              </a:rPr>
              <a:t> </a:t>
            </a:r>
            <a:endParaRPr sz="993">
              <a:cs typeface="Times New Roman"/>
            </a:endParaRPr>
          </a:p>
          <a:p>
            <a:pPr marL="11469">
              <a:lnSpc>
                <a:spcPts val="1142"/>
              </a:lnSpc>
              <a:spcBef>
                <a:spcPts val="122"/>
              </a:spcBef>
            </a:pPr>
            <a:r>
              <a:rPr sz="993" spc="28">
                <a:solidFill>
                  <a:srgbClr val="3C3C3B"/>
                </a:solidFill>
                <a:cs typeface="Times New Roman"/>
              </a:rPr>
              <a:t>removed</a:t>
            </a:r>
            <a:endParaRPr sz="993">
              <a:cs typeface="Times New Roman"/>
            </a:endParaRPr>
          </a:p>
        </p:txBody>
      </p:sp>
      <p:sp>
        <p:nvSpPr>
          <p:cNvPr id="129" name="object 129"/>
          <p:cNvSpPr txBox="1"/>
          <p:nvPr/>
        </p:nvSpPr>
        <p:spPr>
          <a:xfrm>
            <a:off x="6810136" y="1082814"/>
            <a:ext cx="1153693" cy="1112755"/>
          </a:xfrm>
          <a:prstGeom prst="rect">
            <a:avLst/>
          </a:prstGeom>
        </p:spPr>
        <p:txBody>
          <a:bodyPr wrap="square" lIns="0" tIns="6451" rIns="0" bIns="0" rtlCol="0">
            <a:noAutofit/>
          </a:bodyPr>
          <a:lstStyle/>
          <a:p>
            <a:pPr marL="11469" marR="10292">
              <a:lnSpc>
                <a:spcPts val="1016"/>
              </a:lnSpc>
            </a:pPr>
            <a:r>
              <a:rPr sz="993" spc="-13">
                <a:solidFill>
                  <a:srgbClr val="3C3C3B"/>
                </a:solidFill>
                <a:cs typeface="Times New Roman"/>
              </a:rPr>
              <a:t>D Focus: Offers,</a:t>
            </a:r>
            <a:endParaRPr sz="993">
              <a:cs typeface="Times New Roman"/>
            </a:endParaRPr>
          </a:p>
          <a:p>
            <a:pPr marL="11469" marR="76959">
              <a:lnSpc>
                <a:spcPts val="1142"/>
              </a:lnSpc>
              <a:spcBef>
                <a:spcPts val="70"/>
              </a:spcBef>
            </a:pPr>
            <a:r>
              <a:rPr sz="993" spc="18">
                <a:solidFill>
                  <a:srgbClr val="3C3C3B"/>
                </a:solidFill>
                <a:cs typeface="Times New Roman"/>
              </a:rPr>
              <a:t>seasonal, long </a:t>
            </a:r>
            <a:endParaRPr sz="993">
              <a:cs typeface="Times New Roman"/>
            </a:endParaRPr>
          </a:p>
          <a:p>
            <a:pPr marL="11469" marR="76959">
              <a:lnSpc>
                <a:spcPts val="1142"/>
              </a:lnSpc>
              <a:spcBef>
                <a:spcPts val="122"/>
              </a:spcBef>
            </a:pPr>
            <a:r>
              <a:rPr sz="993" spc="15">
                <a:solidFill>
                  <a:srgbClr val="3C3C3B"/>
                </a:solidFill>
                <a:cs typeface="Times New Roman"/>
              </a:rPr>
              <a:t>product list, promo; </a:t>
            </a:r>
            <a:endParaRPr sz="993">
              <a:cs typeface="Times New Roman"/>
            </a:endParaRPr>
          </a:p>
          <a:p>
            <a:pPr marL="11469" marR="76959">
              <a:lnSpc>
                <a:spcPts val="1142"/>
              </a:lnSpc>
              <a:spcBef>
                <a:spcPts val="122"/>
              </a:spcBef>
            </a:pPr>
            <a:r>
              <a:rPr sz="993" spc="-10">
                <a:solidFill>
                  <a:srgbClr val="3C3C3B"/>
                </a:solidFill>
                <a:cs typeface="Times New Roman"/>
              </a:rPr>
              <a:t>MR Focus: book slot</a:t>
            </a:r>
            <a:endParaRPr sz="993">
              <a:cs typeface="Times New Roman"/>
            </a:endParaRPr>
          </a:p>
          <a:p>
            <a:pPr marL="11469">
              <a:lnSpc>
                <a:spcPts val="1142"/>
              </a:lnSpc>
              <a:spcBef>
                <a:spcPts val="126"/>
              </a:spcBef>
            </a:pPr>
            <a:r>
              <a:rPr sz="993">
                <a:solidFill>
                  <a:srgbClr val="3C3C3B"/>
                </a:solidFill>
                <a:cs typeface="Times New Roman"/>
              </a:rPr>
              <a:t>&amp; start shop. Offers, </a:t>
            </a:r>
            <a:endParaRPr sz="993">
              <a:cs typeface="Times New Roman"/>
            </a:endParaRPr>
          </a:p>
          <a:p>
            <a:pPr marL="11469">
              <a:lnSpc>
                <a:spcPts val="1142"/>
              </a:lnSpc>
              <a:spcBef>
                <a:spcPts val="122"/>
              </a:spcBef>
            </a:pPr>
            <a:r>
              <a:rPr sz="993">
                <a:solidFill>
                  <a:srgbClr val="3C3C3B"/>
                </a:solidFill>
                <a:cs typeface="Times New Roman"/>
              </a:rPr>
              <a:t>s</a:t>
            </a:r>
            <a:r>
              <a:rPr sz="993" spc="-13">
                <a:solidFill>
                  <a:srgbClr val="3C3C3B"/>
                </a:solidFill>
                <a:cs typeface="Times New Roman"/>
              </a:rPr>
              <a:t>e</a:t>
            </a:r>
            <a:r>
              <a:rPr sz="993">
                <a:solidFill>
                  <a:srgbClr val="3C3C3B"/>
                </a:solidFill>
                <a:cs typeface="Times New Roman"/>
              </a:rPr>
              <a:t>asonal,</a:t>
            </a:r>
            <a:r>
              <a:rPr sz="993" spc="219">
                <a:solidFill>
                  <a:srgbClr val="3C3C3B"/>
                </a:solidFill>
                <a:cs typeface="Times New Roman"/>
              </a:rPr>
              <a:t> </a:t>
            </a: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odu</a:t>
            </a:r>
            <a:r>
              <a:rPr sz="993" spc="-8">
                <a:solidFill>
                  <a:srgbClr val="3C3C3B"/>
                </a:solidFill>
                <a:cs typeface="Times New Roman"/>
              </a:rPr>
              <a:t>c</a:t>
            </a:r>
            <a:r>
              <a:rPr sz="993">
                <a:solidFill>
                  <a:srgbClr val="3C3C3B"/>
                </a:solidFill>
                <a:cs typeface="Times New Roman"/>
              </a:rPr>
              <a:t>t</a:t>
            </a:r>
            <a:r>
              <a:rPr sz="993" spc="211">
                <a:solidFill>
                  <a:srgbClr val="3C3C3B"/>
                </a:solidFill>
                <a:cs typeface="Times New Roman"/>
              </a:rPr>
              <a:t> </a:t>
            </a:r>
            <a:r>
              <a:rPr sz="993" spc="-8">
                <a:solidFill>
                  <a:srgbClr val="3C3C3B"/>
                </a:solidFill>
                <a:cs typeface="Times New Roman"/>
              </a:rPr>
              <a:t>li</a:t>
            </a:r>
            <a:r>
              <a:rPr sz="993" spc="-29">
                <a:solidFill>
                  <a:srgbClr val="3C3C3B"/>
                </a:solidFill>
                <a:cs typeface="Times New Roman"/>
              </a:rPr>
              <a:t>s</a:t>
            </a:r>
            <a:r>
              <a:rPr sz="993" spc="60">
                <a:solidFill>
                  <a:srgbClr val="3C3C3B"/>
                </a:solidFill>
                <a:cs typeface="Times New Roman"/>
              </a:rPr>
              <a:t>t</a:t>
            </a:r>
            <a:r>
              <a:rPr sz="993" spc="53">
                <a:solidFill>
                  <a:srgbClr val="3C3C3B"/>
                </a:solidFill>
                <a:cs typeface="Times New Roman"/>
              </a:rPr>
              <a:t> </a:t>
            </a:r>
            <a:endParaRPr sz="993">
              <a:cs typeface="Times New Roman"/>
            </a:endParaRPr>
          </a:p>
          <a:p>
            <a:pPr marL="11469">
              <a:lnSpc>
                <a:spcPts val="1142"/>
              </a:lnSpc>
              <a:spcBef>
                <a:spcPts val="122"/>
              </a:spcBef>
            </a:pPr>
            <a:r>
              <a:rPr sz="993" spc="28">
                <a:solidFill>
                  <a:srgbClr val="3C3C3B"/>
                </a:solidFill>
                <a:cs typeface="Times New Roman"/>
              </a:rPr>
              <a:t>removed</a:t>
            </a:r>
            <a:endParaRPr sz="993">
              <a:cs typeface="Times New Roman"/>
            </a:endParaRPr>
          </a:p>
        </p:txBody>
      </p:sp>
      <p:sp>
        <p:nvSpPr>
          <p:cNvPr id="128" name="object 128"/>
          <p:cNvSpPr txBox="1"/>
          <p:nvPr/>
        </p:nvSpPr>
        <p:spPr>
          <a:xfrm>
            <a:off x="8045547" y="1083066"/>
            <a:ext cx="1223642" cy="952147"/>
          </a:xfrm>
          <a:prstGeom prst="rect">
            <a:avLst/>
          </a:prstGeom>
        </p:spPr>
        <p:txBody>
          <a:bodyPr wrap="square" lIns="0" tIns="6451" rIns="0" bIns="0" rtlCol="0">
            <a:noAutofit/>
          </a:bodyPr>
          <a:lstStyle/>
          <a:p>
            <a:pPr marL="11469" marR="18924">
              <a:lnSpc>
                <a:spcPts val="1016"/>
              </a:lnSpc>
            </a:pPr>
            <a:r>
              <a:rPr sz="993" spc="8">
                <a:solidFill>
                  <a:srgbClr val="3C3C3B"/>
                </a:solidFill>
                <a:cs typeface="Times New Roman"/>
              </a:rPr>
              <a:t>D Focus: book slot</a:t>
            </a:r>
            <a:endParaRPr sz="993">
              <a:cs typeface="Times New Roman"/>
            </a:endParaRPr>
          </a:p>
          <a:p>
            <a:pPr marL="11469" marR="120412">
              <a:lnSpc>
                <a:spcPts val="1142"/>
              </a:lnSpc>
              <a:spcBef>
                <a:spcPts val="70"/>
              </a:spcBef>
            </a:pPr>
            <a:r>
              <a:rPr sz="993" spc="9">
                <a:solidFill>
                  <a:srgbClr val="3C3C3B"/>
                </a:solidFill>
                <a:cs typeface="Times New Roman"/>
              </a:rPr>
              <a:t>&amp; start shop, browse </a:t>
            </a:r>
            <a:endParaRPr sz="993">
              <a:cs typeface="Times New Roman"/>
            </a:endParaRPr>
          </a:p>
          <a:p>
            <a:pPr marL="11469" marR="120412">
              <a:lnSpc>
                <a:spcPts val="1142"/>
              </a:lnSpc>
              <a:spcBef>
                <a:spcPts val="122"/>
              </a:spcBef>
            </a:pPr>
            <a:r>
              <a:rPr sz="993" spc="14">
                <a:solidFill>
                  <a:srgbClr val="3C3C3B"/>
                </a:solidFill>
                <a:cs typeface="Times New Roman"/>
              </a:rPr>
              <a:t>categories, long </a:t>
            </a:r>
            <a:endParaRPr sz="993">
              <a:cs typeface="Times New Roman"/>
            </a:endParaRPr>
          </a:p>
          <a:p>
            <a:pPr marL="11469" marR="120412">
              <a:lnSpc>
                <a:spcPts val="1142"/>
              </a:lnSpc>
              <a:spcBef>
                <a:spcPts val="122"/>
              </a:spcBef>
            </a:pPr>
            <a:r>
              <a:rPr sz="993" spc="14">
                <a:solidFill>
                  <a:srgbClr val="3C3C3B"/>
                </a:solidFill>
                <a:cs typeface="Times New Roman"/>
              </a:rPr>
              <a:t>product list;</a:t>
            </a:r>
            <a:endParaRPr sz="993">
              <a:cs typeface="Times New Roman"/>
            </a:endParaRPr>
          </a:p>
          <a:p>
            <a:pPr marL="11469" marR="18924">
              <a:lnSpc>
                <a:spcPct val="95825"/>
              </a:lnSpc>
              <a:spcBef>
                <a:spcPts val="126"/>
              </a:spcBef>
            </a:pPr>
            <a:r>
              <a:rPr sz="993" spc="-19">
                <a:solidFill>
                  <a:srgbClr val="3C3C3B"/>
                </a:solidFill>
                <a:cs typeface="Times New Roman"/>
              </a:rPr>
              <a:t>MR Focus: book slot &amp;</a:t>
            </a:r>
            <a:endParaRPr sz="993">
              <a:cs typeface="Times New Roman"/>
            </a:endParaRPr>
          </a:p>
          <a:p>
            <a:pPr marL="11469">
              <a:lnSpc>
                <a:spcPct val="95825"/>
              </a:lnSpc>
              <a:spcBef>
                <a:spcPts val="122"/>
              </a:spcBef>
            </a:pPr>
            <a:r>
              <a:rPr sz="993" spc="18">
                <a:solidFill>
                  <a:srgbClr val="3C3C3B"/>
                </a:solidFill>
                <a:cs typeface="Times New Roman"/>
              </a:rPr>
              <a:t>start shop, product list</a:t>
            </a:r>
            <a:endParaRPr sz="993">
              <a:cs typeface="Times New Roman"/>
            </a:endParaRPr>
          </a:p>
        </p:txBody>
      </p:sp>
      <p:sp>
        <p:nvSpPr>
          <p:cNvPr id="127" name="object 127"/>
          <p:cNvSpPr txBox="1"/>
          <p:nvPr/>
        </p:nvSpPr>
        <p:spPr>
          <a:xfrm>
            <a:off x="9280959" y="1083192"/>
            <a:ext cx="1098738" cy="630930"/>
          </a:xfrm>
          <a:prstGeom prst="rect">
            <a:avLst/>
          </a:prstGeom>
        </p:spPr>
        <p:txBody>
          <a:bodyPr wrap="square" lIns="0" tIns="6451" rIns="0" bIns="0" rtlCol="0">
            <a:noAutofit/>
          </a:bodyPr>
          <a:lstStyle/>
          <a:p>
            <a:pPr marL="11469">
              <a:lnSpc>
                <a:spcPts val="1016"/>
              </a:lnSpc>
            </a:pPr>
            <a:r>
              <a:rPr sz="993" spc="11">
                <a:solidFill>
                  <a:srgbClr val="3C3C3B"/>
                </a:solidFill>
                <a:cs typeface="Times New Roman"/>
              </a:rPr>
              <a:t>Focus: Promotional,</a:t>
            </a:r>
            <a:endParaRPr sz="993">
              <a:cs typeface="Times New Roman"/>
            </a:endParaRPr>
          </a:p>
          <a:p>
            <a:pPr marL="11469" marR="50770">
              <a:lnSpc>
                <a:spcPts val="1142"/>
              </a:lnSpc>
              <a:spcBef>
                <a:spcPts val="70"/>
              </a:spcBef>
            </a:pPr>
            <a:r>
              <a:rPr sz="993" spc="21">
                <a:solidFill>
                  <a:srgbClr val="3C3C3B"/>
                </a:solidFill>
                <a:cs typeface="Times New Roman"/>
              </a:rPr>
              <a:t>popular categories, </a:t>
            </a:r>
            <a:endParaRPr sz="993">
              <a:cs typeface="Times New Roman"/>
            </a:endParaRPr>
          </a:p>
          <a:p>
            <a:pPr marL="11469" marR="50770">
              <a:lnSpc>
                <a:spcPts val="1142"/>
              </a:lnSpc>
              <a:spcBef>
                <a:spcPts val="122"/>
              </a:spcBef>
            </a:pPr>
            <a:r>
              <a:rPr sz="993" spc="13">
                <a:solidFill>
                  <a:srgbClr val="3C3C3B"/>
                </a:solidFill>
                <a:cs typeface="Times New Roman"/>
              </a:rPr>
              <a:t>featured offers, no </a:t>
            </a:r>
            <a:endParaRPr sz="993">
              <a:cs typeface="Times New Roman"/>
            </a:endParaRPr>
          </a:p>
          <a:p>
            <a:pPr marL="11469" marR="50770">
              <a:lnSpc>
                <a:spcPts val="1142"/>
              </a:lnSpc>
              <a:spcBef>
                <a:spcPts val="122"/>
              </a:spcBef>
            </a:pPr>
            <a:r>
              <a:rPr sz="993" spc="15">
                <a:solidFill>
                  <a:srgbClr val="3C3C3B"/>
                </a:solidFill>
                <a:cs typeface="Times New Roman"/>
              </a:rPr>
              <a:t>product lists.</a:t>
            </a:r>
            <a:endParaRPr sz="993">
              <a:cs typeface="Times New Roman"/>
            </a:endParaRPr>
          </a:p>
        </p:txBody>
      </p:sp>
      <p:sp>
        <p:nvSpPr>
          <p:cNvPr id="126" name="object 126"/>
          <p:cNvSpPr txBox="1"/>
          <p:nvPr/>
        </p:nvSpPr>
        <p:spPr>
          <a:xfrm>
            <a:off x="10516370" y="1083318"/>
            <a:ext cx="826978" cy="309713"/>
          </a:xfrm>
          <a:prstGeom prst="rect">
            <a:avLst/>
          </a:prstGeom>
        </p:spPr>
        <p:txBody>
          <a:bodyPr wrap="square" lIns="0" tIns="6451" rIns="0" bIns="0" rtlCol="0">
            <a:noAutofit/>
          </a:bodyPr>
          <a:lstStyle/>
          <a:p>
            <a:pPr marL="11469">
              <a:lnSpc>
                <a:spcPts val="1016"/>
              </a:lnSpc>
            </a:pPr>
            <a:r>
              <a:rPr sz="993" spc="11">
                <a:solidFill>
                  <a:srgbClr val="3C3C3B"/>
                </a:solidFill>
                <a:cs typeface="Times New Roman"/>
              </a:rPr>
              <a:t>Focus: Product</a:t>
            </a:r>
            <a:endParaRPr sz="993">
              <a:cs typeface="Times New Roman"/>
            </a:endParaRPr>
          </a:p>
          <a:p>
            <a:pPr marL="11469" marR="18924">
              <a:lnSpc>
                <a:spcPct val="95825"/>
              </a:lnSpc>
              <a:spcBef>
                <a:spcPts val="70"/>
              </a:spcBef>
            </a:pPr>
            <a:r>
              <a:rPr sz="993" spc="23">
                <a:solidFill>
                  <a:srgbClr val="3C3C3B"/>
                </a:solidFill>
                <a:cs typeface="Times New Roman"/>
              </a:rPr>
              <a:t>spotlights</a:t>
            </a:r>
            <a:endParaRPr sz="993">
              <a:cs typeface="Times New Roman"/>
            </a:endParaRPr>
          </a:p>
        </p:txBody>
      </p:sp>
      <p:sp>
        <p:nvSpPr>
          <p:cNvPr id="125" name="object 125"/>
          <p:cNvSpPr txBox="1"/>
          <p:nvPr/>
        </p:nvSpPr>
        <p:spPr>
          <a:xfrm>
            <a:off x="11751782" y="1083318"/>
            <a:ext cx="1191669" cy="630930"/>
          </a:xfrm>
          <a:prstGeom prst="rect">
            <a:avLst/>
          </a:prstGeom>
        </p:spPr>
        <p:txBody>
          <a:bodyPr wrap="square" lIns="0" tIns="6451" rIns="0" bIns="0" rtlCol="0">
            <a:noAutofit/>
          </a:bodyPr>
          <a:lstStyle/>
          <a:p>
            <a:pPr marL="11469" marR="10292">
              <a:lnSpc>
                <a:spcPts val="1016"/>
              </a:lnSpc>
            </a:pPr>
            <a:r>
              <a:rPr sz="993" spc="4">
                <a:solidFill>
                  <a:srgbClr val="3C3C3B"/>
                </a:solidFill>
                <a:cs typeface="Times New Roman"/>
              </a:rPr>
              <a:t>Focus: Horisontal</a:t>
            </a:r>
            <a:endParaRPr sz="993">
              <a:cs typeface="Times New Roman"/>
            </a:endParaRPr>
          </a:p>
          <a:p>
            <a:pPr marL="11469">
              <a:lnSpc>
                <a:spcPts val="1142"/>
              </a:lnSpc>
              <a:spcBef>
                <a:spcPts val="70"/>
              </a:spcBef>
            </a:pPr>
            <a:r>
              <a:rPr sz="993">
                <a:solidFill>
                  <a:srgbClr val="3C3C3B"/>
                </a:solidFill>
                <a:cs typeface="Times New Roman"/>
              </a:rPr>
              <a:t>sc</a:t>
            </a:r>
            <a:r>
              <a:rPr sz="993" spc="-8">
                <a:solidFill>
                  <a:srgbClr val="3C3C3B"/>
                </a:solidFill>
                <a:cs typeface="Times New Roman"/>
              </a:rPr>
              <a:t>r</a:t>
            </a:r>
            <a:r>
              <a:rPr sz="993">
                <a:solidFill>
                  <a:srgbClr val="3C3C3B"/>
                </a:solidFill>
                <a:cs typeface="Times New Roman"/>
              </a:rPr>
              <a:t>olling</a:t>
            </a:r>
            <a:r>
              <a:rPr sz="993" spc="-3">
                <a:solidFill>
                  <a:srgbClr val="3C3C3B"/>
                </a:solidFill>
                <a:cs typeface="Times New Roman"/>
              </a:rPr>
              <a:t> </a:t>
            </a: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odu</a:t>
            </a:r>
            <a:r>
              <a:rPr sz="993" spc="-8">
                <a:solidFill>
                  <a:srgbClr val="3C3C3B"/>
                </a:solidFill>
                <a:cs typeface="Times New Roman"/>
              </a:rPr>
              <a:t>c</a:t>
            </a:r>
            <a:r>
              <a:rPr sz="993">
                <a:solidFill>
                  <a:srgbClr val="3C3C3B"/>
                </a:solidFill>
                <a:cs typeface="Times New Roman"/>
              </a:rPr>
              <a:t>t</a:t>
            </a:r>
            <a:r>
              <a:rPr sz="993" spc="211">
                <a:solidFill>
                  <a:srgbClr val="3C3C3B"/>
                </a:solidFill>
                <a:cs typeface="Times New Roman"/>
              </a:rPr>
              <a:t> </a:t>
            </a:r>
            <a:r>
              <a:rPr sz="993" spc="-8">
                <a:solidFill>
                  <a:srgbClr val="3C3C3B"/>
                </a:solidFill>
                <a:cs typeface="Times New Roman"/>
              </a:rPr>
              <a:t>li</a:t>
            </a:r>
            <a:r>
              <a:rPr sz="993" spc="-29">
                <a:solidFill>
                  <a:srgbClr val="3C3C3B"/>
                </a:solidFill>
                <a:cs typeface="Times New Roman"/>
              </a:rPr>
              <a:t>s</a:t>
            </a:r>
            <a:r>
              <a:rPr sz="993" spc="51">
                <a:solidFill>
                  <a:srgbClr val="3C3C3B"/>
                </a:solidFill>
                <a:cs typeface="Times New Roman"/>
              </a:rPr>
              <a:t>t</a:t>
            </a:r>
            <a:r>
              <a:rPr sz="993" spc="12">
                <a:solidFill>
                  <a:srgbClr val="3C3C3B"/>
                </a:solidFill>
                <a:cs typeface="Times New Roman"/>
              </a:rPr>
              <a:t>s,</a:t>
            </a:r>
            <a:r>
              <a:rPr sz="993" spc="9">
                <a:solidFill>
                  <a:srgbClr val="3C3C3B"/>
                </a:solidFill>
                <a:cs typeface="Times New Roman"/>
              </a:rPr>
              <a:t> </a:t>
            </a:r>
            <a:endParaRPr sz="993">
              <a:cs typeface="Times New Roman"/>
            </a:endParaRPr>
          </a:p>
          <a:p>
            <a:pPr marL="11469">
              <a:lnSpc>
                <a:spcPts val="1142"/>
              </a:lnSpc>
              <a:spcBef>
                <a:spcPts val="122"/>
              </a:spcBef>
            </a:pPr>
            <a:r>
              <a:rPr sz="993" spc="10">
                <a:solidFill>
                  <a:srgbClr val="3C3C3B"/>
                </a:solidFill>
                <a:cs typeface="Times New Roman"/>
              </a:rPr>
              <a:t>multiple easy links to </a:t>
            </a:r>
            <a:endParaRPr sz="993">
              <a:cs typeface="Times New Roman"/>
            </a:endParaRPr>
          </a:p>
          <a:p>
            <a:pPr marL="11469">
              <a:lnSpc>
                <a:spcPts val="1142"/>
              </a:lnSpc>
              <a:spcBef>
                <a:spcPts val="122"/>
              </a:spcBef>
            </a:pPr>
            <a:r>
              <a:rPr sz="993" spc="20">
                <a:solidFill>
                  <a:srgbClr val="3C3C3B"/>
                </a:solidFill>
                <a:cs typeface="Times New Roman"/>
              </a:rPr>
              <a:t>get shopping.</a:t>
            </a:r>
            <a:endParaRPr sz="993">
              <a:cs typeface="Times New Roman"/>
            </a:endParaRPr>
          </a:p>
        </p:txBody>
      </p:sp>
      <p:sp>
        <p:nvSpPr>
          <p:cNvPr id="124" name="object 124"/>
          <p:cNvSpPr txBox="1"/>
          <p:nvPr/>
        </p:nvSpPr>
        <p:spPr>
          <a:xfrm>
            <a:off x="12987193" y="1083445"/>
            <a:ext cx="1055842" cy="791538"/>
          </a:xfrm>
          <a:prstGeom prst="rect">
            <a:avLst/>
          </a:prstGeom>
        </p:spPr>
        <p:txBody>
          <a:bodyPr wrap="square" lIns="0" tIns="6451" rIns="0" bIns="0" rtlCol="0">
            <a:noAutofit/>
          </a:bodyPr>
          <a:lstStyle/>
          <a:p>
            <a:pPr marL="11469">
              <a:lnSpc>
                <a:spcPts val="1016"/>
              </a:lnSpc>
            </a:pPr>
            <a:r>
              <a:rPr sz="993" spc="11">
                <a:solidFill>
                  <a:srgbClr val="3C3C3B"/>
                </a:solidFill>
                <a:cs typeface="Times New Roman"/>
              </a:rPr>
              <a:t>Focus: Promotions,</a:t>
            </a:r>
            <a:endParaRPr sz="993">
              <a:cs typeface="Times New Roman"/>
            </a:endParaRPr>
          </a:p>
          <a:p>
            <a:pPr marL="11469" marR="9389">
              <a:lnSpc>
                <a:spcPts val="1142"/>
              </a:lnSpc>
              <a:spcBef>
                <a:spcPts val="70"/>
              </a:spcBef>
            </a:pPr>
            <a:r>
              <a:rPr sz="993" spc="15">
                <a:solidFill>
                  <a:srgbClr val="3C3C3B"/>
                </a:solidFill>
                <a:cs typeface="Times New Roman"/>
              </a:rPr>
              <a:t>seasonal, services. </a:t>
            </a:r>
            <a:endParaRPr sz="993">
              <a:cs typeface="Times New Roman"/>
            </a:endParaRPr>
          </a:p>
          <a:p>
            <a:pPr marL="11469" marR="9389">
              <a:lnSpc>
                <a:spcPts val="1142"/>
              </a:lnSpc>
              <a:spcBef>
                <a:spcPts val="122"/>
              </a:spcBef>
            </a:pPr>
            <a:r>
              <a:rPr sz="993" spc="-23">
                <a:solidFill>
                  <a:srgbClr val="3C3C3B"/>
                </a:solidFill>
                <a:cs typeface="Times New Roman"/>
              </a:rPr>
              <a:t>P</a:t>
            </a:r>
            <a:r>
              <a:rPr sz="993">
                <a:solidFill>
                  <a:srgbClr val="3C3C3B"/>
                </a:solidFill>
                <a:cs typeface="Times New Roman"/>
              </a:rPr>
              <a:t>opular</a:t>
            </a:r>
            <a:r>
              <a:rPr sz="993" spc="133">
                <a:solidFill>
                  <a:srgbClr val="3C3C3B"/>
                </a:solidFill>
                <a:cs typeface="Times New Roman"/>
              </a:rPr>
              <a:t> </a:t>
            </a:r>
            <a:r>
              <a:rPr sz="993">
                <a:solidFill>
                  <a:srgbClr val="3C3C3B"/>
                </a:solidFill>
                <a:cs typeface="Times New Roman"/>
              </a:rPr>
              <a:t>c</a:t>
            </a:r>
            <a:r>
              <a:rPr sz="993" spc="43">
                <a:solidFill>
                  <a:srgbClr val="3C3C3B"/>
                </a:solidFill>
                <a:cs typeface="Times New Roman"/>
              </a:rPr>
              <a:t>a</a:t>
            </a:r>
            <a:r>
              <a:rPr sz="993" spc="47">
                <a:solidFill>
                  <a:srgbClr val="3C3C3B"/>
                </a:solidFill>
                <a:cs typeface="Times New Roman"/>
              </a:rPr>
              <a:t>t</a:t>
            </a:r>
            <a:r>
              <a:rPr sz="993" spc="38">
                <a:solidFill>
                  <a:srgbClr val="3C3C3B"/>
                </a:solidFill>
                <a:cs typeface="Times New Roman"/>
              </a:rPr>
              <a:t>e</a:t>
            </a:r>
            <a:r>
              <a:rPr sz="993" spc="-8">
                <a:solidFill>
                  <a:srgbClr val="3C3C3B"/>
                </a:solidFill>
                <a:cs typeface="Times New Roman"/>
              </a:rPr>
              <a:t>g</a:t>
            </a:r>
            <a:r>
              <a:rPr sz="993" spc="17">
                <a:solidFill>
                  <a:srgbClr val="3C3C3B"/>
                </a:solidFill>
                <a:cs typeface="Times New Roman"/>
              </a:rPr>
              <a:t>ories,</a:t>
            </a:r>
            <a:r>
              <a:rPr sz="993" spc="11">
                <a:solidFill>
                  <a:srgbClr val="3C3C3B"/>
                </a:solidFill>
                <a:cs typeface="Times New Roman"/>
              </a:rPr>
              <a:t> </a:t>
            </a:r>
            <a:endParaRPr sz="993">
              <a:cs typeface="Times New Roman"/>
            </a:endParaRPr>
          </a:p>
          <a:p>
            <a:pPr marL="11469" marR="9389">
              <a:lnSpc>
                <a:spcPts val="1142"/>
              </a:lnSpc>
              <a:spcBef>
                <a:spcPts val="122"/>
              </a:spcBef>
            </a:pPr>
            <a:r>
              <a:rPr sz="993" spc="15">
                <a:solidFill>
                  <a:srgbClr val="3C3C3B"/>
                </a:solidFill>
                <a:cs typeface="Times New Roman"/>
              </a:rPr>
              <a:t>offers, no product </a:t>
            </a:r>
            <a:endParaRPr sz="993">
              <a:cs typeface="Times New Roman"/>
            </a:endParaRPr>
          </a:p>
          <a:p>
            <a:pPr marL="11469" marR="9389">
              <a:lnSpc>
                <a:spcPts val="1142"/>
              </a:lnSpc>
              <a:spcBef>
                <a:spcPts val="122"/>
              </a:spcBef>
            </a:pPr>
            <a:r>
              <a:rPr sz="993" spc="-11">
                <a:solidFill>
                  <a:srgbClr val="3C3C3B"/>
                </a:solidFill>
                <a:cs typeface="Times New Roman"/>
              </a:rPr>
              <a:t>lists. Very visual.</a:t>
            </a:r>
            <a:endParaRPr sz="993">
              <a:cs typeface="Times New Roman"/>
            </a:endParaRPr>
          </a:p>
        </p:txBody>
      </p:sp>
      <p:sp>
        <p:nvSpPr>
          <p:cNvPr id="8" name="object 8"/>
          <p:cNvSpPr txBox="1"/>
          <p:nvPr/>
        </p:nvSpPr>
        <p:spPr>
          <a:xfrm>
            <a:off x="1879964" y="956918"/>
            <a:ext cx="1235463" cy="65021"/>
          </a:xfrm>
          <a:prstGeom prst="rect">
            <a:avLst/>
          </a:prstGeom>
        </p:spPr>
        <p:txBody>
          <a:bodyPr wrap="square" lIns="0" tIns="1938" rIns="0" bIns="0" rtlCol="0">
            <a:noAutofit/>
          </a:bodyPr>
          <a:lstStyle/>
          <a:p>
            <a:pPr marL="22939">
              <a:lnSpc>
                <a:spcPts val="497"/>
              </a:lnSpc>
            </a:pPr>
            <a:endParaRPr sz="497"/>
          </a:p>
        </p:txBody>
      </p:sp>
      <p:sp>
        <p:nvSpPr>
          <p:cNvPr id="7" name="object 7"/>
          <p:cNvSpPr txBox="1"/>
          <p:nvPr/>
        </p:nvSpPr>
        <p:spPr>
          <a:xfrm>
            <a:off x="3115426" y="956918"/>
            <a:ext cx="2470926" cy="65021"/>
          </a:xfrm>
          <a:prstGeom prst="rect">
            <a:avLst/>
          </a:prstGeom>
        </p:spPr>
        <p:txBody>
          <a:bodyPr wrap="square" lIns="0" tIns="1938" rIns="0" bIns="0" rtlCol="0">
            <a:noAutofit/>
          </a:bodyPr>
          <a:lstStyle/>
          <a:p>
            <a:pPr marL="22939">
              <a:lnSpc>
                <a:spcPts val="497"/>
              </a:lnSpc>
            </a:pPr>
            <a:endParaRPr sz="497"/>
          </a:p>
        </p:txBody>
      </p:sp>
      <p:sp>
        <p:nvSpPr>
          <p:cNvPr id="6" name="object 6"/>
          <p:cNvSpPr txBox="1"/>
          <p:nvPr/>
        </p:nvSpPr>
        <p:spPr>
          <a:xfrm>
            <a:off x="5586352" y="956918"/>
            <a:ext cx="2470920" cy="65021"/>
          </a:xfrm>
          <a:prstGeom prst="rect">
            <a:avLst/>
          </a:prstGeom>
        </p:spPr>
        <p:txBody>
          <a:bodyPr wrap="square" lIns="0" tIns="1938" rIns="0" bIns="0" rtlCol="0">
            <a:noAutofit/>
          </a:bodyPr>
          <a:lstStyle/>
          <a:p>
            <a:pPr marL="22939">
              <a:lnSpc>
                <a:spcPts val="497"/>
              </a:lnSpc>
            </a:pPr>
            <a:endParaRPr sz="497"/>
          </a:p>
        </p:txBody>
      </p:sp>
      <p:sp>
        <p:nvSpPr>
          <p:cNvPr id="5" name="object 5"/>
          <p:cNvSpPr txBox="1"/>
          <p:nvPr/>
        </p:nvSpPr>
        <p:spPr>
          <a:xfrm>
            <a:off x="8057273" y="956918"/>
            <a:ext cx="2470937" cy="65021"/>
          </a:xfrm>
          <a:prstGeom prst="rect">
            <a:avLst/>
          </a:prstGeom>
        </p:spPr>
        <p:txBody>
          <a:bodyPr wrap="square" lIns="0" tIns="1938" rIns="0" bIns="0" rtlCol="0">
            <a:noAutofit/>
          </a:bodyPr>
          <a:lstStyle/>
          <a:p>
            <a:pPr marL="22939">
              <a:lnSpc>
                <a:spcPts val="497"/>
              </a:lnSpc>
            </a:pPr>
            <a:endParaRPr sz="497"/>
          </a:p>
        </p:txBody>
      </p:sp>
      <p:sp>
        <p:nvSpPr>
          <p:cNvPr id="4" name="object 4"/>
          <p:cNvSpPr txBox="1"/>
          <p:nvPr/>
        </p:nvSpPr>
        <p:spPr>
          <a:xfrm>
            <a:off x="10528211" y="956918"/>
            <a:ext cx="1235457" cy="65021"/>
          </a:xfrm>
          <a:prstGeom prst="rect">
            <a:avLst/>
          </a:prstGeom>
        </p:spPr>
        <p:txBody>
          <a:bodyPr wrap="square" lIns="0" tIns="1938" rIns="0" bIns="0" rtlCol="0">
            <a:noAutofit/>
          </a:bodyPr>
          <a:lstStyle/>
          <a:p>
            <a:pPr marL="22939">
              <a:lnSpc>
                <a:spcPts val="497"/>
              </a:lnSpc>
            </a:pPr>
            <a:endParaRPr sz="497"/>
          </a:p>
        </p:txBody>
      </p:sp>
      <p:sp>
        <p:nvSpPr>
          <p:cNvPr id="3" name="object 3"/>
          <p:cNvSpPr txBox="1"/>
          <p:nvPr/>
        </p:nvSpPr>
        <p:spPr>
          <a:xfrm>
            <a:off x="11763667" y="956918"/>
            <a:ext cx="1235463" cy="65021"/>
          </a:xfrm>
          <a:prstGeom prst="rect">
            <a:avLst/>
          </a:prstGeom>
        </p:spPr>
        <p:txBody>
          <a:bodyPr wrap="square" lIns="0" tIns="1938" rIns="0" bIns="0" rtlCol="0">
            <a:noAutofit/>
          </a:bodyPr>
          <a:lstStyle/>
          <a:p>
            <a:pPr marL="22939">
              <a:lnSpc>
                <a:spcPts val="497"/>
              </a:lnSpc>
            </a:pPr>
            <a:endParaRPr sz="497"/>
          </a:p>
        </p:txBody>
      </p:sp>
      <p:sp>
        <p:nvSpPr>
          <p:cNvPr id="2" name="object 2"/>
          <p:cNvSpPr txBox="1"/>
          <p:nvPr/>
        </p:nvSpPr>
        <p:spPr>
          <a:xfrm>
            <a:off x="12999132" y="956918"/>
            <a:ext cx="1235463" cy="65021"/>
          </a:xfrm>
          <a:prstGeom prst="rect">
            <a:avLst/>
          </a:prstGeom>
        </p:spPr>
        <p:txBody>
          <a:bodyPr wrap="square" lIns="0" tIns="1938" rIns="0" bIns="0" rtlCol="0">
            <a:noAutofit/>
          </a:bodyPr>
          <a:lstStyle/>
          <a:p>
            <a:pPr marL="22939">
              <a:lnSpc>
                <a:spcPts val="497"/>
              </a:lnSpc>
            </a:pPr>
            <a:endParaRPr sz="497"/>
          </a:p>
        </p:txBody>
      </p:sp>
      <p:sp>
        <p:nvSpPr>
          <p:cNvPr id="414" name="object 199">
            <a:extLst>
              <a:ext uri="{FF2B5EF4-FFF2-40B4-BE49-F238E27FC236}">
                <a16:creationId xmlns:a16="http://schemas.microsoft.com/office/drawing/2014/main" id="{9B5F8441-8AD9-4645-A083-1F6F416B2536}"/>
              </a:ext>
            </a:extLst>
          </p:cNvPr>
          <p:cNvSpPr/>
          <p:nvPr/>
        </p:nvSpPr>
        <p:spPr>
          <a:xfrm>
            <a:off x="5586859" y="2648499"/>
            <a:ext cx="2470914" cy="65021"/>
          </a:xfrm>
          <a:custGeom>
            <a:avLst/>
            <a:gdLst/>
            <a:ahLst/>
            <a:cxnLst/>
            <a:rect l="l" t="t" r="r" b="b"/>
            <a:pathLst>
              <a:path w="2735986" h="71996">
                <a:moveTo>
                  <a:pt x="0" y="0"/>
                </a:moveTo>
                <a:lnTo>
                  <a:pt x="0" y="71996"/>
                </a:lnTo>
                <a:lnTo>
                  <a:pt x="2735986" y="71996"/>
                </a:lnTo>
                <a:lnTo>
                  <a:pt x="2735986" y="0"/>
                </a:lnTo>
                <a:lnTo>
                  <a:pt x="0" y="0"/>
                </a:lnTo>
                <a:close/>
              </a:path>
            </a:pathLst>
          </a:custGeom>
          <a:solidFill>
            <a:srgbClr val="7CB928"/>
          </a:solidFill>
        </p:spPr>
        <p:txBody>
          <a:bodyPr wrap="square" lIns="0" tIns="0" rIns="0" bIns="0" rtlCol="0">
            <a:noAutofit/>
          </a:bodyPr>
          <a:lstStyle/>
          <a:p>
            <a:endParaRPr sz="1626"/>
          </a:p>
        </p:txBody>
      </p:sp>
      <p:sp>
        <p:nvSpPr>
          <p:cNvPr id="415" name="object 200">
            <a:extLst>
              <a:ext uri="{FF2B5EF4-FFF2-40B4-BE49-F238E27FC236}">
                <a16:creationId xmlns:a16="http://schemas.microsoft.com/office/drawing/2014/main" id="{9D59CB09-5FD8-4638-9F29-CE822168EA6D}"/>
              </a:ext>
            </a:extLst>
          </p:cNvPr>
          <p:cNvSpPr/>
          <p:nvPr/>
        </p:nvSpPr>
        <p:spPr>
          <a:xfrm>
            <a:off x="8057785" y="2648499"/>
            <a:ext cx="6177309" cy="65021"/>
          </a:xfrm>
          <a:custGeom>
            <a:avLst/>
            <a:gdLst/>
            <a:ahLst/>
            <a:cxnLst/>
            <a:rect l="l" t="t" r="r" b="b"/>
            <a:pathLst>
              <a:path w="6839991" h="71996">
                <a:moveTo>
                  <a:pt x="0" y="0"/>
                </a:moveTo>
                <a:lnTo>
                  <a:pt x="0" y="71996"/>
                </a:lnTo>
                <a:lnTo>
                  <a:pt x="6839991" y="71996"/>
                </a:lnTo>
                <a:lnTo>
                  <a:pt x="6839991" y="0"/>
                </a:lnTo>
                <a:lnTo>
                  <a:pt x="0" y="0"/>
                </a:lnTo>
                <a:close/>
              </a:path>
            </a:pathLst>
          </a:custGeom>
          <a:solidFill>
            <a:srgbClr val="F39200"/>
          </a:solidFill>
        </p:spPr>
        <p:txBody>
          <a:bodyPr wrap="square" lIns="0" tIns="0" rIns="0" bIns="0" rtlCol="0">
            <a:noAutofit/>
          </a:bodyPr>
          <a:lstStyle/>
          <a:p>
            <a:endParaRPr sz="1626"/>
          </a:p>
        </p:txBody>
      </p:sp>
      <p:sp>
        <p:nvSpPr>
          <p:cNvPr id="416" name="object 201">
            <a:extLst>
              <a:ext uri="{FF2B5EF4-FFF2-40B4-BE49-F238E27FC236}">
                <a16:creationId xmlns:a16="http://schemas.microsoft.com/office/drawing/2014/main" id="{9C57FAE0-AC4E-4FBC-A8E0-6D0DD8F6F110}"/>
              </a:ext>
            </a:extLst>
          </p:cNvPr>
          <p:cNvSpPr/>
          <p:nvPr/>
        </p:nvSpPr>
        <p:spPr>
          <a:xfrm>
            <a:off x="1880464" y="2648499"/>
            <a:ext cx="3706394" cy="65021"/>
          </a:xfrm>
          <a:custGeom>
            <a:avLst/>
            <a:gdLst/>
            <a:ahLst/>
            <a:cxnLst/>
            <a:rect l="l" t="t" r="r" b="b"/>
            <a:pathLst>
              <a:path w="4104004" h="71996">
                <a:moveTo>
                  <a:pt x="0" y="0"/>
                </a:moveTo>
                <a:lnTo>
                  <a:pt x="0" y="71996"/>
                </a:lnTo>
                <a:lnTo>
                  <a:pt x="4104004" y="71996"/>
                </a:lnTo>
                <a:lnTo>
                  <a:pt x="4104004" y="0"/>
                </a:lnTo>
                <a:lnTo>
                  <a:pt x="0" y="0"/>
                </a:lnTo>
                <a:close/>
              </a:path>
            </a:pathLst>
          </a:custGeom>
          <a:solidFill>
            <a:srgbClr val="F39200"/>
          </a:solidFill>
        </p:spPr>
        <p:txBody>
          <a:bodyPr wrap="square" lIns="0" tIns="0" rIns="0" bIns="0" rtlCol="0">
            <a:noAutofit/>
          </a:bodyPr>
          <a:lstStyle/>
          <a:p>
            <a:endParaRPr sz="1626"/>
          </a:p>
        </p:txBody>
      </p:sp>
      <p:sp>
        <p:nvSpPr>
          <p:cNvPr id="417" name="object 141">
            <a:extLst>
              <a:ext uri="{FF2B5EF4-FFF2-40B4-BE49-F238E27FC236}">
                <a16:creationId xmlns:a16="http://schemas.microsoft.com/office/drawing/2014/main" id="{414F9A79-08D7-47B0-960E-69E0F342FBA7}"/>
              </a:ext>
            </a:extLst>
          </p:cNvPr>
          <p:cNvSpPr/>
          <p:nvPr/>
        </p:nvSpPr>
        <p:spPr>
          <a:xfrm>
            <a:off x="257721" y="2583470"/>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418" name="object 142">
            <a:extLst>
              <a:ext uri="{FF2B5EF4-FFF2-40B4-BE49-F238E27FC236}">
                <a16:creationId xmlns:a16="http://schemas.microsoft.com/office/drawing/2014/main" id="{F74810D4-1ECF-45D3-8388-0D2B87A1ABD8}"/>
              </a:ext>
            </a:extLst>
          </p:cNvPr>
          <p:cNvSpPr/>
          <p:nvPr/>
        </p:nvSpPr>
        <p:spPr>
          <a:xfrm>
            <a:off x="1230220" y="2583470"/>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419" name="object 143">
            <a:extLst>
              <a:ext uri="{FF2B5EF4-FFF2-40B4-BE49-F238E27FC236}">
                <a16:creationId xmlns:a16="http://schemas.microsoft.com/office/drawing/2014/main" id="{4E26FA46-28B2-4C4A-AD75-21D273C03F95}"/>
              </a:ext>
            </a:extLst>
          </p:cNvPr>
          <p:cNvSpPr/>
          <p:nvPr/>
        </p:nvSpPr>
        <p:spPr>
          <a:xfrm>
            <a:off x="1880464" y="258347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20" name="object 144">
            <a:extLst>
              <a:ext uri="{FF2B5EF4-FFF2-40B4-BE49-F238E27FC236}">
                <a16:creationId xmlns:a16="http://schemas.microsoft.com/office/drawing/2014/main" id="{EC8320CA-F326-4758-BC7F-170DB60FB53D}"/>
              </a:ext>
            </a:extLst>
          </p:cNvPr>
          <p:cNvSpPr/>
          <p:nvPr/>
        </p:nvSpPr>
        <p:spPr>
          <a:xfrm>
            <a:off x="3115927" y="258347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21" name="object 145">
            <a:extLst>
              <a:ext uri="{FF2B5EF4-FFF2-40B4-BE49-F238E27FC236}">
                <a16:creationId xmlns:a16="http://schemas.microsoft.com/office/drawing/2014/main" id="{CF1B9455-AB81-41BC-AAAB-520CC32E8489}"/>
              </a:ext>
            </a:extLst>
          </p:cNvPr>
          <p:cNvSpPr/>
          <p:nvPr/>
        </p:nvSpPr>
        <p:spPr>
          <a:xfrm>
            <a:off x="5586854" y="258347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22" name="object 146">
            <a:extLst>
              <a:ext uri="{FF2B5EF4-FFF2-40B4-BE49-F238E27FC236}">
                <a16:creationId xmlns:a16="http://schemas.microsoft.com/office/drawing/2014/main" id="{1E5F5B2A-9A78-48CC-A853-DA762B2FD264}"/>
              </a:ext>
            </a:extLst>
          </p:cNvPr>
          <p:cNvSpPr/>
          <p:nvPr/>
        </p:nvSpPr>
        <p:spPr>
          <a:xfrm>
            <a:off x="6822319" y="2583470"/>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423" name="object 147">
            <a:extLst>
              <a:ext uri="{FF2B5EF4-FFF2-40B4-BE49-F238E27FC236}">
                <a16:creationId xmlns:a16="http://schemas.microsoft.com/office/drawing/2014/main" id="{AF9E9327-5EE6-4EE0-9303-30ECB4F04376}"/>
              </a:ext>
            </a:extLst>
          </p:cNvPr>
          <p:cNvSpPr/>
          <p:nvPr/>
        </p:nvSpPr>
        <p:spPr>
          <a:xfrm>
            <a:off x="4351391" y="258347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24" name="object 148">
            <a:extLst>
              <a:ext uri="{FF2B5EF4-FFF2-40B4-BE49-F238E27FC236}">
                <a16:creationId xmlns:a16="http://schemas.microsoft.com/office/drawing/2014/main" id="{6CE1A8E8-AE27-418B-ADC2-5F8F669DC458}"/>
              </a:ext>
            </a:extLst>
          </p:cNvPr>
          <p:cNvSpPr/>
          <p:nvPr/>
        </p:nvSpPr>
        <p:spPr>
          <a:xfrm>
            <a:off x="9293245" y="258347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25" name="object 149">
            <a:extLst>
              <a:ext uri="{FF2B5EF4-FFF2-40B4-BE49-F238E27FC236}">
                <a16:creationId xmlns:a16="http://schemas.microsoft.com/office/drawing/2014/main" id="{0ED236A5-E7D1-4016-9C36-A20717132D84}"/>
              </a:ext>
            </a:extLst>
          </p:cNvPr>
          <p:cNvSpPr/>
          <p:nvPr/>
        </p:nvSpPr>
        <p:spPr>
          <a:xfrm>
            <a:off x="10528709" y="2583470"/>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426" name="object 150">
            <a:extLst>
              <a:ext uri="{FF2B5EF4-FFF2-40B4-BE49-F238E27FC236}">
                <a16:creationId xmlns:a16="http://schemas.microsoft.com/office/drawing/2014/main" id="{68D3AA35-7ECB-4C6B-8DCF-4BC423B89142}"/>
              </a:ext>
            </a:extLst>
          </p:cNvPr>
          <p:cNvSpPr/>
          <p:nvPr/>
        </p:nvSpPr>
        <p:spPr>
          <a:xfrm>
            <a:off x="8057781" y="258347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27" name="object 151">
            <a:extLst>
              <a:ext uri="{FF2B5EF4-FFF2-40B4-BE49-F238E27FC236}">
                <a16:creationId xmlns:a16="http://schemas.microsoft.com/office/drawing/2014/main" id="{C62AB01D-1441-44F9-8DC0-C6E3287FD06C}"/>
              </a:ext>
            </a:extLst>
          </p:cNvPr>
          <p:cNvSpPr/>
          <p:nvPr/>
        </p:nvSpPr>
        <p:spPr>
          <a:xfrm>
            <a:off x="12999636" y="2583470"/>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428" name="object 152">
            <a:extLst>
              <a:ext uri="{FF2B5EF4-FFF2-40B4-BE49-F238E27FC236}">
                <a16:creationId xmlns:a16="http://schemas.microsoft.com/office/drawing/2014/main" id="{DAF5EF9A-8A4A-4552-87A7-E8EB10C2439B}"/>
              </a:ext>
            </a:extLst>
          </p:cNvPr>
          <p:cNvSpPr/>
          <p:nvPr/>
        </p:nvSpPr>
        <p:spPr>
          <a:xfrm>
            <a:off x="11764172" y="258347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29" name="object 129">
            <a:extLst>
              <a:ext uri="{FF2B5EF4-FFF2-40B4-BE49-F238E27FC236}">
                <a16:creationId xmlns:a16="http://schemas.microsoft.com/office/drawing/2014/main" id="{7F34CB95-CA3D-4311-BAB8-1326CD225441}"/>
              </a:ext>
            </a:extLst>
          </p:cNvPr>
          <p:cNvSpPr/>
          <p:nvPr/>
        </p:nvSpPr>
        <p:spPr>
          <a:xfrm>
            <a:off x="257721" y="3919948"/>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430" name="object 130">
            <a:extLst>
              <a:ext uri="{FF2B5EF4-FFF2-40B4-BE49-F238E27FC236}">
                <a16:creationId xmlns:a16="http://schemas.microsoft.com/office/drawing/2014/main" id="{46BC8C0D-6C5D-4837-8E0C-930A2D81CC8B}"/>
              </a:ext>
            </a:extLst>
          </p:cNvPr>
          <p:cNvSpPr/>
          <p:nvPr/>
        </p:nvSpPr>
        <p:spPr>
          <a:xfrm>
            <a:off x="1230220" y="3919948"/>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431" name="object 131">
            <a:extLst>
              <a:ext uri="{FF2B5EF4-FFF2-40B4-BE49-F238E27FC236}">
                <a16:creationId xmlns:a16="http://schemas.microsoft.com/office/drawing/2014/main" id="{6C8C4C18-A615-4F87-94F0-4CCBC0569614}"/>
              </a:ext>
            </a:extLst>
          </p:cNvPr>
          <p:cNvSpPr/>
          <p:nvPr/>
        </p:nvSpPr>
        <p:spPr>
          <a:xfrm>
            <a:off x="1880464" y="391994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32" name="object 132">
            <a:extLst>
              <a:ext uri="{FF2B5EF4-FFF2-40B4-BE49-F238E27FC236}">
                <a16:creationId xmlns:a16="http://schemas.microsoft.com/office/drawing/2014/main" id="{AE2ACB39-56E5-4CE5-9833-D012E90A404A}"/>
              </a:ext>
            </a:extLst>
          </p:cNvPr>
          <p:cNvSpPr/>
          <p:nvPr/>
        </p:nvSpPr>
        <p:spPr>
          <a:xfrm>
            <a:off x="3115927" y="391994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33" name="object 133">
            <a:extLst>
              <a:ext uri="{FF2B5EF4-FFF2-40B4-BE49-F238E27FC236}">
                <a16:creationId xmlns:a16="http://schemas.microsoft.com/office/drawing/2014/main" id="{2F419CAA-119F-4E1E-9A80-87070F8EC34A}"/>
              </a:ext>
            </a:extLst>
          </p:cNvPr>
          <p:cNvSpPr/>
          <p:nvPr/>
        </p:nvSpPr>
        <p:spPr>
          <a:xfrm>
            <a:off x="4351391" y="391994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34" name="object 134">
            <a:extLst>
              <a:ext uri="{FF2B5EF4-FFF2-40B4-BE49-F238E27FC236}">
                <a16:creationId xmlns:a16="http://schemas.microsoft.com/office/drawing/2014/main" id="{5A5D4DBC-94C3-436B-B626-094A88634DCD}"/>
              </a:ext>
            </a:extLst>
          </p:cNvPr>
          <p:cNvSpPr/>
          <p:nvPr/>
        </p:nvSpPr>
        <p:spPr>
          <a:xfrm>
            <a:off x="5586854" y="391994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35" name="object 135">
            <a:extLst>
              <a:ext uri="{FF2B5EF4-FFF2-40B4-BE49-F238E27FC236}">
                <a16:creationId xmlns:a16="http://schemas.microsoft.com/office/drawing/2014/main" id="{17EDA8D8-5735-41E0-8682-9A14BE1F88CF}"/>
              </a:ext>
            </a:extLst>
          </p:cNvPr>
          <p:cNvSpPr/>
          <p:nvPr/>
        </p:nvSpPr>
        <p:spPr>
          <a:xfrm>
            <a:off x="6822319" y="3919948"/>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436" name="object 136">
            <a:extLst>
              <a:ext uri="{FF2B5EF4-FFF2-40B4-BE49-F238E27FC236}">
                <a16:creationId xmlns:a16="http://schemas.microsoft.com/office/drawing/2014/main" id="{0FC3BE29-F5A8-4D5A-948B-3082838A6DEF}"/>
              </a:ext>
            </a:extLst>
          </p:cNvPr>
          <p:cNvSpPr/>
          <p:nvPr/>
        </p:nvSpPr>
        <p:spPr>
          <a:xfrm>
            <a:off x="8057781" y="391994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37" name="object 137">
            <a:extLst>
              <a:ext uri="{FF2B5EF4-FFF2-40B4-BE49-F238E27FC236}">
                <a16:creationId xmlns:a16="http://schemas.microsoft.com/office/drawing/2014/main" id="{2F1BC272-2346-4BAB-91D3-711D81B98F1B}"/>
              </a:ext>
            </a:extLst>
          </p:cNvPr>
          <p:cNvSpPr/>
          <p:nvPr/>
        </p:nvSpPr>
        <p:spPr>
          <a:xfrm>
            <a:off x="9293245" y="391994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38" name="object 138">
            <a:extLst>
              <a:ext uri="{FF2B5EF4-FFF2-40B4-BE49-F238E27FC236}">
                <a16:creationId xmlns:a16="http://schemas.microsoft.com/office/drawing/2014/main" id="{D4FDC28B-2393-4F4B-9878-53C1F33917AC}"/>
              </a:ext>
            </a:extLst>
          </p:cNvPr>
          <p:cNvSpPr/>
          <p:nvPr/>
        </p:nvSpPr>
        <p:spPr>
          <a:xfrm>
            <a:off x="10528709" y="3919948"/>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439" name="object 139">
            <a:extLst>
              <a:ext uri="{FF2B5EF4-FFF2-40B4-BE49-F238E27FC236}">
                <a16:creationId xmlns:a16="http://schemas.microsoft.com/office/drawing/2014/main" id="{DE7C511D-0048-428C-8716-A4BE3537A391}"/>
              </a:ext>
            </a:extLst>
          </p:cNvPr>
          <p:cNvSpPr/>
          <p:nvPr/>
        </p:nvSpPr>
        <p:spPr>
          <a:xfrm>
            <a:off x="11764172" y="391994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40" name="object 140">
            <a:extLst>
              <a:ext uri="{FF2B5EF4-FFF2-40B4-BE49-F238E27FC236}">
                <a16:creationId xmlns:a16="http://schemas.microsoft.com/office/drawing/2014/main" id="{8E50C348-5DF0-4A99-9548-41F940F2C64E}"/>
              </a:ext>
            </a:extLst>
          </p:cNvPr>
          <p:cNvSpPr/>
          <p:nvPr/>
        </p:nvSpPr>
        <p:spPr>
          <a:xfrm>
            <a:off x="12999636" y="3919948"/>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441" name="object 41">
            <a:extLst>
              <a:ext uri="{FF2B5EF4-FFF2-40B4-BE49-F238E27FC236}">
                <a16:creationId xmlns:a16="http://schemas.microsoft.com/office/drawing/2014/main" id="{3AA6CE88-EC83-4595-BC9B-418DE135EE70}"/>
              </a:ext>
            </a:extLst>
          </p:cNvPr>
          <p:cNvSpPr txBox="1"/>
          <p:nvPr/>
        </p:nvSpPr>
        <p:spPr>
          <a:xfrm>
            <a:off x="245751" y="2643791"/>
            <a:ext cx="701330" cy="149104"/>
          </a:xfrm>
          <a:prstGeom prst="rect">
            <a:avLst/>
          </a:prstGeom>
        </p:spPr>
        <p:txBody>
          <a:bodyPr wrap="square" lIns="0" tIns="6451" rIns="0" bIns="0" rtlCol="0">
            <a:noAutofit/>
          </a:bodyPr>
          <a:lstStyle/>
          <a:p>
            <a:pPr marL="11469">
              <a:lnSpc>
                <a:spcPts val="1016"/>
              </a:lnSpc>
            </a:pPr>
            <a:r>
              <a:rPr sz="993" spc="-5">
                <a:solidFill>
                  <a:srgbClr val="3C3C3B"/>
                </a:solidFill>
                <a:cs typeface="Times New Roman"/>
              </a:rPr>
              <a:t>Registration</a:t>
            </a:r>
            <a:endParaRPr sz="993">
              <a:cs typeface="Times New Roman"/>
            </a:endParaRPr>
          </a:p>
        </p:txBody>
      </p:sp>
      <p:sp>
        <p:nvSpPr>
          <p:cNvPr id="442" name="object 40">
            <a:extLst>
              <a:ext uri="{FF2B5EF4-FFF2-40B4-BE49-F238E27FC236}">
                <a16:creationId xmlns:a16="http://schemas.microsoft.com/office/drawing/2014/main" id="{1094B0F0-A190-4D61-A80C-D75CD632B6CD}"/>
              </a:ext>
            </a:extLst>
          </p:cNvPr>
          <p:cNvSpPr txBox="1"/>
          <p:nvPr/>
        </p:nvSpPr>
        <p:spPr>
          <a:xfrm>
            <a:off x="1868491" y="2773868"/>
            <a:ext cx="1129271" cy="1112755"/>
          </a:xfrm>
          <a:prstGeom prst="rect">
            <a:avLst/>
          </a:prstGeom>
        </p:spPr>
        <p:txBody>
          <a:bodyPr wrap="square" lIns="0" tIns="6451" rIns="0" bIns="0" rtlCol="0">
            <a:noAutofit/>
          </a:bodyPr>
          <a:lstStyle/>
          <a:p>
            <a:pPr marL="11469" marR="10292">
              <a:lnSpc>
                <a:spcPts val="1016"/>
              </a:lnSpc>
            </a:pPr>
            <a:r>
              <a:rPr sz="993" spc="12">
                <a:solidFill>
                  <a:srgbClr val="3C3C3B"/>
                </a:solidFill>
                <a:cs typeface="Times New Roman"/>
              </a:rPr>
              <a:t>Single email and</a:t>
            </a:r>
            <a:endParaRPr sz="993">
              <a:cs typeface="Times New Roman"/>
            </a:endParaRPr>
          </a:p>
          <a:p>
            <a:pPr marL="11469">
              <a:lnSpc>
                <a:spcPts val="1142"/>
              </a:lnSpc>
              <a:spcBef>
                <a:spcPts val="70"/>
              </a:spcBef>
            </a:pPr>
            <a:r>
              <a:rPr sz="993" spc="-13">
                <a:solidFill>
                  <a:srgbClr val="3C3C3B"/>
                </a:solidFill>
                <a:cs typeface="Times New Roman"/>
              </a:rPr>
              <a:t>p</a:t>
            </a:r>
            <a:r>
              <a:rPr sz="993">
                <a:solidFill>
                  <a:srgbClr val="3C3C3B"/>
                </a:solidFill>
                <a:cs typeface="Times New Roman"/>
              </a:rPr>
              <a:t>ass</a:t>
            </a:r>
            <a:r>
              <a:rPr sz="993" spc="-4">
                <a:solidFill>
                  <a:srgbClr val="3C3C3B"/>
                </a:solidFill>
                <a:cs typeface="Times New Roman"/>
              </a:rPr>
              <a:t>w</a:t>
            </a:r>
            <a:r>
              <a:rPr sz="993">
                <a:solidFill>
                  <a:srgbClr val="3C3C3B"/>
                </a:solidFill>
                <a:cs typeface="Times New Roman"/>
              </a:rPr>
              <a:t>o</a:t>
            </a:r>
            <a:r>
              <a:rPr sz="993" spc="-8">
                <a:solidFill>
                  <a:srgbClr val="3C3C3B"/>
                </a:solidFill>
                <a:cs typeface="Times New Roman"/>
              </a:rPr>
              <a:t>r</a:t>
            </a:r>
            <a:r>
              <a:rPr sz="993">
                <a:solidFill>
                  <a:srgbClr val="3C3C3B"/>
                </a:solidFill>
                <a:cs typeface="Times New Roman"/>
              </a:rPr>
              <a:t>d,</a:t>
            </a:r>
            <a:r>
              <a:rPr sz="993" spc="222">
                <a:solidFill>
                  <a:srgbClr val="3C3C3B"/>
                </a:solidFill>
                <a:cs typeface="Times New Roman"/>
              </a:rPr>
              <a:t> </a:t>
            </a:r>
            <a:r>
              <a:rPr sz="993" spc="7">
                <a:solidFill>
                  <a:srgbClr val="3C3C3B"/>
                </a:solidFill>
                <a:cs typeface="Times New Roman"/>
              </a:rPr>
              <a:t>s</a:t>
            </a:r>
            <a:r>
              <a:rPr sz="993" spc="32">
                <a:solidFill>
                  <a:srgbClr val="3C3C3B"/>
                </a:solidFill>
                <a:cs typeface="Times New Roman"/>
              </a:rPr>
              <a:t>t</a:t>
            </a:r>
            <a:r>
              <a:rPr sz="993" spc="30">
                <a:solidFill>
                  <a:srgbClr val="3C3C3B"/>
                </a:solidFill>
                <a:cs typeface="Times New Roman"/>
              </a:rPr>
              <a:t>r</a:t>
            </a:r>
            <a:r>
              <a:rPr sz="993" spc="38">
                <a:solidFill>
                  <a:srgbClr val="3C3C3B"/>
                </a:solidFill>
                <a:cs typeface="Times New Roman"/>
              </a:rPr>
              <a:t>ength</a:t>
            </a:r>
            <a:r>
              <a:rPr sz="993" spc="21">
                <a:solidFill>
                  <a:srgbClr val="3C3C3B"/>
                </a:solidFill>
                <a:cs typeface="Times New Roman"/>
              </a:rPr>
              <a:t> </a:t>
            </a:r>
            <a:endParaRPr sz="993">
              <a:cs typeface="Times New Roman"/>
            </a:endParaRPr>
          </a:p>
          <a:p>
            <a:pPr marL="11469">
              <a:lnSpc>
                <a:spcPts val="1142"/>
              </a:lnSpc>
              <a:spcBef>
                <a:spcPts val="122"/>
              </a:spcBef>
            </a:pPr>
            <a:r>
              <a:rPr sz="993" spc="19">
                <a:solidFill>
                  <a:srgbClr val="3C3C3B"/>
                </a:solidFill>
                <a:cs typeface="Times New Roman"/>
              </a:rPr>
              <a:t>checker, postcode </a:t>
            </a:r>
            <a:endParaRPr sz="993">
              <a:cs typeface="Times New Roman"/>
            </a:endParaRPr>
          </a:p>
          <a:p>
            <a:pPr marL="11469">
              <a:lnSpc>
                <a:spcPts val="1142"/>
              </a:lnSpc>
              <a:spcBef>
                <a:spcPts val="122"/>
              </a:spcBef>
            </a:pPr>
            <a:r>
              <a:rPr sz="993" spc="5">
                <a:solidFill>
                  <a:srgbClr val="3C3C3B"/>
                </a:solidFill>
                <a:cs typeface="Times New Roman"/>
              </a:rPr>
              <a:t>only - remaining </a:t>
            </a:r>
            <a:endParaRPr sz="993">
              <a:cs typeface="Times New Roman"/>
            </a:endParaRPr>
          </a:p>
          <a:p>
            <a:pPr marL="11469">
              <a:lnSpc>
                <a:spcPts val="1142"/>
              </a:lnSpc>
              <a:spcBef>
                <a:spcPts val="122"/>
              </a:spcBef>
            </a:pPr>
            <a:r>
              <a:rPr sz="993" spc="15">
                <a:solidFill>
                  <a:srgbClr val="3C3C3B"/>
                </a:solidFill>
                <a:cs typeface="Times New Roman"/>
              </a:rPr>
              <a:t>details in account </a:t>
            </a:r>
            <a:endParaRPr sz="993">
              <a:cs typeface="Times New Roman"/>
            </a:endParaRPr>
          </a:p>
          <a:p>
            <a:pPr marL="11469">
              <a:lnSpc>
                <a:spcPts val="1142"/>
              </a:lnSpc>
              <a:spcBef>
                <a:spcPts val="122"/>
              </a:spcBef>
            </a:pPr>
            <a:r>
              <a:rPr sz="993" spc="14">
                <a:solidFill>
                  <a:srgbClr val="3C3C3B"/>
                </a:solidFill>
                <a:cs typeface="Times New Roman"/>
              </a:rPr>
              <a:t>or checkout, opt-in </a:t>
            </a:r>
            <a:endParaRPr sz="993">
              <a:cs typeface="Times New Roman"/>
            </a:endParaRPr>
          </a:p>
          <a:p>
            <a:pPr marL="11469">
              <a:lnSpc>
                <a:spcPts val="1142"/>
              </a:lnSpc>
              <a:spcBef>
                <a:spcPts val="122"/>
              </a:spcBef>
            </a:pPr>
            <a:r>
              <a:rPr sz="993" spc="14">
                <a:solidFill>
                  <a:srgbClr val="3C3C3B"/>
                </a:solidFill>
                <a:cs typeface="Times New Roman"/>
              </a:rPr>
              <a:t>marketing choice</a:t>
            </a:r>
            <a:endParaRPr sz="993">
              <a:cs typeface="Times New Roman"/>
            </a:endParaRPr>
          </a:p>
        </p:txBody>
      </p:sp>
      <p:sp>
        <p:nvSpPr>
          <p:cNvPr id="443" name="object 39">
            <a:extLst>
              <a:ext uri="{FF2B5EF4-FFF2-40B4-BE49-F238E27FC236}">
                <a16:creationId xmlns:a16="http://schemas.microsoft.com/office/drawing/2014/main" id="{09879C9C-F173-45E0-8E76-38D6ECB1A4EC}"/>
              </a:ext>
            </a:extLst>
          </p:cNvPr>
          <p:cNvSpPr txBox="1"/>
          <p:nvPr/>
        </p:nvSpPr>
        <p:spPr>
          <a:xfrm>
            <a:off x="3103902" y="2774119"/>
            <a:ext cx="1144987" cy="952147"/>
          </a:xfrm>
          <a:prstGeom prst="rect">
            <a:avLst/>
          </a:prstGeom>
        </p:spPr>
        <p:txBody>
          <a:bodyPr wrap="square" lIns="0" tIns="6451" rIns="0" bIns="0" rtlCol="0">
            <a:noAutofit/>
          </a:bodyPr>
          <a:lstStyle/>
          <a:p>
            <a:pPr marL="11469" marR="10292">
              <a:lnSpc>
                <a:spcPts val="1016"/>
              </a:lnSpc>
            </a:pPr>
            <a:r>
              <a:rPr sz="993" spc="12">
                <a:solidFill>
                  <a:srgbClr val="3C3C3B"/>
                </a:solidFill>
                <a:cs typeface="Times New Roman"/>
              </a:rPr>
              <a:t>Single email and</a:t>
            </a:r>
            <a:endParaRPr sz="993">
              <a:cs typeface="Times New Roman"/>
            </a:endParaRPr>
          </a:p>
          <a:p>
            <a:pPr marL="11469">
              <a:lnSpc>
                <a:spcPts val="1142"/>
              </a:lnSpc>
              <a:spcBef>
                <a:spcPts val="70"/>
              </a:spcBef>
            </a:pPr>
            <a:r>
              <a:rPr sz="993" spc="-13">
                <a:solidFill>
                  <a:srgbClr val="3C3C3B"/>
                </a:solidFill>
                <a:cs typeface="Times New Roman"/>
              </a:rPr>
              <a:t>p</a:t>
            </a:r>
            <a:r>
              <a:rPr sz="993">
                <a:solidFill>
                  <a:srgbClr val="3C3C3B"/>
                </a:solidFill>
                <a:cs typeface="Times New Roman"/>
              </a:rPr>
              <a:t>ass</a:t>
            </a:r>
            <a:r>
              <a:rPr sz="993" spc="-4">
                <a:solidFill>
                  <a:srgbClr val="3C3C3B"/>
                </a:solidFill>
                <a:cs typeface="Times New Roman"/>
              </a:rPr>
              <a:t>w</a:t>
            </a:r>
            <a:r>
              <a:rPr sz="993">
                <a:solidFill>
                  <a:srgbClr val="3C3C3B"/>
                </a:solidFill>
                <a:cs typeface="Times New Roman"/>
              </a:rPr>
              <a:t>o</a:t>
            </a:r>
            <a:r>
              <a:rPr sz="993" spc="-8">
                <a:solidFill>
                  <a:srgbClr val="3C3C3B"/>
                </a:solidFill>
                <a:cs typeface="Times New Roman"/>
              </a:rPr>
              <a:t>r</a:t>
            </a:r>
            <a:r>
              <a:rPr sz="993">
                <a:solidFill>
                  <a:srgbClr val="3C3C3B"/>
                </a:solidFill>
                <a:cs typeface="Times New Roman"/>
              </a:rPr>
              <a:t>d,</a:t>
            </a:r>
            <a:r>
              <a:rPr sz="993" spc="222">
                <a:solidFill>
                  <a:srgbClr val="3C3C3B"/>
                </a:solidFill>
                <a:cs typeface="Times New Roman"/>
              </a:rPr>
              <a:t> </a:t>
            </a:r>
            <a:r>
              <a:rPr sz="993">
                <a:solidFill>
                  <a:srgbClr val="3C3C3B"/>
                </a:solidFill>
                <a:cs typeface="Times New Roman"/>
              </a:rPr>
              <a:t>full</a:t>
            </a:r>
            <a:r>
              <a:rPr sz="993" spc="-90">
                <a:solidFill>
                  <a:srgbClr val="3C3C3B"/>
                </a:solidFill>
                <a:cs typeface="Times New Roman"/>
              </a:rPr>
              <a:t> </a:t>
            </a:r>
            <a:r>
              <a:rPr sz="993" spc="53">
                <a:solidFill>
                  <a:srgbClr val="3C3C3B"/>
                </a:solidFill>
                <a:cs typeface="Times New Roman"/>
              </a:rPr>
              <a:t>d</a:t>
            </a:r>
            <a:r>
              <a:rPr sz="993" spc="38">
                <a:solidFill>
                  <a:srgbClr val="3C3C3B"/>
                </a:solidFill>
                <a:cs typeface="Times New Roman"/>
              </a:rPr>
              <a:t>e</a:t>
            </a:r>
            <a:r>
              <a:rPr sz="993" spc="37">
                <a:solidFill>
                  <a:srgbClr val="3C3C3B"/>
                </a:solidFill>
                <a:cs typeface="Times New Roman"/>
              </a:rPr>
              <a:t>t</a:t>
            </a:r>
            <a:r>
              <a:rPr sz="993" spc="5">
                <a:solidFill>
                  <a:srgbClr val="3C3C3B"/>
                </a:solidFill>
                <a:cs typeface="Times New Roman"/>
              </a:rPr>
              <a:t>ails</a:t>
            </a:r>
            <a:r>
              <a:rPr sz="993" spc="4">
                <a:solidFill>
                  <a:srgbClr val="3C3C3B"/>
                </a:solidFill>
                <a:cs typeface="Times New Roman"/>
              </a:rPr>
              <a:t> </a:t>
            </a:r>
            <a:endParaRPr sz="993">
              <a:cs typeface="Times New Roman"/>
            </a:endParaRPr>
          </a:p>
          <a:p>
            <a:pPr marL="11469">
              <a:lnSpc>
                <a:spcPts val="1142"/>
              </a:lnSpc>
              <a:spcBef>
                <a:spcPts val="122"/>
              </a:spcBef>
            </a:pPr>
            <a:r>
              <a:rPr sz="993" spc="24">
                <a:solidFill>
                  <a:srgbClr val="3C3C3B"/>
                </a:solidFill>
                <a:cs typeface="Times New Roman"/>
              </a:rPr>
              <a:t>required,</a:t>
            </a:r>
            <a:endParaRPr sz="993">
              <a:cs typeface="Times New Roman"/>
            </a:endParaRPr>
          </a:p>
          <a:p>
            <a:pPr marL="11469" marR="85791">
              <a:lnSpc>
                <a:spcPts val="1142"/>
              </a:lnSpc>
              <a:spcBef>
                <a:spcPts val="126"/>
              </a:spcBef>
            </a:pPr>
            <a:r>
              <a:rPr sz="993" spc="13">
                <a:solidFill>
                  <a:srgbClr val="3C3C3B"/>
                </a:solidFill>
                <a:cs typeface="Times New Roman"/>
              </a:rPr>
              <a:t>multiple opt-in </a:t>
            </a:r>
            <a:endParaRPr sz="993">
              <a:cs typeface="Times New Roman"/>
            </a:endParaRPr>
          </a:p>
          <a:p>
            <a:pPr marL="11469" marR="85791">
              <a:lnSpc>
                <a:spcPts val="1142"/>
              </a:lnSpc>
              <a:spcBef>
                <a:spcPts val="122"/>
              </a:spcBef>
            </a:pPr>
            <a:r>
              <a:rPr sz="993" spc="11">
                <a:solidFill>
                  <a:srgbClr val="3C3C3B"/>
                </a:solidFill>
                <a:cs typeface="Times New Roman"/>
              </a:rPr>
              <a:t>marketing choices - </a:t>
            </a:r>
            <a:endParaRPr sz="993">
              <a:cs typeface="Times New Roman"/>
            </a:endParaRPr>
          </a:p>
          <a:p>
            <a:pPr marL="11469" marR="85791">
              <a:lnSpc>
                <a:spcPts val="1142"/>
              </a:lnSpc>
              <a:spcBef>
                <a:spcPts val="122"/>
              </a:spcBef>
            </a:pPr>
            <a:r>
              <a:rPr sz="993" spc="28">
                <a:solidFill>
                  <a:srgbClr val="3C3C3B"/>
                </a:solidFill>
                <a:cs typeface="Times New Roman"/>
              </a:rPr>
              <a:t>some auto selected</a:t>
            </a:r>
            <a:endParaRPr sz="993">
              <a:cs typeface="Times New Roman"/>
            </a:endParaRPr>
          </a:p>
        </p:txBody>
      </p:sp>
      <p:sp>
        <p:nvSpPr>
          <p:cNvPr id="444" name="object 38">
            <a:extLst>
              <a:ext uri="{FF2B5EF4-FFF2-40B4-BE49-F238E27FC236}">
                <a16:creationId xmlns:a16="http://schemas.microsoft.com/office/drawing/2014/main" id="{339DAFFB-DAB4-4767-8714-DA1104181129}"/>
              </a:ext>
            </a:extLst>
          </p:cNvPr>
          <p:cNvSpPr txBox="1"/>
          <p:nvPr/>
        </p:nvSpPr>
        <p:spPr>
          <a:xfrm>
            <a:off x="4339313" y="2774246"/>
            <a:ext cx="1032502" cy="952147"/>
          </a:xfrm>
          <a:prstGeom prst="rect">
            <a:avLst/>
          </a:prstGeom>
        </p:spPr>
        <p:txBody>
          <a:bodyPr wrap="square" lIns="0" tIns="6451" rIns="0" bIns="0" rtlCol="0">
            <a:noAutofit/>
          </a:bodyPr>
          <a:lstStyle/>
          <a:p>
            <a:pPr marL="11469">
              <a:lnSpc>
                <a:spcPts val="1016"/>
              </a:lnSpc>
            </a:pPr>
            <a:r>
              <a:rPr sz="993" spc="7">
                <a:solidFill>
                  <a:srgbClr val="3C3C3B"/>
                </a:solidFill>
                <a:cs typeface="Times New Roman"/>
              </a:rPr>
              <a:t>Multi-step process,</a:t>
            </a:r>
            <a:endParaRPr sz="993">
              <a:cs typeface="Times New Roman"/>
            </a:endParaRPr>
          </a:p>
          <a:p>
            <a:pPr marL="11469" marR="118647">
              <a:lnSpc>
                <a:spcPts val="1142"/>
              </a:lnSpc>
              <a:spcBef>
                <a:spcPts val="70"/>
              </a:spcBef>
            </a:pPr>
            <a:r>
              <a:rPr sz="993" spc="14">
                <a:solidFill>
                  <a:srgbClr val="3C3C3B"/>
                </a:solidFill>
                <a:cs typeface="Times New Roman"/>
              </a:rPr>
              <a:t>external email </a:t>
            </a:r>
            <a:endParaRPr sz="993">
              <a:cs typeface="Times New Roman"/>
            </a:endParaRPr>
          </a:p>
          <a:p>
            <a:pPr marL="11469" marR="118647">
              <a:lnSpc>
                <a:spcPts val="1142"/>
              </a:lnSpc>
              <a:spcBef>
                <a:spcPts val="122"/>
              </a:spcBef>
            </a:pPr>
            <a:r>
              <a:rPr sz="993" spc="1">
                <a:solidFill>
                  <a:srgbClr val="3C3C3B"/>
                </a:solidFill>
                <a:cs typeface="Times New Roman"/>
              </a:rPr>
              <a:t>verification, full </a:t>
            </a:r>
            <a:endParaRPr sz="993">
              <a:cs typeface="Times New Roman"/>
            </a:endParaRPr>
          </a:p>
          <a:p>
            <a:pPr marL="11469" marR="118647">
              <a:lnSpc>
                <a:spcPts val="1142"/>
              </a:lnSpc>
              <a:spcBef>
                <a:spcPts val="122"/>
              </a:spcBef>
            </a:pPr>
            <a:r>
              <a:rPr sz="993" spc="19">
                <a:solidFill>
                  <a:srgbClr val="3C3C3B"/>
                </a:solidFill>
                <a:cs typeface="Times New Roman"/>
              </a:rPr>
              <a:t>details required, </a:t>
            </a:r>
            <a:endParaRPr sz="993">
              <a:cs typeface="Times New Roman"/>
            </a:endParaRPr>
          </a:p>
          <a:p>
            <a:pPr marL="11469" marR="118647">
              <a:lnSpc>
                <a:spcPts val="1142"/>
              </a:lnSpc>
              <a:spcBef>
                <a:spcPts val="122"/>
              </a:spcBef>
            </a:pPr>
            <a:r>
              <a:rPr sz="993" spc="14">
                <a:solidFill>
                  <a:srgbClr val="3C3C3B"/>
                </a:solidFill>
                <a:cs typeface="Times New Roman"/>
              </a:rPr>
              <a:t>opt-in marketing </a:t>
            </a:r>
            <a:endParaRPr sz="993">
              <a:cs typeface="Times New Roman"/>
            </a:endParaRPr>
          </a:p>
          <a:p>
            <a:pPr marL="11469" marR="118647">
              <a:lnSpc>
                <a:spcPts val="1142"/>
              </a:lnSpc>
              <a:spcBef>
                <a:spcPts val="122"/>
              </a:spcBef>
            </a:pPr>
            <a:r>
              <a:rPr sz="993" spc="14">
                <a:solidFill>
                  <a:srgbClr val="3C3C3B"/>
                </a:solidFill>
                <a:cs typeface="Times New Roman"/>
              </a:rPr>
              <a:t>choice</a:t>
            </a:r>
            <a:endParaRPr sz="993">
              <a:cs typeface="Times New Roman"/>
            </a:endParaRPr>
          </a:p>
        </p:txBody>
      </p:sp>
      <p:sp>
        <p:nvSpPr>
          <p:cNvPr id="445" name="object 37">
            <a:extLst>
              <a:ext uri="{FF2B5EF4-FFF2-40B4-BE49-F238E27FC236}">
                <a16:creationId xmlns:a16="http://schemas.microsoft.com/office/drawing/2014/main" id="{D4FEF783-2C66-4A82-9CFA-5F924F0BC2C0}"/>
              </a:ext>
            </a:extLst>
          </p:cNvPr>
          <p:cNvSpPr txBox="1"/>
          <p:nvPr/>
        </p:nvSpPr>
        <p:spPr>
          <a:xfrm>
            <a:off x="5574725" y="2774372"/>
            <a:ext cx="1098811" cy="1112755"/>
          </a:xfrm>
          <a:prstGeom prst="rect">
            <a:avLst/>
          </a:prstGeom>
        </p:spPr>
        <p:txBody>
          <a:bodyPr wrap="square" lIns="0" tIns="6451" rIns="0" bIns="0" rtlCol="0">
            <a:noAutofit/>
          </a:bodyPr>
          <a:lstStyle/>
          <a:p>
            <a:pPr marL="11469" marR="10292">
              <a:lnSpc>
                <a:spcPts val="1016"/>
              </a:lnSpc>
            </a:pPr>
            <a:r>
              <a:rPr sz="993" spc="3">
                <a:solidFill>
                  <a:srgbClr val="3C3C3B"/>
                </a:solidFill>
                <a:cs typeface="Times New Roman"/>
              </a:rPr>
              <a:t>Register with</a:t>
            </a:r>
            <a:endParaRPr sz="993">
              <a:cs typeface="Times New Roman"/>
            </a:endParaRPr>
          </a:p>
          <a:p>
            <a:pPr marL="11469">
              <a:lnSpc>
                <a:spcPts val="1142"/>
              </a:lnSpc>
              <a:spcBef>
                <a:spcPts val="70"/>
              </a:spcBef>
            </a:pPr>
            <a:r>
              <a:rPr sz="993" spc="-5">
                <a:solidFill>
                  <a:srgbClr val="3C3C3B"/>
                </a:solidFill>
                <a:cs typeface="Times New Roman"/>
              </a:rPr>
              <a:t>Facebook/AppleID, </a:t>
            </a:r>
            <a:endParaRPr sz="993">
              <a:cs typeface="Times New Roman"/>
            </a:endParaRPr>
          </a:p>
          <a:p>
            <a:pPr marL="11469">
              <a:lnSpc>
                <a:spcPts val="1142"/>
              </a:lnSpc>
              <a:spcBef>
                <a:spcPts val="122"/>
              </a:spcBef>
            </a:pPr>
            <a:r>
              <a:rPr sz="993" spc="14">
                <a:solidFill>
                  <a:srgbClr val="3C3C3B"/>
                </a:solidFill>
                <a:cs typeface="Times New Roman"/>
              </a:rPr>
              <a:t>postcode check, full </a:t>
            </a:r>
            <a:endParaRPr sz="993">
              <a:cs typeface="Times New Roman"/>
            </a:endParaRPr>
          </a:p>
          <a:p>
            <a:pPr marL="11469">
              <a:lnSpc>
                <a:spcPts val="1142"/>
              </a:lnSpc>
              <a:spcBef>
                <a:spcPts val="122"/>
              </a:spcBef>
            </a:pPr>
            <a:r>
              <a:rPr sz="993" spc="11">
                <a:solidFill>
                  <a:srgbClr val="3C3C3B"/>
                </a:solidFill>
                <a:cs typeface="Times New Roman"/>
              </a:rPr>
              <a:t>details, single email </a:t>
            </a:r>
            <a:endParaRPr sz="993">
              <a:cs typeface="Times New Roman"/>
            </a:endParaRPr>
          </a:p>
          <a:p>
            <a:pPr marL="11469">
              <a:lnSpc>
                <a:spcPts val="1142"/>
              </a:lnSpc>
              <a:spcBef>
                <a:spcPts val="122"/>
              </a:spcBef>
            </a:pPr>
            <a:r>
              <a:rPr sz="993" spc="19">
                <a:solidFill>
                  <a:srgbClr val="3C3C3B"/>
                </a:solidFill>
                <a:cs typeface="Times New Roman"/>
              </a:rPr>
              <a:t>and password, opt- </a:t>
            </a:r>
            <a:endParaRPr sz="993">
              <a:cs typeface="Times New Roman"/>
            </a:endParaRPr>
          </a:p>
          <a:p>
            <a:pPr marL="11469">
              <a:lnSpc>
                <a:spcPts val="1142"/>
              </a:lnSpc>
              <a:spcBef>
                <a:spcPts val="122"/>
              </a:spcBef>
            </a:pPr>
            <a:r>
              <a:rPr sz="993">
                <a:solidFill>
                  <a:srgbClr val="3C3C3B"/>
                </a:solidFill>
                <a:cs typeface="Times New Roman"/>
              </a:rPr>
              <a:t>in</a:t>
            </a:r>
            <a:r>
              <a:rPr sz="993" spc="-33">
                <a:solidFill>
                  <a:srgbClr val="3C3C3B"/>
                </a:solidFill>
                <a:cs typeface="Times New Roman"/>
              </a:rPr>
              <a:t> </a:t>
            </a:r>
            <a:r>
              <a:rPr sz="993">
                <a:solidFill>
                  <a:srgbClr val="3C3C3B"/>
                </a:solidFill>
                <a:cs typeface="Times New Roman"/>
              </a:rPr>
              <a:t>mar</a:t>
            </a:r>
            <a:r>
              <a:rPr sz="993" spc="-17">
                <a:solidFill>
                  <a:srgbClr val="3C3C3B"/>
                </a:solidFill>
                <a:cs typeface="Times New Roman"/>
              </a:rPr>
              <a:t>k</a:t>
            </a:r>
            <a:r>
              <a:rPr sz="993" spc="-8">
                <a:solidFill>
                  <a:srgbClr val="3C3C3B"/>
                </a:solidFill>
                <a:cs typeface="Times New Roman"/>
              </a:rPr>
              <a:t>e</a:t>
            </a:r>
            <a:r>
              <a:rPr sz="993">
                <a:solidFill>
                  <a:srgbClr val="3C3C3B"/>
                </a:solidFill>
                <a:cs typeface="Times New Roman"/>
              </a:rPr>
              <a:t>ting</a:t>
            </a:r>
            <a:r>
              <a:rPr sz="993" spc="177">
                <a:solidFill>
                  <a:srgbClr val="3C3C3B"/>
                </a:solidFill>
                <a:cs typeface="Times New Roman"/>
              </a:rPr>
              <a:t> </a:t>
            </a:r>
            <a:r>
              <a:rPr sz="993" spc="15">
                <a:solidFill>
                  <a:srgbClr val="3C3C3B"/>
                </a:solidFill>
                <a:cs typeface="Times New Roman"/>
              </a:rPr>
              <a:t>choi</a:t>
            </a:r>
            <a:r>
              <a:rPr sz="993" spc="-5">
                <a:solidFill>
                  <a:srgbClr val="3C3C3B"/>
                </a:solidFill>
                <a:cs typeface="Times New Roman"/>
              </a:rPr>
              <a:t>c</a:t>
            </a:r>
            <a:r>
              <a:rPr sz="993" spc="13">
                <a:solidFill>
                  <a:srgbClr val="3C3C3B"/>
                </a:solidFill>
                <a:cs typeface="Times New Roman"/>
              </a:rPr>
              <a:t>e,</a:t>
            </a:r>
            <a:r>
              <a:rPr sz="993" spc="9">
                <a:solidFill>
                  <a:srgbClr val="3C3C3B"/>
                </a:solidFill>
                <a:cs typeface="Times New Roman"/>
              </a:rPr>
              <a:t> </a:t>
            </a:r>
            <a:endParaRPr sz="993">
              <a:cs typeface="Times New Roman"/>
            </a:endParaRPr>
          </a:p>
          <a:p>
            <a:pPr marL="11469">
              <a:lnSpc>
                <a:spcPts val="1142"/>
              </a:lnSpc>
              <a:spcBef>
                <a:spcPts val="122"/>
              </a:spcBef>
            </a:pPr>
            <a:r>
              <a:rPr sz="993" spc="-77">
                <a:solidFill>
                  <a:srgbClr val="3C3C3B"/>
                </a:solidFill>
                <a:cs typeface="Times New Roman"/>
              </a:rPr>
              <a:t>reCAPTCHA</a:t>
            </a:r>
            <a:endParaRPr sz="993">
              <a:cs typeface="Times New Roman"/>
            </a:endParaRPr>
          </a:p>
        </p:txBody>
      </p:sp>
      <p:sp>
        <p:nvSpPr>
          <p:cNvPr id="446" name="object 36">
            <a:extLst>
              <a:ext uri="{FF2B5EF4-FFF2-40B4-BE49-F238E27FC236}">
                <a16:creationId xmlns:a16="http://schemas.microsoft.com/office/drawing/2014/main" id="{EAEC6553-6CE3-4306-AA98-70C2435498A9}"/>
              </a:ext>
            </a:extLst>
          </p:cNvPr>
          <p:cNvSpPr txBox="1"/>
          <p:nvPr/>
        </p:nvSpPr>
        <p:spPr>
          <a:xfrm>
            <a:off x="6810136" y="2774624"/>
            <a:ext cx="1157857" cy="952147"/>
          </a:xfrm>
          <a:prstGeom prst="rect">
            <a:avLst/>
          </a:prstGeom>
        </p:spPr>
        <p:txBody>
          <a:bodyPr wrap="square" lIns="0" tIns="6451" rIns="0" bIns="0" rtlCol="0">
            <a:noAutofit/>
          </a:bodyPr>
          <a:lstStyle/>
          <a:p>
            <a:pPr marL="11469" marR="10292">
              <a:lnSpc>
                <a:spcPts val="1016"/>
              </a:lnSpc>
            </a:pPr>
            <a:r>
              <a:rPr sz="993" spc="3">
                <a:solidFill>
                  <a:srgbClr val="3C3C3B"/>
                </a:solidFill>
                <a:cs typeface="Times New Roman"/>
              </a:rPr>
              <a:t>Register with</a:t>
            </a:r>
            <a:endParaRPr sz="993">
              <a:cs typeface="Times New Roman"/>
            </a:endParaRPr>
          </a:p>
          <a:p>
            <a:pPr marL="11469">
              <a:lnSpc>
                <a:spcPts val="1142"/>
              </a:lnSpc>
              <a:spcBef>
                <a:spcPts val="70"/>
              </a:spcBef>
            </a:pPr>
            <a:r>
              <a:rPr sz="993" spc="21">
                <a:solidFill>
                  <a:srgbClr val="3C3C3B"/>
                </a:solidFill>
                <a:cs typeface="Times New Roman"/>
              </a:rPr>
              <a:t>Facebook/Paypal/ </a:t>
            </a:r>
            <a:endParaRPr sz="993">
              <a:cs typeface="Times New Roman"/>
            </a:endParaRPr>
          </a:p>
          <a:p>
            <a:pPr marL="11469">
              <a:lnSpc>
                <a:spcPts val="1142"/>
              </a:lnSpc>
              <a:spcBef>
                <a:spcPts val="122"/>
              </a:spcBef>
            </a:pPr>
            <a:r>
              <a:rPr sz="993" spc="-5">
                <a:solidFill>
                  <a:srgbClr val="3C3C3B"/>
                </a:solidFill>
                <a:cs typeface="Times New Roman"/>
              </a:rPr>
              <a:t>AppleID, single email </a:t>
            </a:r>
            <a:endParaRPr sz="993">
              <a:cs typeface="Times New Roman"/>
            </a:endParaRPr>
          </a:p>
          <a:p>
            <a:pPr marL="11469">
              <a:lnSpc>
                <a:spcPts val="1142"/>
              </a:lnSpc>
              <a:spcBef>
                <a:spcPts val="122"/>
              </a:spcBef>
            </a:pPr>
            <a:r>
              <a:rPr sz="993">
                <a:solidFill>
                  <a:srgbClr val="3C3C3B"/>
                </a:solidFill>
                <a:cs typeface="Times New Roman"/>
              </a:rPr>
              <a:t>and</a:t>
            </a:r>
            <a:r>
              <a:rPr sz="993" spc="107">
                <a:solidFill>
                  <a:srgbClr val="3C3C3B"/>
                </a:solidFill>
                <a:cs typeface="Times New Roman"/>
              </a:rPr>
              <a:t> </a:t>
            </a:r>
            <a:r>
              <a:rPr sz="993" spc="-13">
                <a:solidFill>
                  <a:srgbClr val="3C3C3B"/>
                </a:solidFill>
                <a:cs typeface="Times New Roman"/>
              </a:rPr>
              <a:t>p</a:t>
            </a:r>
            <a:r>
              <a:rPr sz="993">
                <a:solidFill>
                  <a:srgbClr val="3C3C3B"/>
                </a:solidFill>
                <a:cs typeface="Times New Roman"/>
              </a:rPr>
              <a:t>ass</a:t>
            </a:r>
            <a:r>
              <a:rPr sz="993" spc="-4">
                <a:solidFill>
                  <a:srgbClr val="3C3C3B"/>
                </a:solidFill>
                <a:cs typeface="Times New Roman"/>
              </a:rPr>
              <a:t>w</a:t>
            </a:r>
            <a:r>
              <a:rPr sz="993">
                <a:solidFill>
                  <a:srgbClr val="3C3C3B"/>
                </a:solidFill>
                <a:cs typeface="Times New Roman"/>
              </a:rPr>
              <a:t>o</a:t>
            </a:r>
            <a:r>
              <a:rPr sz="993" spc="-8">
                <a:solidFill>
                  <a:srgbClr val="3C3C3B"/>
                </a:solidFill>
                <a:cs typeface="Times New Roman"/>
              </a:rPr>
              <a:t>r</a:t>
            </a:r>
            <a:r>
              <a:rPr sz="993">
                <a:solidFill>
                  <a:srgbClr val="3C3C3B"/>
                </a:solidFill>
                <a:cs typeface="Times New Roman"/>
              </a:rPr>
              <a:t>d,</a:t>
            </a:r>
            <a:r>
              <a:rPr sz="993" spc="222">
                <a:solidFill>
                  <a:srgbClr val="3C3C3B"/>
                </a:solidFill>
                <a:cs typeface="Times New Roman"/>
              </a:rPr>
              <a:t> </a:t>
            </a:r>
            <a:r>
              <a:rPr sz="993" spc="37">
                <a:solidFill>
                  <a:srgbClr val="3C3C3B"/>
                </a:solidFill>
                <a:cs typeface="Times New Roman"/>
              </a:rPr>
              <a:t>name,</a:t>
            </a:r>
            <a:r>
              <a:rPr sz="993" spc="19">
                <a:solidFill>
                  <a:srgbClr val="3C3C3B"/>
                </a:solidFill>
                <a:cs typeface="Times New Roman"/>
              </a:rPr>
              <a:t> </a:t>
            </a:r>
            <a:endParaRPr sz="993">
              <a:cs typeface="Times New Roman"/>
            </a:endParaRPr>
          </a:p>
          <a:p>
            <a:pPr marL="11469">
              <a:lnSpc>
                <a:spcPts val="1142"/>
              </a:lnSpc>
              <a:spcBef>
                <a:spcPts val="122"/>
              </a:spcBef>
            </a:pPr>
            <a:r>
              <a:rPr sz="993" spc="18">
                <a:solidFill>
                  <a:srgbClr val="3C3C3B"/>
                </a:solidFill>
                <a:cs typeface="Times New Roman"/>
              </a:rPr>
              <a:t>postcode, opt-in </a:t>
            </a:r>
            <a:endParaRPr sz="993">
              <a:cs typeface="Times New Roman"/>
            </a:endParaRPr>
          </a:p>
          <a:p>
            <a:pPr marL="11469">
              <a:lnSpc>
                <a:spcPts val="1142"/>
              </a:lnSpc>
              <a:spcBef>
                <a:spcPts val="122"/>
              </a:spcBef>
            </a:pPr>
            <a:r>
              <a:rPr sz="993" spc="14">
                <a:solidFill>
                  <a:srgbClr val="3C3C3B"/>
                </a:solidFill>
                <a:cs typeface="Times New Roman"/>
              </a:rPr>
              <a:t>marketing choice</a:t>
            </a:r>
            <a:endParaRPr sz="993">
              <a:cs typeface="Times New Roman"/>
            </a:endParaRPr>
          </a:p>
        </p:txBody>
      </p:sp>
      <p:sp>
        <p:nvSpPr>
          <p:cNvPr id="447" name="object 35">
            <a:extLst>
              <a:ext uri="{FF2B5EF4-FFF2-40B4-BE49-F238E27FC236}">
                <a16:creationId xmlns:a16="http://schemas.microsoft.com/office/drawing/2014/main" id="{6F9DA298-6C5A-484C-9BFA-DCE2F782178F}"/>
              </a:ext>
            </a:extLst>
          </p:cNvPr>
          <p:cNvSpPr txBox="1"/>
          <p:nvPr/>
        </p:nvSpPr>
        <p:spPr>
          <a:xfrm>
            <a:off x="8045547" y="2774751"/>
            <a:ext cx="2463993" cy="309839"/>
          </a:xfrm>
          <a:prstGeom prst="rect">
            <a:avLst/>
          </a:prstGeom>
        </p:spPr>
        <p:txBody>
          <a:bodyPr wrap="square" lIns="0" tIns="6451" rIns="0" bIns="0" rtlCol="0">
            <a:noAutofit/>
          </a:bodyPr>
          <a:lstStyle/>
          <a:p>
            <a:pPr marL="11469" marR="18943">
              <a:lnSpc>
                <a:spcPts val="1016"/>
              </a:lnSpc>
            </a:pPr>
            <a:r>
              <a:rPr sz="993" spc="-40">
                <a:solidFill>
                  <a:srgbClr val="3C3C3B"/>
                </a:solidFill>
                <a:cs typeface="Times New Roman"/>
              </a:rPr>
              <a:t>F</a:t>
            </a:r>
            <a:r>
              <a:rPr sz="993" spc="-14">
                <a:solidFill>
                  <a:srgbClr val="3C3C3B"/>
                </a:solidFill>
                <a:cs typeface="Times New Roman"/>
              </a:rPr>
              <a:t>ull</a:t>
            </a:r>
            <a:r>
              <a:rPr sz="993" spc="-47">
                <a:solidFill>
                  <a:srgbClr val="3C3C3B"/>
                </a:solidFill>
                <a:cs typeface="Times New Roman"/>
              </a:rPr>
              <a:t> </a:t>
            </a:r>
            <a:r>
              <a:rPr sz="993">
                <a:solidFill>
                  <a:srgbClr val="3C3C3B"/>
                </a:solidFill>
                <a:cs typeface="Times New Roman"/>
              </a:rPr>
              <a:t>d</a:t>
            </a:r>
            <a:r>
              <a:rPr sz="993" spc="-8">
                <a:solidFill>
                  <a:srgbClr val="3C3C3B"/>
                </a:solidFill>
                <a:cs typeface="Times New Roman"/>
              </a:rPr>
              <a:t>e</a:t>
            </a:r>
            <a:r>
              <a:rPr sz="993" spc="-23">
                <a:solidFill>
                  <a:srgbClr val="3C3C3B"/>
                </a:solidFill>
                <a:cs typeface="Times New Roman"/>
              </a:rPr>
              <a:t>t</a:t>
            </a:r>
            <a:r>
              <a:rPr sz="993">
                <a:solidFill>
                  <a:srgbClr val="3C3C3B"/>
                </a:solidFill>
                <a:cs typeface="Times New Roman"/>
              </a:rPr>
              <a:t>ails</a:t>
            </a:r>
            <a:r>
              <a:rPr sz="993" spc="141">
                <a:solidFill>
                  <a:srgbClr val="3C3C3B"/>
                </a:solidFill>
                <a:cs typeface="Times New Roman"/>
              </a:rPr>
              <a:t> </a:t>
            </a:r>
            <a:r>
              <a:rPr sz="993" spc="-8">
                <a:solidFill>
                  <a:srgbClr val="3C3C3B"/>
                </a:solidFill>
                <a:cs typeface="Times New Roman"/>
              </a:rPr>
              <a:t>r</a:t>
            </a:r>
            <a:r>
              <a:rPr sz="993">
                <a:solidFill>
                  <a:srgbClr val="3C3C3B"/>
                </a:solidFill>
                <a:cs typeface="Times New Roman"/>
              </a:rPr>
              <a:t>equi</a:t>
            </a:r>
            <a:r>
              <a:rPr sz="993" spc="-8">
                <a:solidFill>
                  <a:srgbClr val="3C3C3B"/>
                </a:solidFill>
                <a:cs typeface="Times New Roman"/>
              </a:rPr>
              <a:t>r</a:t>
            </a:r>
            <a:r>
              <a:rPr sz="993">
                <a:solidFill>
                  <a:srgbClr val="3C3C3B"/>
                </a:solidFill>
                <a:cs typeface="Times New Roman"/>
              </a:rPr>
              <a:t>ed,    </a:t>
            </a:r>
            <a:r>
              <a:rPr sz="993" spc="247">
                <a:solidFill>
                  <a:srgbClr val="3C3C3B"/>
                </a:solidFill>
                <a:cs typeface="Times New Roman"/>
              </a:rPr>
              <a:t> </a:t>
            </a:r>
            <a:r>
              <a:rPr sz="993" spc="-40">
                <a:solidFill>
                  <a:srgbClr val="3C3C3B"/>
                </a:solidFill>
                <a:cs typeface="Times New Roman"/>
              </a:rPr>
              <a:t>F</a:t>
            </a:r>
            <a:r>
              <a:rPr sz="993" spc="-14">
                <a:solidFill>
                  <a:srgbClr val="3C3C3B"/>
                </a:solidFill>
                <a:cs typeface="Times New Roman"/>
              </a:rPr>
              <a:t>ull</a:t>
            </a:r>
            <a:r>
              <a:rPr sz="993" spc="-47">
                <a:solidFill>
                  <a:srgbClr val="3C3C3B"/>
                </a:solidFill>
                <a:cs typeface="Times New Roman"/>
              </a:rPr>
              <a:t> </a:t>
            </a:r>
            <a:r>
              <a:rPr sz="993">
                <a:solidFill>
                  <a:srgbClr val="3C3C3B"/>
                </a:solidFill>
                <a:cs typeface="Times New Roman"/>
              </a:rPr>
              <a:t>d</a:t>
            </a:r>
            <a:r>
              <a:rPr sz="993" spc="-8">
                <a:solidFill>
                  <a:srgbClr val="3C3C3B"/>
                </a:solidFill>
                <a:cs typeface="Times New Roman"/>
              </a:rPr>
              <a:t>e</a:t>
            </a:r>
            <a:r>
              <a:rPr sz="993" spc="-23">
                <a:solidFill>
                  <a:srgbClr val="3C3C3B"/>
                </a:solidFill>
                <a:cs typeface="Times New Roman"/>
              </a:rPr>
              <a:t>t</a:t>
            </a:r>
            <a:r>
              <a:rPr sz="993">
                <a:solidFill>
                  <a:srgbClr val="3C3C3B"/>
                </a:solidFill>
                <a:cs typeface="Times New Roman"/>
              </a:rPr>
              <a:t>ails</a:t>
            </a:r>
            <a:r>
              <a:rPr sz="993" spc="141">
                <a:solidFill>
                  <a:srgbClr val="3C3C3B"/>
                </a:solidFill>
                <a:cs typeface="Times New Roman"/>
              </a:rPr>
              <a:t> </a:t>
            </a:r>
            <a:r>
              <a:rPr sz="993" spc="4">
                <a:solidFill>
                  <a:srgbClr val="3C3C3B"/>
                </a:solidFill>
                <a:cs typeface="Times New Roman"/>
              </a:rPr>
              <a:t>r</a:t>
            </a:r>
            <a:r>
              <a:rPr sz="993" spc="24">
                <a:solidFill>
                  <a:srgbClr val="3C3C3B"/>
                </a:solidFill>
                <a:cs typeface="Times New Roman"/>
              </a:rPr>
              <a:t>equi</a:t>
            </a:r>
            <a:r>
              <a:rPr sz="993" spc="10">
                <a:solidFill>
                  <a:srgbClr val="3C3C3B"/>
                </a:solidFill>
                <a:cs typeface="Times New Roman"/>
              </a:rPr>
              <a:t>r</a:t>
            </a:r>
            <a:r>
              <a:rPr sz="993" spc="34">
                <a:solidFill>
                  <a:srgbClr val="3C3C3B"/>
                </a:solidFill>
                <a:cs typeface="Times New Roman"/>
              </a:rPr>
              <a:t>ed,</a:t>
            </a:r>
            <a:endParaRPr sz="993">
              <a:cs typeface="Times New Roman"/>
            </a:endParaRPr>
          </a:p>
          <a:p>
            <a:pPr marL="11469">
              <a:lnSpc>
                <a:spcPct val="95825"/>
              </a:lnSpc>
              <a:spcBef>
                <a:spcPts val="70"/>
              </a:spcBef>
            </a:pPr>
            <a:r>
              <a:rPr sz="993" spc="43">
                <a:solidFill>
                  <a:srgbClr val="3C3C3B"/>
                </a:solidFill>
                <a:cs typeface="Times New Roman"/>
              </a:rPr>
              <a:t>po</a:t>
            </a:r>
            <a:r>
              <a:rPr sz="993" spc="14">
                <a:solidFill>
                  <a:srgbClr val="3C3C3B"/>
                </a:solidFill>
                <a:cs typeface="Times New Roman"/>
              </a:rPr>
              <a:t>s</a:t>
            </a:r>
            <a:r>
              <a:rPr sz="993" spc="9">
                <a:solidFill>
                  <a:srgbClr val="3C3C3B"/>
                </a:solidFill>
                <a:cs typeface="Times New Roman"/>
              </a:rPr>
              <a:t>t</a:t>
            </a:r>
            <a:r>
              <a:rPr sz="993" spc="14">
                <a:solidFill>
                  <a:srgbClr val="3C3C3B"/>
                </a:solidFill>
                <a:cs typeface="Times New Roman"/>
              </a:rPr>
              <a:t>c</a:t>
            </a:r>
            <a:r>
              <a:rPr sz="993" spc="42">
                <a:solidFill>
                  <a:srgbClr val="3C3C3B"/>
                </a:solidFill>
                <a:cs typeface="Times New Roman"/>
              </a:rPr>
              <a:t>ode</a:t>
            </a:r>
            <a:r>
              <a:rPr sz="993" spc="-25">
                <a:solidFill>
                  <a:srgbClr val="3C3C3B"/>
                </a:solidFill>
                <a:cs typeface="Times New Roman"/>
              </a:rPr>
              <a:t> </a:t>
            </a:r>
            <a:r>
              <a:rPr sz="993">
                <a:solidFill>
                  <a:srgbClr val="3C3C3B"/>
                </a:solidFill>
                <a:cs typeface="Times New Roman"/>
              </a:rPr>
              <a:t>chec</a:t>
            </a:r>
            <a:r>
              <a:rPr sz="993" spc="13">
                <a:solidFill>
                  <a:srgbClr val="3C3C3B"/>
                </a:solidFill>
                <a:cs typeface="Times New Roman"/>
              </a:rPr>
              <a:t>k</a:t>
            </a:r>
            <a:r>
              <a:rPr sz="993">
                <a:solidFill>
                  <a:srgbClr val="3C3C3B"/>
                </a:solidFill>
                <a:cs typeface="Times New Roman"/>
              </a:rPr>
              <a:t>,</a:t>
            </a:r>
            <a:r>
              <a:rPr sz="993" spc="66">
                <a:solidFill>
                  <a:srgbClr val="3C3C3B"/>
                </a:solidFill>
                <a:cs typeface="Times New Roman"/>
              </a:rPr>
              <a:t> </a:t>
            </a:r>
            <a:r>
              <a:rPr sz="993">
                <a:solidFill>
                  <a:srgbClr val="3C3C3B"/>
                </a:solidFill>
                <a:cs typeface="Times New Roman"/>
              </a:rPr>
              <a:t>2x      </a:t>
            </a:r>
            <a:r>
              <a:rPr sz="993" spc="80">
                <a:solidFill>
                  <a:srgbClr val="3C3C3B"/>
                </a:solidFill>
                <a:cs typeface="Times New Roman"/>
              </a:rPr>
              <a:t> </a:t>
            </a:r>
            <a:r>
              <a:rPr sz="993" spc="43">
                <a:solidFill>
                  <a:srgbClr val="3C3C3B"/>
                </a:solidFill>
                <a:cs typeface="Times New Roman"/>
              </a:rPr>
              <a:t>po</a:t>
            </a:r>
            <a:r>
              <a:rPr sz="993" spc="14">
                <a:solidFill>
                  <a:srgbClr val="3C3C3B"/>
                </a:solidFill>
                <a:cs typeface="Times New Roman"/>
              </a:rPr>
              <a:t>s</a:t>
            </a:r>
            <a:r>
              <a:rPr sz="993" spc="9">
                <a:solidFill>
                  <a:srgbClr val="3C3C3B"/>
                </a:solidFill>
                <a:cs typeface="Times New Roman"/>
              </a:rPr>
              <a:t>t</a:t>
            </a:r>
            <a:r>
              <a:rPr sz="993" spc="14">
                <a:solidFill>
                  <a:srgbClr val="3C3C3B"/>
                </a:solidFill>
                <a:cs typeface="Times New Roman"/>
              </a:rPr>
              <a:t>c</a:t>
            </a:r>
            <a:r>
              <a:rPr sz="993" spc="42">
                <a:solidFill>
                  <a:srgbClr val="3C3C3B"/>
                </a:solidFill>
                <a:cs typeface="Times New Roman"/>
              </a:rPr>
              <a:t>ode</a:t>
            </a:r>
            <a:r>
              <a:rPr sz="993" spc="-34">
                <a:solidFill>
                  <a:srgbClr val="3C3C3B"/>
                </a:solidFill>
                <a:cs typeface="Times New Roman"/>
              </a:rPr>
              <a:t> </a:t>
            </a:r>
            <a:r>
              <a:rPr sz="993">
                <a:solidFill>
                  <a:srgbClr val="3C3C3B"/>
                </a:solidFill>
                <a:cs typeface="Times New Roman"/>
              </a:rPr>
              <a:t>chec</a:t>
            </a:r>
            <a:r>
              <a:rPr sz="993" spc="13">
                <a:solidFill>
                  <a:srgbClr val="3C3C3B"/>
                </a:solidFill>
                <a:cs typeface="Times New Roman"/>
              </a:rPr>
              <a:t>k</a:t>
            </a:r>
            <a:r>
              <a:rPr sz="993">
                <a:solidFill>
                  <a:srgbClr val="3C3C3B"/>
                </a:solidFill>
                <a:cs typeface="Times New Roman"/>
              </a:rPr>
              <a:t>,</a:t>
            </a:r>
            <a:r>
              <a:rPr sz="993" spc="57">
                <a:solidFill>
                  <a:srgbClr val="3C3C3B"/>
                </a:solidFill>
                <a:cs typeface="Times New Roman"/>
              </a:rPr>
              <a:t> </a:t>
            </a:r>
            <a:r>
              <a:rPr sz="993" spc="11">
                <a:solidFill>
                  <a:srgbClr val="3C3C3B"/>
                </a:solidFill>
                <a:cs typeface="Times New Roman"/>
              </a:rPr>
              <a:t>single</a:t>
            </a:r>
            <a:endParaRPr sz="993">
              <a:cs typeface="Times New Roman"/>
            </a:endParaRPr>
          </a:p>
        </p:txBody>
      </p:sp>
      <p:sp>
        <p:nvSpPr>
          <p:cNvPr id="448" name="object 34">
            <a:extLst>
              <a:ext uri="{FF2B5EF4-FFF2-40B4-BE49-F238E27FC236}">
                <a16:creationId xmlns:a16="http://schemas.microsoft.com/office/drawing/2014/main" id="{359E421F-FFA9-49DE-9C4C-C4B77DCFED6C}"/>
              </a:ext>
            </a:extLst>
          </p:cNvPr>
          <p:cNvSpPr txBox="1"/>
          <p:nvPr/>
        </p:nvSpPr>
        <p:spPr>
          <a:xfrm>
            <a:off x="10516370" y="2775003"/>
            <a:ext cx="1047588" cy="791538"/>
          </a:xfrm>
          <a:prstGeom prst="rect">
            <a:avLst/>
          </a:prstGeom>
        </p:spPr>
        <p:txBody>
          <a:bodyPr wrap="square" lIns="0" tIns="6451" rIns="0" bIns="0" rtlCol="0">
            <a:noAutofit/>
          </a:bodyPr>
          <a:lstStyle/>
          <a:p>
            <a:pPr marL="11469" marR="10292">
              <a:lnSpc>
                <a:spcPts val="1016"/>
              </a:lnSpc>
            </a:pPr>
            <a:r>
              <a:rPr sz="993" spc="-5">
                <a:solidFill>
                  <a:srgbClr val="3C3C3B"/>
                </a:solidFill>
                <a:cs typeface="Times New Roman"/>
              </a:rPr>
              <a:t>2x Email and 2x</a:t>
            </a:r>
            <a:endParaRPr sz="993">
              <a:cs typeface="Times New Roman"/>
            </a:endParaRPr>
          </a:p>
          <a:p>
            <a:pPr marL="11469">
              <a:lnSpc>
                <a:spcPts val="1142"/>
              </a:lnSpc>
              <a:spcBef>
                <a:spcPts val="70"/>
              </a:spcBef>
            </a:pPr>
            <a:r>
              <a:rPr sz="993" spc="13">
                <a:solidFill>
                  <a:srgbClr val="3C3C3B"/>
                </a:solidFill>
                <a:cs typeface="Times New Roman"/>
              </a:rPr>
              <a:t>password,full </a:t>
            </a:r>
            <a:endParaRPr sz="993">
              <a:cs typeface="Times New Roman"/>
            </a:endParaRPr>
          </a:p>
          <a:p>
            <a:pPr marL="11469">
              <a:lnSpc>
                <a:spcPts val="1142"/>
              </a:lnSpc>
              <a:spcBef>
                <a:spcPts val="122"/>
              </a:spcBef>
            </a:pPr>
            <a:r>
              <a:rPr sz="993" spc="14">
                <a:solidFill>
                  <a:srgbClr val="3C3C3B"/>
                </a:solidFill>
                <a:cs typeface="Times New Roman"/>
              </a:rPr>
              <a:t>details required for </a:t>
            </a:r>
            <a:endParaRPr sz="993">
              <a:cs typeface="Times New Roman"/>
            </a:endParaRPr>
          </a:p>
          <a:p>
            <a:pPr marL="11469">
              <a:lnSpc>
                <a:spcPts val="1142"/>
              </a:lnSpc>
              <a:spcBef>
                <a:spcPts val="122"/>
              </a:spcBef>
            </a:pPr>
            <a:r>
              <a:rPr sz="993" spc="45">
                <a:solidFill>
                  <a:srgbClr val="3C3C3B"/>
                </a:solidFill>
                <a:cs typeface="Times New Roman"/>
              </a:rPr>
              <a:t>membe</a:t>
            </a:r>
            <a:r>
              <a:rPr sz="993" spc="21">
                <a:solidFill>
                  <a:srgbClr val="3C3C3B"/>
                </a:solidFill>
                <a:cs typeface="Times New Roman"/>
              </a:rPr>
              <a:t>r</a:t>
            </a:r>
            <a:r>
              <a:rPr sz="993" spc="18">
                <a:solidFill>
                  <a:srgbClr val="3C3C3B"/>
                </a:solidFill>
                <a:cs typeface="Times New Roman"/>
              </a:rPr>
              <a:t>shi</a:t>
            </a:r>
            <a:r>
              <a:rPr sz="993" spc="14">
                <a:solidFill>
                  <a:srgbClr val="3C3C3B"/>
                </a:solidFill>
                <a:cs typeface="Times New Roman"/>
              </a:rPr>
              <a:t>p</a:t>
            </a:r>
            <a:r>
              <a:rPr sz="993" spc="-8">
                <a:solidFill>
                  <a:srgbClr val="3C3C3B"/>
                </a:solidFill>
                <a:cs typeface="Times New Roman"/>
              </a:rPr>
              <a:t>,</a:t>
            </a:r>
            <a:r>
              <a:rPr sz="993" spc="43">
                <a:solidFill>
                  <a:srgbClr val="3C3C3B"/>
                </a:solidFill>
                <a:cs typeface="Times New Roman"/>
              </a:rPr>
              <a:t>o</a:t>
            </a:r>
            <a:r>
              <a:rPr sz="993" spc="26">
                <a:solidFill>
                  <a:srgbClr val="3C3C3B"/>
                </a:solidFill>
                <a:cs typeface="Times New Roman"/>
              </a:rPr>
              <a:t>p</a:t>
            </a:r>
            <a:r>
              <a:rPr sz="993" spc="33">
                <a:solidFill>
                  <a:srgbClr val="3C3C3B"/>
                </a:solidFill>
                <a:cs typeface="Times New Roman"/>
              </a:rPr>
              <a:t>t</a:t>
            </a:r>
            <a:r>
              <a:rPr sz="993" spc="-4">
                <a:solidFill>
                  <a:srgbClr val="3C3C3B"/>
                </a:solidFill>
                <a:cs typeface="Times New Roman"/>
              </a:rPr>
              <a:t>-in</a:t>
            </a:r>
            <a:r>
              <a:rPr sz="993" spc="-2">
                <a:solidFill>
                  <a:srgbClr val="3C3C3B"/>
                </a:solidFill>
                <a:cs typeface="Times New Roman"/>
              </a:rPr>
              <a:t> </a:t>
            </a:r>
            <a:endParaRPr sz="993">
              <a:cs typeface="Times New Roman"/>
            </a:endParaRPr>
          </a:p>
          <a:p>
            <a:pPr marL="11469">
              <a:lnSpc>
                <a:spcPts val="1142"/>
              </a:lnSpc>
              <a:spcBef>
                <a:spcPts val="122"/>
              </a:spcBef>
            </a:pPr>
            <a:r>
              <a:rPr sz="993" spc="22">
                <a:solidFill>
                  <a:srgbClr val="3C3C3B"/>
                </a:solidFill>
                <a:cs typeface="Times New Roman"/>
              </a:rPr>
              <a:t>marketing</a:t>
            </a:r>
            <a:endParaRPr sz="993">
              <a:cs typeface="Times New Roman"/>
            </a:endParaRPr>
          </a:p>
        </p:txBody>
      </p:sp>
      <p:sp>
        <p:nvSpPr>
          <p:cNvPr id="449" name="object 33">
            <a:extLst>
              <a:ext uri="{FF2B5EF4-FFF2-40B4-BE49-F238E27FC236}">
                <a16:creationId xmlns:a16="http://schemas.microsoft.com/office/drawing/2014/main" id="{AC1370BC-4014-4F2F-AA85-E50A250D3C3C}"/>
              </a:ext>
            </a:extLst>
          </p:cNvPr>
          <p:cNvSpPr txBox="1"/>
          <p:nvPr/>
        </p:nvSpPr>
        <p:spPr>
          <a:xfrm>
            <a:off x="11751782" y="2775129"/>
            <a:ext cx="1109788" cy="791538"/>
          </a:xfrm>
          <a:prstGeom prst="rect">
            <a:avLst/>
          </a:prstGeom>
        </p:spPr>
        <p:txBody>
          <a:bodyPr wrap="square" lIns="0" tIns="6451" rIns="0" bIns="0" rtlCol="0">
            <a:noAutofit/>
          </a:bodyPr>
          <a:lstStyle/>
          <a:p>
            <a:pPr marL="11469" marR="10292">
              <a:lnSpc>
                <a:spcPts val="1016"/>
              </a:lnSpc>
            </a:pPr>
            <a:r>
              <a:rPr sz="993" spc="5">
                <a:solidFill>
                  <a:srgbClr val="3C3C3B"/>
                </a:solidFill>
                <a:cs typeface="Times New Roman"/>
              </a:rPr>
              <a:t>Name, email, 2x</a:t>
            </a:r>
            <a:endParaRPr sz="993">
              <a:cs typeface="Times New Roman"/>
            </a:endParaRPr>
          </a:p>
          <a:p>
            <a:pPr marL="11469">
              <a:lnSpc>
                <a:spcPts val="1142"/>
              </a:lnSpc>
              <a:spcBef>
                <a:spcPts val="70"/>
              </a:spcBef>
            </a:pPr>
            <a:r>
              <a:rPr sz="993" spc="19">
                <a:solidFill>
                  <a:srgbClr val="3C3C3B"/>
                </a:solidFill>
                <a:cs typeface="Times New Roman"/>
              </a:rPr>
              <a:t>password, email </a:t>
            </a:r>
            <a:endParaRPr sz="993">
              <a:cs typeface="Times New Roman"/>
            </a:endParaRPr>
          </a:p>
          <a:p>
            <a:pPr marL="11469">
              <a:lnSpc>
                <a:spcPts val="1142"/>
              </a:lnSpc>
              <a:spcBef>
                <a:spcPts val="122"/>
              </a:spcBef>
            </a:pPr>
            <a:r>
              <a:rPr sz="993" spc="-5">
                <a:solidFill>
                  <a:srgbClr val="3C3C3B"/>
                </a:solidFill>
                <a:cs typeface="Times New Roman"/>
              </a:rPr>
              <a:t>verification OTP, </a:t>
            </a:r>
            <a:endParaRPr sz="993">
              <a:cs typeface="Times New Roman"/>
            </a:endParaRPr>
          </a:p>
          <a:p>
            <a:pPr marL="11469">
              <a:lnSpc>
                <a:spcPts val="1142"/>
              </a:lnSpc>
              <a:spcBef>
                <a:spcPts val="122"/>
              </a:spcBef>
            </a:pPr>
            <a:r>
              <a:rPr sz="993" spc="-8">
                <a:solidFill>
                  <a:srgbClr val="3C3C3B"/>
                </a:solidFill>
                <a:cs typeface="Times New Roman"/>
              </a:rPr>
              <a:t>r</a:t>
            </a:r>
            <a:r>
              <a:rPr sz="993">
                <a:solidFill>
                  <a:srgbClr val="3C3C3B"/>
                </a:solidFill>
                <a:cs typeface="Times New Roman"/>
              </a:rPr>
              <a:t>emaining</a:t>
            </a:r>
            <a:r>
              <a:rPr sz="993" spc="148">
                <a:solidFill>
                  <a:srgbClr val="3C3C3B"/>
                </a:solidFill>
                <a:cs typeface="Times New Roman"/>
              </a:rPr>
              <a:t> </a:t>
            </a:r>
            <a:r>
              <a:rPr sz="993">
                <a:solidFill>
                  <a:srgbClr val="3C3C3B"/>
                </a:solidFill>
                <a:cs typeface="Times New Roman"/>
              </a:rPr>
              <a:t>d</a:t>
            </a:r>
            <a:r>
              <a:rPr sz="993" spc="-8">
                <a:solidFill>
                  <a:srgbClr val="3C3C3B"/>
                </a:solidFill>
                <a:cs typeface="Times New Roman"/>
              </a:rPr>
              <a:t>e</a:t>
            </a:r>
            <a:r>
              <a:rPr sz="993" spc="-23">
                <a:solidFill>
                  <a:srgbClr val="3C3C3B"/>
                </a:solidFill>
                <a:cs typeface="Times New Roman"/>
              </a:rPr>
              <a:t>t</a:t>
            </a:r>
            <a:r>
              <a:rPr sz="993">
                <a:solidFill>
                  <a:srgbClr val="3C3C3B"/>
                </a:solidFill>
                <a:cs typeface="Times New Roman"/>
              </a:rPr>
              <a:t>ails</a:t>
            </a:r>
            <a:r>
              <a:rPr sz="993" spc="141">
                <a:solidFill>
                  <a:srgbClr val="3C3C3B"/>
                </a:solidFill>
                <a:cs typeface="Times New Roman"/>
              </a:rPr>
              <a:t> </a:t>
            </a:r>
            <a:r>
              <a:rPr sz="993" spc="39">
                <a:solidFill>
                  <a:srgbClr val="3C3C3B"/>
                </a:solidFill>
                <a:cs typeface="Times New Roman"/>
              </a:rPr>
              <a:t>on</a:t>
            </a:r>
            <a:r>
              <a:rPr sz="993" spc="19">
                <a:solidFill>
                  <a:srgbClr val="3C3C3B"/>
                </a:solidFill>
                <a:cs typeface="Times New Roman"/>
              </a:rPr>
              <a:t> </a:t>
            </a:r>
            <a:endParaRPr sz="993">
              <a:cs typeface="Times New Roman"/>
            </a:endParaRPr>
          </a:p>
          <a:p>
            <a:pPr marL="11469">
              <a:lnSpc>
                <a:spcPts val="1142"/>
              </a:lnSpc>
              <a:spcBef>
                <a:spcPts val="122"/>
              </a:spcBef>
            </a:pPr>
            <a:r>
              <a:rPr sz="993">
                <a:solidFill>
                  <a:srgbClr val="3C3C3B"/>
                </a:solidFill>
                <a:cs typeface="Times New Roman"/>
              </a:rPr>
              <a:t>log-in</a:t>
            </a:r>
            <a:endParaRPr sz="993">
              <a:cs typeface="Times New Roman"/>
            </a:endParaRPr>
          </a:p>
        </p:txBody>
      </p:sp>
      <p:sp>
        <p:nvSpPr>
          <p:cNvPr id="450" name="object 32">
            <a:extLst>
              <a:ext uri="{FF2B5EF4-FFF2-40B4-BE49-F238E27FC236}">
                <a16:creationId xmlns:a16="http://schemas.microsoft.com/office/drawing/2014/main" id="{B6558791-7DD6-4EC9-8A8E-136D9E54267C}"/>
              </a:ext>
            </a:extLst>
          </p:cNvPr>
          <p:cNvSpPr txBox="1"/>
          <p:nvPr/>
        </p:nvSpPr>
        <p:spPr>
          <a:xfrm>
            <a:off x="12987194" y="2775256"/>
            <a:ext cx="1208701" cy="952147"/>
          </a:xfrm>
          <a:prstGeom prst="rect">
            <a:avLst/>
          </a:prstGeom>
        </p:spPr>
        <p:txBody>
          <a:bodyPr wrap="square" lIns="0" tIns="6451" rIns="0" bIns="0" rtlCol="0">
            <a:noAutofit/>
          </a:bodyPr>
          <a:lstStyle/>
          <a:p>
            <a:pPr marL="11469" marR="10292">
              <a:lnSpc>
                <a:spcPts val="1016"/>
              </a:lnSpc>
            </a:pPr>
            <a:r>
              <a:rPr sz="993" spc="8">
                <a:solidFill>
                  <a:srgbClr val="3C3C3B"/>
                </a:solidFill>
                <a:cs typeface="Times New Roman"/>
              </a:rPr>
              <a:t>Name, single email</a:t>
            </a:r>
            <a:endParaRPr sz="993">
              <a:cs typeface="Times New Roman"/>
            </a:endParaRPr>
          </a:p>
          <a:p>
            <a:pPr marL="11469">
              <a:lnSpc>
                <a:spcPts val="1142"/>
              </a:lnSpc>
              <a:spcBef>
                <a:spcPts val="70"/>
              </a:spcBef>
            </a:pPr>
            <a:r>
              <a:rPr sz="993" spc="18">
                <a:solidFill>
                  <a:srgbClr val="3C3C3B"/>
                </a:solidFill>
                <a:cs typeface="Times New Roman"/>
              </a:rPr>
              <a:t>and password, opt-in </a:t>
            </a:r>
            <a:endParaRPr sz="993">
              <a:cs typeface="Times New Roman"/>
            </a:endParaRPr>
          </a:p>
          <a:p>
            <a:pPr marL="11469">
              <a:lnSpc>
                <a:spcPts val="1142"/>
              </a:lnSpc>
              <a:spcBef>
                <a:spcPts val="122"/>
              </a:spcBef>
            </a:pPr>
            <a:r>
              <a:rPr sz="993">
                <a:solidFill>
                  <a:srgbClr val="3C3C3B"/>
                </a:solidFill>
                <a:cs typeface="Times New Roman"/>
              </a:rPr>
              <a:t>mar</a:t>
            </a:r>
            <a:r>
              <a:rPr sz="993" spc="-17">
                <a:solidFill>
                  <a:srgbClr val="3C3C3B"/>
                </a:solidFill>
                <a:cs typeface="Times New Roman"/>
              </a:rPr>
              <a:t>k</a:t>
            </a:r>
            <a:r>
              <a:rPr sz="993" spc="-8">
                <a:solidFill>
                  <a:srgbClr val="3C3C3B"/>
                </a:solidFill>
                <a:cs typeface="Times New Roman"/>
              </a:rPr>
              <a:t>e</a:t>
            </a:r>
            <a:r>
              <a:rPr sz="993">
                <a:solidFill>
                  <a:srgbClr val="3C3C3B"/>
                </a:solidFill>
                <a:cs typeface="Times New Roman"/>
              </a:rPr>
              <a:t>ting</a:t>
            </a:r>
            <a:r>
              <a:rPr sz="993" spc="177">
                <a:solidFill>
                  <a:srgbClr val="3C3C3B"/>
                </a:solidFill>
                <a:cs typeface="Times New Roman"/>
              </a:rPr>
              <a:t> </a:t>
            </a:r>
            <a:r>
              <a:rPr sz="993">
                <a:solidFill>
                  <a:srgbClr val="3C3C3B"/>
                </a:solidFill>
                <a:cs typeface="Times New Roman"/>
              </a:rPr>
              <a:t>choi</a:t>
            </a:r>
            <a:r>
              <a:rPr sz="993" spc="-23">
                <a:solidFill>
                  <a:srgbClr val="3C3C3B"/>
                </a:solidFill>
                <a:cs typeface="Times New Roman"/>
              </a:rPr>
              <a:t>c</a:t>
            </a:r>
            <a:r>
              <a:rPr sz="993">
                <a:solidFill>
                  <a:srgbClr val="3C3C3B"/>
                </a:solidFill>
                <a:cs typeface="Times New Roman"/>
              </a:rPr>
              <a:t>e</a:t>
            </a:r>
            <a:r>
              <a:rPr sz="993" spc="62">
                <a:solidFill>
                  <a:srgbClr val="3C3C3B"/>
                </a:solidFill>
                <a:cs typeface="Times New Roman"/>
              </a:rPr>
              <a:t> </a:t>
            </a:r>
            <a:r>
              <a:rPr sz="993" spc="60">
                <a:solidFill>
                  <a:srgbClr val="3C3C3B"/>
                </a:solidFill>
                <a:cs typeface="Times New Roman"/>
              </a:rPr>
              <a:t>au</a:t>
            </a:r>
            <a:r>
              <a:rPr sz="993" spc="22">
                <a:solidFill>
                  <a:srgbClr val="3C3C3B"/>
                </a:solidFill>
                <a:cs typeface="Times New Roman"/>
              </a:rPr>
              <a:t>t</a:t>
            </a:r>
            <a:r>
              <a:rPr sz="993" spc="39">
                <a:solidFill>
                  <a:srgbClr val="3C3C3B"/>
                </a:solidFill>
                <a:cs typeface="Times New Roman"/>
              </a:rPr>
              <a:t>o</a:t>
            </a:r>
            <a:r>
              <a:rPr sz="993" spc="19">
                <a:solidFill>
                  <a:srgbClr val="3C3C3B"/>
                </a:solidFill>
                <a:cs typeface="Times New Roman"/>
              </a:rPr>
              <a:t> </a:t>
            </a:r>
            <a:endParaRPr sz="993">
              <a:cs typeface="Times New Roman"/>
            </a:endParaRPr>
          </a:p>
          <a:p>
            <a:pPr marL="11469">
              <a:lnSpc>
                <a:spcPts val="1142"/>
              </a:lnSpc>
              <a:spcBef>
                <a:spcPts val="122"/>
              </a:spcBef>
            </a:pPr>
            <a:r>
              <a:rPr sz="993" spc="20">
                <a:solidFill>
                  <a:srgbClr val="3C3C3B"/>
                </a:solidFill>
                <a:cs typeface="Times New Roman"/>
              </a:rPr>
              <a:t>selected, remaining </a:t>
            </a:r>
            <a:endParaRPr sz="993">
              <a:cs typeface="Times New Roman"/>
            </a:endParaRPr>
          </a:p>
          <a:p>
            <a:pPr marL="11469">
              <a:lnSpc>
                <a:spcPts val="1142"/>
              </a:lnSpc>
              <a:spcBef>
                <a:spcPts val="122"/>
              </a:spcBef>
            </a:pPr>
            <a:r>
              <a:rPr sz="993" spc="14">
                <a:solidFill>
                  <a:srgbClr val="3C3C3B"/>
                </a:solidFill>
                <a:cs typeface="Times New Roman"/>
              </a:rPr>
              <a:t>details in account or </a:t>
            </a:r>
            <a:endParaRPr sz="993">
              <a:cs typeface="Times New Roman"/>
            </a:endParaRPr>
          </a:p>
          <a:p>
            <a:pPr marL="11469">
              <a:lnSpc>
                <a:spcPts val="1142"/>
              </a:lnSpc>
              <a:spcBef>
                <a:spcPts val="122"/>
              </a:spcBef>
            </a:pPr>
            <a:r>
              <a:rPr sz="993" spc="29">
                <a:solidFill>
                  <a:srgbClr val="3C3C3B"/>
                </a:solidFill>
                <a:cs typeface="Times New Roman"/>
              </a:rPr>
              <a:t>checkout</a:t>
            </a:r>
            <a:endParaRPr sz="993">
              <a:cs typeface="Times New Roman"/>
            </a:endParaRPr>
          </a:p>
        </p:txBody>
      </p:sp>
      <p:sp>
        <p:nvSpPr>
          <p:cNvPr id="451" name="object 31">
            <a:extLst>
              <a:ext uri="{FF2B5EF4-FFF2-40B4-BE49-F238E27FC236}">
                <a16:creationId xmlns:a16="http://schemas.microsoft.com/office/drawing/2014/main" id="{EE4348EB-9831-46D4-B32E-3DD45CC6E939}"/>
              </a:ext>
            </a:extLst>
          </p:cNvPr>
          <p:cNvSpPr txBox="1"/>
          <p:nvPr/>
        </p:nvSpPr>
        <p:spPr>
          <a:xfrm>
            <a:off x="8045548" y="3095967"/>
            <a:ext cx="900545" cy="149105"/>
          </a:xfrm>
          <a:prstGeom prst="rect">
            <a:avLst/>
          </a:prstGeom>
        </p:spPr>
        <p:txBody>
          <a:bodyPr wrap="square" lIns="0" tIns="6451" rIns="0" bIns="0" rtlCol="0">
            <a:noAutofit/>
          </a:bodyPr>
          <a:lstStyle/>
          <a:p>
            <a:pPr marL="11469">
              <a:lnSpc>
                <a:spcPts val="1016"/>
              </a:lnSpc>
            </a:pPr>
            <a:r>
              <a:rPr sz="993" spc="14">
                <a:solidFill>
                  <a:srgbClr val="3C3C3B"/>
                </a:solidFill>
                <a:cs typeface="Times New Roman"/>
              </a:rPr>
              <a:t>email and single</a:t>
            </a:r>
            <a:endParaRPr sz="993">
              <a:cs typeface="Times New Roman"/>
            </a:endParaRPr>
          </a:p>
        </p:txBody>
      </p:sp>
      <p:sp>
        <p:nvSpPr>
          <p:cNvPr id="452" name="object 30">
            <a:extLst>
              <a:ext uri="{FF2B5EF4-FFF2-40B4-BE49-F238E27FC236}">
                <a16:creationId xmlns:a16="http://schemas.microsoft.com/office/drawing/2014/main" id="{C502D84D-DBCE-4DA4-9268-C499C3C3A02F}"/>
              </a:ext>
            </a:extLst>
          </p:cNvPr>
          <p:cNvSpPr txBox="1"/>
          <p:nvPr/>
        </p:nvSpPr>
        <p:spPr>
          <a:xfrm>
            <a:off x="9280960" y="3096094"/>
            <a:ext cx="1129270" cy="149105"/>
          </a:xfrm>
          <a:prstGeom prst="rect">
            <a:avLst/>
          </a:prstGeom>
        </p:spPr>
        <p:txBody>
          <a:bodyPr wrap="square" lIns="0" tIns="6451" rIns="0" bIns="0" rtlCol="0">
            <a:noAutofit/>
          </a:bodyPr>
          <a:lstStyle/>
          <a:p>
            <a:pPr marL="11469">
              <a:lnSpc>
                <a:spcPts val="1016"/>
              </a:lnSpc>
            </a:pPr>
            <a:r>
              <a:rPr sz="993" spc="21">
                <a:solidFill>
                  <a:srgbClr val="3C3C3B"/>
                </a:solidFill>
                <a:cs typeface="Times New Roman"/>
              </a:rPr>
              <a:t>email and password,</a:t>
            </a:r>
            <a:endParaRPr sz="993">
              <a:cs typeface="Times New Roman"/>
            </a:endParaRPr>
          </a:p>
        </p:txBody>
      </p:sp>
      <p:sp>
        <p:nvSpPr>
          <p:cNvPr id="453" name="object 29">
            <a:extLst>
              <a:ext uri="{FF2B5EF4-FFF2-40B4-BE49-F238E27FC236}">
                <a16:creationId xmlns:a16="http://schemas.microsoft.com/office/drawing/2014/main" id="{2E42BEAB-006E-4F61-A0BC-61DF296FA818}"/>
              </a:ext>
            </a:extLst>
          </p:cNvPr>
          <p:cNvSpPr txBox="1"/>
          <p:nvPr/>
        </p:nvSpPr>
        <p:spPr>
          <a:xfrm>
            <a:off x="8045547" y="3256577"/>
            <a:ext cx="2157928" cy="149230"/>
          </a:xfrm>
          <a:prstGeom prst="rect">
            <a:avLst/>
          </a:prstGeom>
        </p:spPr>
        <p:txBody>
          <a:bodyPr wrap="square" lIns="0" tIns="6451" rIns="0" bIns="0" rtlCol="0">
            <a:noAutofit/>
          </a:bodyPr>
          <a:lstStyle/>
          <a:p>
            <a:pPr marL="11469">
              <a:lnSpc>
                <a:spcPts val="1016"/>
              </a:lnSpc>
            </a:pPr>
            <a:r>
              <a:rPr sz="993" spc="-13">
                <a:solidFill>
                  <a:srgbClr val="3C3C3B"/>
                </a:solidFill>
                <a:cs typeface="Times New Roman"/>
              </a:rPr>
              <a:t>p</a:t>
            </a:r>
            <a:r>
              <a:rPr sz="993">
                <a:solidFill>
                  <a:srgbClr val="3C3C3B"/>
                </a:solidFill>
                <a:cs typeface="Times New Roman"/>
              </a:rPr>
              <a:t>ass</a:t>
            </a:r>
            <a:r>
              <a:rPr sz="993" spc="-4">
                <a:solidFill>
                  <a:srgbClr val="3C3C3B"/>
                </a:solidFill>
                <a:cs typeface="Times New Roman"/>
              </a:rPr>
              <a:t>w</a:t>
            </a:r>
            <a:r>
              <a:rPr sz="993">
                <a:solidFill>
                  <a:srgbClr val="3C3C3B"/>
                </a:solidFill>
                <a:cs typeface="Times New Roman"/>
              </a:rPr>
              <a:t>o</a:t>
            </a:r>
            <a:r>
              <a:rPr sz="993" spc="-8">
                <a:solidFill>
                  <a:srgbClr val="3C3C3B"/>
                </a:solidFill>
                <a:cs typeface="Times New Roman"/>
              </a:rPr>
              <a:t>r</a:t>
            </a:r>
            <a:r>
              <a:rPr sz="993">
                <a:solidFill>
                  <a:srgbClr val="3C3C3B"/>
                </a:solidFill>
                <a:cs typeface="Times New Roman"/>
              </a:rPr>
              <a:t>d, </a:t>
            </a:r>
            <a:r>
              <a:rPr sz="993" spc="172">
                <a:solidFill>
                  <a:srgbClr val="3C3C3B"/>
                </a:solidFill>
                <a:cs typeface="Times New Roman"/>
              </a:rPr>
              <a:t> </a:t>
            </a:r>
            <a:r>
              <a:rPr sz="993">
                <a:solidFill>
                  <a:srgbClr val="3C3C3B"/>
                </a:solidFill>
                <a:cs typeface="Times New Roman"/>
              </a:rPr>
              <a:t>multiple      </a:t>
            </a:r>
            <a:r>
              <a:rPr sz="993" spc="7">
                <a:solidFill>
                  <a:srgbClr val="3C3C3B"/>
                </a:solidFill>
                <a:cs typeface="Times New Roman"/>
              </a:rPr>
              <a:t> </a:t>
            </a:r>
            <a:r>
              <a:rPr sz="993">
                <a:solidFill>
                  <a:srgbClr val="3C3C3B"/>
                </a:solidFill>
                <a:cs typeface="Times New Roman"/>
              </a:rPr>
              <a:t>o</a:t>
            </a:r>
            <a:r>
              <a:rPr sz="993" spc="-17">
                <a:solidFill>
                  <a:srgbClr val="3C3C3B"/>
                </a:solidFill>
                <a:cs typeface="Times New Roman"/>
              </a:rPr>
              <a:t>p</a:t>
            </a:r>
            <a:r>
              <a:rPr sz="993" spc="-26">
                <a:solidFill>
                  <a:srgbClr val="3C3C3B"/>
                </a:solidFill>
                <a:cs typeface="Times New Roman"/>
              </a:rPr>
              <a:t>t</a:t>
            </a:r>
            <a:r>
              <a:rPr sz="993">
                <a:solidFill>
                  <a:srgbClr val="3C3C3B"/>
                </a:solidFill>
                <a:cs typeface="Times New Roman"/>
              </a:rPr>
              <a:t>-in</a:t>
            </a:r>
            <a:r>
              <a:rPr sz="993" spc="89">
                <a:solidFill>
                  <a:srgbClr val="3C3C3B"/>
                </a:solidFill>
                <a:cs typeface="Times New Roman"/>
              </a:rPr>
              <a:t> </a:t>
            </a:r>
            <a:r>
              <a:rPr sz="993" spc="24">
                <a:solidFill>
                  <a:srgbClr val="3C3C3B"/>
                </a:solidFill>
                <a:cs typeface="Times New Roman"/>
              </a:rPr>
              <a:t>mar</a:t>
            </a:r>
            <a:r>
              <a:rPr sz="993" spc="6">
                <a:solidFill>
                  <a:srgbClr val="3C3C3B"/>
                </a:solidFill>
                <a:cs typeface="Times New Roman"/>
              </a:rPr>
              <a:t>k</a:t>
            </a:r>
            <a:r>
              <a:rPr sz="993" spc="38">
                <a:solidFill>
                  <a:srgbClr val="3C3C3B"/>
                </a:solidFill>
                <a:cs typeface="Times New Roman"/>
              </a:rPr>
              <a:t>e</a:t>
            </a:r>
            <a:r>
              <a:rPr sz="993" spc="18">
                <a:solidFill>
                  <a:srgbClr val="3C3C3B"/>
                </a:solidFill>
                <a:cs typeface="Times New Roman"/>
              </a:rPr>
              <a:t>ting</a:t>
            </a:r>
            <a:endParaRPr sz="993">
              <a:cs typeface="Times New Roman"/>
            </a:endParaRPr>
          </a:p>
        </p:txBody>
      </p:sp>
      <p:sp>
        <p:nvSpPr>
          <p:cNvPr id="454" name="object 28">
            <a:extLst>
              <a:ext uri="{FF2B5EF4-FFF2-40B4-BE49-F238E27FC236}">
                <a16:creationId xmlns:a16="http://schemas.microsoft.com/office/drawing/2014/main" id="{3E4D44F7-AF85-4A08-AC65-46EAAD1DBDA9}"/>
              </a:ext>
            </a:extLst>
          </p:cNvPr>
          <p:cNvSpPr txBox="1"/>
          <p:nvPr/>
        </p:nvSpPr>
        <p:spPr>
          <a:xfrm>
            <a:off x="8045548" y="3417185"/>
            <a:ext cx="922486" cy="309713"/>
          </a:xfrm>
          <a:prstGeom prst="rect">
            <a:avLst/>
          </a:prstGeom>
        </p:spPr>
        <p:txBody>
          <a:bodyPr wrap="square" lIns="0" tIns="6451" rIns="0" bIns="0" rtlCol="0">
            <a:noAutofit/>
          </a:bodyPr>
          <a:lstStyle/>
          <a:p>
            <a:pPr marL="11469">
              <a:lnSpc>
                <a:spcPts val="1016"/>
              </a:lnSpc>
            </a:pPr>
            <a:r>
              <a:rPr sz="993" spc="14">
                <a:solidFill>
                  <a:srgbClr val="3C3C3B"/>
                </a:solidFill>
                <a:cs typeface="Times New Roman"/>
              </a:rPr>
              <a:t>opt-in marketing</a:t>
            </a:r>
            <a:endParaRPr sz="993">
              <a:cs typeface="Times New Roman"/>
            </a:endParaRPr>
          </a:p>
          <a:p>
            <a:pPr marL="11469" marR="18924">
              <a:lnSpc>
                <a:spcPct val="95825"/>
              </a:lnSpc>
              <a:spcBef>
                <a:spcPts val="70"/>
              </a:spcBef>
            </a:pPr>
            <a:r>
              <a:rPr sz="993" spc="16">
                <a:solidFill>
                  <a:srgbClr val="3C3C3B"/>
                </a:solidFill>
                <a:cs typeface="Times New Roman"/>
              </a:rPr>
              <a:t>choices</a:t>
            </a:r>
            <a:endParaRPr sz="993">
              <a:cs typeface="Times New Roman"/>
            </a:endParaRPr>
          </a:p>
        </p:txBody>
      </p:sp>
      <p:sp>
        <p:nvSpPr>
          <p:cNvPr id="455" name="object 27">
            <a:extLst>
              <a:ext uri="{FF2B5EF4-FFF2-40B4-BE49-F238E27FC236}">
                <a16:creationId xmlns:a16="http://schemas.microsoft.com/office/drawing/2014/main" id="{B7A7FAA8-1F01-4B87-8264-2BA9AEF93AD8}"/>
              </a:ext>
            </a:extLst>
          </p:cNvPr>
          <p:cNvSpPr txBox="1"/>
          <p:nvPr/>
        </p:nvSpPr>
        <p:spPr>
          <a:xfrm>
            <a:off x="9280960" y="3417311"/>
            <a:ext cx="1148700" cy="309713"/>
          </a:xfrm>
          <a:prstGeom prst="rect">
            <a:avLst/>
          </a:prstGeom>
        </p:spPr>
        <p:txBody>
          <a:bodyPr wrap="square" lIns="0" tIns="6451" rIns="0" bIns="0" rtlCol="0">
            <a:noAutofit/>
          </a:bodyPr>
          <a:lstStyle/>
          <a:p>
            <a:pPr marL="11469">
              <a:lnSpc>
                <a:spcPts val="1016"/>
              </a:lnSpc>
            </a:pPr>
            <a:r>
              <a:rPr sz="993" spc="20">
                <a:solidFill>
                  <a:srgbClr val="3C3C3B"/>
                </a:solidFill>
                <a:cs typeface="Times New Roman"/>
              </a:rPr>
              <a:t>choice auto selected,</a:t>
            </a:r>
            <a:endParaRPr sz="993">
              <a:cs typeface="Times New Roman"/>
            </a:endParaRPr>
          </a:p>
          <a:p>
            <a:pPr marL="11469" marR="18924">
              <a:lnSpc>
                <a:spcPct val="95825"/>
              </a:lnSpc>
              <a:spcBef>
                <a:spcPts val="70"/>
              </a:spcBef>
            </a:pPr>
            <a:r>
              <a:rPr sz="993" spc="-77">
                <a:solidFill>
                  <a:srgbClr val="3C3C3B"/>
                </a:solidFill>
                <a:cs typeface="Times New Roman"/>
              </a:rPr>
              <a:t>reCAPTCHA</a:t>
            </a:r>
            <a:endParaRPr sz="993">
              <a:cs typeface="Times New Roman"/>
            </a:endParaRPr>
          </a:p>
        </p:txBody>
      </p:sp>
      <p:sp>
        <p:nvSpPr>
          <p:cNvPr id="456" name="object 26">
            <a:extLst>
              <a:ext uri="{FF2B5EF4-FFF2-40B4-BE49-F238E27FC236}">
                <a16:creationId xmlns:a16="http://schemas.microsoft.com/office/drawing/2014/main" id="{86E37A55-313D-4C0B-A849-C8318EE5117C}"/>
              </a:ext>
            </a:extLst>
          </p:cNvPr>
          <p:cNvSpPr txBox="1"/>
          <p:nvPr/>
        </p:nvSpPr>
        <p:spPr>
          <a:xfrm>
            <a:off x="1880464" y="2648499"/>
            <a:ext cx="3706394" cy="65021"/>
          </a:xfrm>
          <a:prstGeom prst="rect">
            <a:avLst/>
          </a:prstGeom>
        </p:spPr>
        <p:txBody>
          <a:bodyPr wrap="square" lIns="0" tIns="1938" rIns="0" bIns="0" rtlCol="0">
            <a:noAutofit/>
          </a:bodyPr>
          <a:lstStyle/>
          <a:p>
            <a:pPr marL="22939">
              <a:lnSpc>
                <a:spcPts val="497"/>
              </a:lnSpc>
            </a:pPr>
            <a:endParaRPr sz="497"/>
          </a:p>
        </p:txBody>
      </p:sp>
      <p:sp>
        <p:nvSpPr>
          <p:cNvPr id="457" name="object 25">
            <a:extLst>
              <a:ext uri="{FF2B5EF4-FFF2-40B4-BE49-F238E27FC236}">
                <a16:creationId xmlns:a16="http://schemas.microsoft.com/office/drawing/2014/main" id="{C334CEF9-E3EF-47D1-A8BA-8D17D0FAB538}"/>
              </a:ext>
            </a:extLst>
          </p:cNvPr>
          <p:cNvSpPr txBox="1"/>
          <p:nvPr/>
        </p:nvSpPr>
        <p:spPr>
          <a:xfrm>
            <a:off x="5586858" y="2648499"/>
            <a:ext cx="2470920" cy="65021"/>
          </a:xfrm>
          <a:prstGeom prst="rect">
            <a:avLst/>
          </a:prstGeom>
        </p:spPr>
        <p:txBody>
          <a:bodyPr wrap="square" lIns="0" tIns="1938" rIns="0" bIns="0" rtlCol="0">
            <a:noAutofit/>
          </a:bodyPr>
          <a:lstStyle/>
          <a:p>
            <a:pPr marL="22939">
              <a:lnSpc>
                <a:spcPts val="497"/>
              </a:lnSpc>
            </a:pPr>
            <a:endParaRPr sz="497"/>
          </a:p>
        </p:txBody>
      </p:sp>
      <p:sp>
        <p:nvSpPr>
          <p:cNvPr id="458" name="object 24">
            <a:extLst>
              <a:ext uri="{FF2B5EF4-FFF2-40B4-BE49-F238E27FC236}">
                <a16:creationId xmlns:a16="http://schemas.microsoft.com/office/drawing/2014/main" id="{CB9BF1DD-D722-45CF-820C-C33156E27FB3}"/>
              </a:ext>
            </a:extLst>
          </p:cNvPr>
          <p:cNvSpPr txBox="1"/>
          <p:nvPr/>
        </p:nvSpPr>
        <p:spPr>
          <a:xfrm>
            <a:off x="8057780" y="2648499"/>
            <a:ext cx="6177314" cy="65021"/>
          </a:xfrm>
          <a:prstGeom prst="rect">
            <a:avLst/>
          </a:prstGeom>
        </p:spPr>
        <p:txBody>
          <a:bodyPr wrap="square" lIns="0" tIns="1938" rIns="0" bIns="0" rtlCol="0">
            <a:noAutofit/>
          </a:bodyPr>
          <a:lstStyle/>
          <a:p>
            <a:pPr marL="22939">
              <a:lnSpc>
                <a:spcPts val="497"/>
              </a:lnSpc>
            </a:pPr>
            <a:endParaRPr sz="497"/>
          </a:p>
        </p:txBody>
      </p:sp>
      <p:sp>
        <p:nvSpPr>
          <p:cNvPr id="459" name="object 231">
            <a:extLst>
              <a:ext uri="{FF2B5EF4-FFF2-40B4-BE49-F238E27FC236}">
                <a16:creationId xmlns:a16="http://schemas.microsoft.com/office/drawing/2014/main" id="{CD335C81-408D-4F1D-840C-49A9589AF2CA}"/>
              </a:ext>
            </a:extLst>
          </p:cNvPr>
          <p:cNvSpPr/>
          <p:nvPr/>
        </p:nvSpPr>
        <p:spPr>
          <a:xfrm>
            <a:off x="1944561" y="4588494"/>
            <a:ext cx="3706394" cy="65021"/>
          </a:xfrm>
          <a:custGeom>
            <a:avLst/>
            <a:gdLst/>
            <a:ahLst/>
            <a:cxnLst/>
            <a:rect l="l" t="t" r="r" b="b"/>
            <a:pathLst>
              <a:path w="4104004" h="71996">
                <a:moveTo>
                  <a:pt x="0" y="0"/>
                </a:moveTo>
                <a:lnTo>
                  <a:pt x="0" y="71996"/>
                </a:lnTo>
                <a:lnTo>
                  <a:pt x="4104004" y="71996"/>
                </a:lnTo>
                <a:lnTo>
                  <a:pt x="4104004" y="0"/>
                </a:lnTo>
                <a:lnTo>
                  <a:pt x="0" y="0"/>
                </a:lnTo>
                <a:close/>
              </a:path>
            </a:pathLst>
          </a:custGeom>
          <a:solidFill>
            <a:srgbClr val="F39200"/>
          </a:solidFill>
        </p:spPr>
        <p:txBody>
          <a:bodyPr wrap="square" lIns="0" tIns="0" rIns="0" bIns="0" rtlCol="0">
            <a:noAutofit/>
          </a:bodyPr>
          <a:lstStyle/>
          <a:p>
            <a:endParaRPr sz="1626"/>
          </a:p>
        </p:txBody>
      </p:sp>
      <p:sp>
        <p:nvSpPr>
          <p:cNvPr id="460" name="object 232">
            <a:extLst>
              <a:ext uri="{FF2B5EF4-FFF2-40B4-BE49-F238E27FC236}">
                <a16:creationId xmlns:a16="http://schemas.microsoft.com/office/drawing/2014/main" id="{15386CCC-D0E0-48EC-B13A-B67FB3B5AA4D}"/>
              </a:ext>
            </a:extLst>
          </p:cNvPr>
          <p:cNvSpPr/>
          <p:nvPr/>
        </p:nvSpPr>
        <p:spPr>
          <a:xfrm>
            <a:off x="8121870" y="4588494"/>
            <a:ext cx="2470937" cy="65021"/>
          </a:xfrm>
          <a:custGeom>
            <a:avLst/>
            <a:gdLst/>
            <a:ahLst/>
            <a:cxnLst/>
            <a:rect l="l" t="t" r="r" b="b"/>
            <a:pathLst>
              <a:path w="2736011" h="71996">
                <a:moveTo>
                  <a:pt x="0" y="0"/>
                </a:moveTo>
                <a:lnTo>
                  <a:pt x="0" y="71996"/>
                </a:lnTo>
                <a:lnTo>
                  <a:pt x="2736011" y="71996"/>
                </a:lnTo>
                <a:lnTo>
                  <a:pt x="2736011" y="0"/>
                </a:lnTo>
                <a:lnTo>
                  <a:pt x="0" y="0"/>
                </a:lnTo>
                <a:close/>
              </a:path>
            </a:pathLst>
          </a:custGeom>
          <a:solidFill>
            <a:srgbClr val="F39200"/>
          </a:solidFill>
        </p:spPr>
        <p:txBody>
          <a:bodyPr wrap="square" lIns="0" tIns="0" rIns="0" bIns="0" rtlCol="0">
            <a:noAutofit/>
          </a:bodyPr>
          <a:lstStyle/>
          <a:p>
            <a:endParaRPr sz="1626"/>
          </a:p>
        </p:txBody>
      </p:sp>
      <p:sp>
        <p:nvSpPr>
          <p:cNvPr id="461" name="object 233">
            <a:extLst>
              <a:ext uri="{FF2B5EF4-FFF2-40B4-BE49-F238E27FC236}">
                <a16:creationId xmlns:a16="http://schemas.microsoft.com/office/drawing/2014/main" id="{DEB1C255-8CA1-46DD-BD7F-190B67FDB069}"/>
              </a:ext>
            </a:extLst>
          </p:cNvPr>
          <p:cNvSpPr/>
          <p:nvPr/>
        </p:nvSpPr>
        <p:spPr>
          <a:xfrm>
            <a:off x="5650944" y="4588494"/>
            <a:ext cx="2470926" cy="65021"/>
          </a:xfrm>
          <a:custGeom>
            <a:avLst/>
            <a:gdLst/>
            <a:ahLst/>
            <a:cxnLst/>
            <a:rect l="l" t="t" r="r" b="b"/>
            <a:pathLst>
              <a:path w="2735999" h="71996">
                <a:moveTo>
                  <a:pt x="1368005" y="0"/>
                </a:moveTo>
                <a:lnTo>
                  <a:pt x="0" y="0"/>
                </a:lnTo>
                <a:lnTo>
                  <a:pt x="0" y="71996"/>
                </a:lnTo>
                <a:lnTo>
                  <a:pt x="2735999" y="71996"/>
                </a:lnTo>
                <a:lnTo>
                  <a:pt x="2735999" y="0"/>
                </a:lnTo>
                <a:lnTo>
                  <a:pt x="1368005" y="0"/>
                </a:lnTo>
                <a:close/>
              </a:path>
            </a:pathLst>
          </a:custGeom>
          <a:solidFill>
            <a:srgbClr val="7CB928"/>
          </a:solidFill>
        </p:spPr>
        <p:txBody>
          <a:bodyPr wrap="square" lIns="0" tIns="0" rIns="0" bIns="0" rtlCol="0">
            <a:noAutofit/>
          </a:bodyPr>
          <a:lstStyle/>
          <a:p>
            <a:endParaRPr sz="1626"/>
          </a:p>
        </p:txBody>
      </p:sp>
      <p:sp>
        <p:nvSpPr>
          <p:cNvPr id="462" name="object 234">
            <a:extLst>
              <a:ext uri="{FF2B5EF4-FFF2-40B4-BE49-F238E27FC236}">
                <a16:creationId xmlns:a16="http://schemas.microsoft.com/office/drawing/2014/main" id="{EBC50D6F-C6B4-450B-8916-FC24C89F5630}"/>
              </a:ext>
            </a:extLst>
          </p:cNvPr>
          <p:cNvSpPr/>
          <p:nvPr/>
        </p:nvSpPr>
        <p:spPr>
          <a:xfrm>
            <a:off x="10592808" y="4588494"/>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E30513"/>
          </a:solidFill>
        </p:spPr>
        <p:txBody>
          <a:bodyPr wrap="square" lIns="0" tIns="0" rIns="0" bIns="0" rtlCol="0">
            <a:noAutofit/>
          </a:bodyPr>
          <a:lstStyle/>
          <a:p>
            <a:endParaRPr sz="1626"/>
          </a:p>
        </p:txBody>
      </p:sp>
      <p:sp>
        <p:nvSpPr>
          <p:cNvPr id="463" name="object 235">
            <a:extLst>
              <a:ext uri="{FF2B5EF4-FFF2-40B4-BE49-F238E27FC236}">
                <a16:creationId xmlns:a16="http://schemas.microsoft.com/office/drawing/2014/main" id="{36FB90BB-75CD-4E40-819F-FF6056A5E000}"/>
              </a:ext>
            </a:extLst>
          </p:cNvPr>
          <p:cNvSpPr/>
          <p:nvPr/>
        </p:nvSpPr>
        <p:spPr>
          <a:xfrm>
            <a:off x="11828265" y="4588494"/>
            <a:ext cx="2470937" cy="65021"/>
          </a:xfrm>
          <a:custGeom>
            <a:avLst/>
            <a:gdLst/>
            <a:ahLst/>
            <a:cxnLst/>
            <a:rect l="l" t="t" r="r" b="b"/>
            <a:pathLst>
              <a:path w="2736011" h="71996">
                <a:moveTo>
                  <a:pt x="1368005" y="71996"/>
                </a:moveTo>
                <a:lnTo>
                  <a:pt x="2736011" y="71996"/>
                </a:lnTo>
                <a:lnTo>
                  <a:pt x="2736011" y="0"/>
                </a:lnTo>
                <a:lnTo>
                  <a:pt x="0" y="0"/>
                </a:lnTo>
                <a:lnTo>
                  <a:pt x="0" y="71996"/>
                </a:lnTo>
                <a:lnTo>
                  <a:pt x="1368005" y="71996"/>
                </a:lnTo>
                <a:close/>
              </a:path>
            </a:pathLst>
          </a:custGeom>
          <a:solidFill>
            <a:srgbClr val="7CB928"/>
          </a:solidFill>
        </p:spPr>
        <p:txBody>
          <a:bodyPr wrap="square" lIns="0" tIns="0" rIns="0" bIns="0" rtlCol="0">
            <a:noAutofit/>
          </a:bodyPr>
          <a:lstStyle/>
          <a:p>
            <a:endParaRPr sz="1626"/>
          </a:p>
        </p:txBody>
      </p:sp>
      <p:sp>
        <p:nvSpPr>
          <p:cNvPr id="464" name="object 207">
            <a:extLst>
              <a:ext uri="{FF2B5EF4-FFF2-40B4-BE49-F238E27FC236}">
                <a16:creationId xmlns:a16="http://schemas.microsoft.com/office/drawing/2014/main" id="{F73095A9-F6C7-4BED-88A9-1ADB225E856C}"/>
              </a:ext>
            </a:extLst>
          </p:cNvPr>
          <p:cNvSpPr/>
          <p:nvPr/>
        </p:nvSpPr>
        <p:spPr>
          <a:xfrm>
            <a:off x="257721" y="4470860"/>
            <a:ext cx="14041477" cy="52608"/>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66" name="object 126">
            <a:extLst>
              <a:ext uri="{FF2B5EF4-FFF2-40B4-BE49-F238E27FC236}">
                <a16:creationId xmlns:a16="http://schemas.microsoft.com/office/drawing/2014/main" id="{662E584C-45B0-498C-9EDD-988572671A2D}"/>
              </a:ext>
            </a:extLst>
          </p:cNvPr>
          <p:cNvSpPr/>
          <p:nvPr/>
        </p:nvSpPr>
        <p:spPr>
          <a:xfrm>
            <a:off x="1342306" y="4739370"/>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4"/>
                </a:lnTo>
                <a:lnTo>
                  <a:pt x="68605" y="10426"/>
                </a:lnTo>
                <a:lnTo>
                  <a:pt x="190957" y="10426"/>
                </a:lnTo>
                <a:lnTo>
                  <a:pt x="190957" y="123443"/>
                </a:lnTo>
                <a:lnTo>
                  <a:pt x="10642" y="123443"/>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467" name="object 127">
            <a:extLst>
              <a:ext uri="{FF2B5EF4-FFF2-40B4-BE49-F238E27FC236}">
                <a16:creationId xmlns:a16="http://schemas.microsoft.com/office/drawing/2014/main" id="{AB4A0D86-20C2-41C6-A655-7EB261491B3B}"/>
              </a:ext>
            </a:extLst>
          </p:cNvPr>
          <p:cNvSpPr/>
          <p:nvPr/>
        </p:nvSpPr>
        <p:spPr>
          <a:xfrm>
            <a:off x="1342310" y="4739370"/>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468" name="object 128">
            <a:extLst>
              <a:ext uri="{FF2B5EF4-FFF2-40B4-BE49-F238E27FC236}">
                <a16:creationId xmlns:a16="http://schemas.microsoft.com/office/drawing/2014/main" id="{CCA2EF12-45AA-4451-8B11-320D3D479371}"/>
              </a:ext>
            </a:extLst>
          </p:cNvPr>
          <p:cNvSpPr/>
          <p:nvPr/>
        </p:nvSpPr>
        <p:spPr>
          <a:xfrm>
            <a:off x="1389190" y="4792180"/>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470" name="object 97">
            <a:extLst>
              <a:ext uri="{FF2B5EF4-FFF2-40B4-BE49-F238E27FC236}">
                <a16:creationId xmlns:a16="http://schemas.microsoft.com/office/drawing/2014/main" id="{E0BC22E4-1329-4F1C-B2F0-613A24EE20A2}"/>
              </a:ext>
            </a:extLst>
          </p:cNvPr>
          <p:cNvSpPr txBox="1"/>
          <p:nvPr/>
        </p:nvSpPr>
        <p:spPr>
          <a:xfrm>
            <a:off x="309857" y="4583524"/>
            <a:ext cx="639622" cy="309713"/>
          </a:xfrm>
          <a:prstGeom prst="rect">
            <a:avLst/>
          </a:prstGeom>
        </p:spPr>
        <p:txBody>
          <a:bodyPr wrap="square" lIns="0" tIns="6451" rIns="0" bIns="0" rtlCol="0">
            <a:noAutofit/>
          </a:bodyPr>
          <a:lstStyle/>
          <a:p>
            <a:pPr marL="11469" marR="18924">
              <a:lnSpc>
                <a:spcPts val="1016"/>
              </a:lnSpc>
            </a:pPr>
            <a:r>
              <a:rPr sz="993" spc="-2">
                <a:solidFill>
                  <a:srgbClr val="3C3C3B"/>
                </a:solidFill>
                <a:cs typeface="Times New Roman"/>
              </a:rPr>
              <a:t>Product</a:t>
            </a:r>
            <a:endParaRPr sz="993">
              <a:cs typeface="Times New Roman"/>
            </a:endParaRPr>
          </a:p>
          <a:p>
            <a:pPr marL="11469">
              <a:lnSpc>
                <a:spcPct val="95825"/>
              </a:lnSpc>
              <a:spcBef>
                <a:spcPts val="70"/>
              </a:spcBef>
            </a:pPr>
            <a:r>
              <a:rPr sz="993" spc="6">
                <a:solidFill>
                  <a:srgbClr val="3C3C3B"/>
                </a:solidFill>
                <a:cs typeface="Times New Roman"/>
              </a:rPr>
              <a:t>detail page</a:t>
            </a:r>
            <a:endParaRPr sz="993">
              <a:cs typeface="Times New Roman"/>
            </a:endParaRPr>
          </a:p>
        </p:txBody>
      </p:sp>
      <p:sp>
        <p:nvSpPr>
          <p:cNvPr id="471" name="object 96">
            <a:extLst>
              <a:ext uri="{FF2B5EF4-FFF2-40B4-BE49-F238E27FC236}">
                <a16:creationId xmlns:a16="http://schemas.microsoft.com/office/drawing/2014/main" id="{C22A7D0C-EFEC-4CF7-9FD0-72A64405554F}"/>
              </a:ext>
            </a:extLst>
          </p:cNvPr>
          <p:cNvSpPr txBox="1"/>
          <p:nvPr/>
        </p:nvSpPr>
        <p:spPr>
          <a:xfrm>
            <a:off x="1933088" y="4713633"/>
            <a:ext cx="1182837" cy="1273364"/>
          </a:xfrm>
          <a:prstGeom prst="rect">
            <a:avLst/>
          </a:prstGeom>
        </p:spPr>
        <p:txBody>
          <a:bodyPr wrap="square" lIns="0" tIns="6451" rIns="0" bIns="0" rtlCol="0">
            <a:noAutofit/>
          </a:bodyPr>
          <a:lstStyle/>
          <a:p>
            <a:pPr marL="11469" marR="10292">
              <a:lnSpc>
                <a:spcPts val="1016"/>
              </a:lnSpc>
            </a:pPr>
            <a:r>
              <a:rPr sz="993" spc="10">
                <a:solidFill>
                  <a:srgbClr val="3C3C3B"/>
                </a:solidFill>
                <a:cs typeface="Times New Roman"/>
              </a:rPr>
              <a:t>Image zoom, no</a:t>
            </a:r>
            <a:endParaRPr sz="993">
              <a:cs typeface="Times New Roman"/>
            </a:endParaRPr>
          </a:p>
          <a:p>
            <a:pPr marL="11469">
              <a:lnSpc>
                <a:spcPts val="1142"/>
              </a:lnSpc>
              <a:spcBef>
                <a:spcPts val="70"/>
              </a:spcBef>
            </a:pPr>
            <a:r>
              <a:rPr sz="993" spc="26">
                <a:solidFill>
                  <a:srgbClr val="3C3C3B"/>
                </a:solidFill>
                <a:cs typeface="Times New Roman"/>
              </a:rPr>
              <a:t>breadcrumb, add to </a:t>
            </a:r>
            <a:endParaRPr sz="993">
              <a:cs typeface="Times New Roman"/>
            </a:endParaRPr>
          </a:p>
          <a:p>
            <a:pPr marL="11469">
              <a:lnSpc>
                <a:spcPts val="1142"/>
              </a:lnSpc>
              <a:spcBef>
                <a:spcPts val="122"/>
              </a:spcBef>
            </a:pPr>
            <a:r>
              <a:rPr sz="993" spc="12">
                <a:solidFill>
                  <a:srgbClr val="3C3C3B"/>
                </a:solidFill>
                <a:cs typeface="Times New Roman"/>
              </a:rPr>
              <a:t>favs/list, nutritional, </a:t>
            </a:r>
            <a:endParaRPr sz="993">
              <a:cs typeface="Times New Roman"/>
            </a:endParaRPr>
          </a:p>
          <a:p>
            <a:pPr marL="11469">
              <a:lnSpc>
                <a:spcPts val="1142"/>
              </a:lnSpc>
              <a:spcBef>
                <a:spcPts val="122"/>
              </a:spcBef>
            </a:pPr>
            <a:r>
              <a:rPr sz="993" spc="14">
                <a:solidFill>
                  <a:srgbClr val="3C3C3B"/>
                </a:solidFill>
                <a:cs typeface="Times New Roman"/>
              </a:rPr>
              <a:t>icons </a:t>
            </a:r>
            <a:endParaRPr sz="993">
              <a:cs typeface="Times New Roman"/>
            </a:endParaRPr>
          </a:p>
          <a:p>
            <a:pPr marL="11469">
              <a:lnSpc>
                <a:spcPts val="1142"/>
              </a:lnSpc>
              <a:spcBef>
                <a:spcPts val="122"/>
              </a:spcBef>
            </a:pPr>
            <a:r>
              <a:rPr sz="993" spc="33">
                <a:solidFill>
                  <a:srgbClr val="3C3C3B"/>
                </a:solidFill>
                <a:cs typeface="Times New Roman"/>
              </a:rPr>
              <a:t>recommendations </a:t>
            </a:r>
            <a:endParaRPr sz="993">
              <a:cs typeface="Times New Roman"/>
            </a:endParaRPr>
          </a:p>
          <a:p>
            <a:pPr marL="11469">
              <a:lnSpc>
                <a:spcPts val="1142"/>
              </a:lnSpc>
              <a:spcBef>
                <a:spcPts val="122"/>
              </a:spcBef>
            </a:pPr>
            <a:r>
              <a:rPr sz="993" spc="11">
                <a:solidFill>
                  <a:srgbClr val="3C3C3B"/>
                </a:solidFill>
                <a:cs typeface="Times New Roman"/>
              </a:rPr>
              <a:t>rating and reviews, </a:t>
            </a:r>
            <a:endParaRPr sz="993">
              <a:cs typeface="Times New Roman"/>
            </a:endParaRPr>
          </a:p>
          <a:p>
            <a:pPr marL="11469">
              <a:lnSpc>
                <a:spcPts val="1142"/>
              </a:lnSpc>
              <a:spcBef>
                <a:spcPts val="122"/>
              </a:spcBef>
            </a:pP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odu</a:t>
            </a:r>
            <a:r>
              <a:rPr sz="993" spc="-8">
                <a:solidFill>
                  <a:srgbClr val="3C3C3B"/>
                </a:solidFill>
                <a:cs typeface="Times New Roman"/>
              </a:rPr>
              <a:t>c</a:t>
            </a:r>
            <a:r>
              <a:rPr sz="993">
                <a:solidFill>
                  <a:srgbClr val="3C3C3B"/>
                </a:solidFill>
                <a:cs typeface="Times New Roman"/>
              </a:rPr>
              <a:t>t</a:t>
            </a:r>
            <a:r>
              <a:rPr sz="993" spc="211">
                <a:solidFill>
                  <a:srgbClr val="3C3C3B"/>
                </a:solidFill>
                <a:cs typeface="Times New Roman"/>
              </a:rPr>
              <a:t> </a:t>
            </a:r>
            <a:r>
              <a:rPr sz="993">
                <a:solidFill>
                  <a:srgbClr val="3C3C3B"/>
                </a:solidFill>
                <a:cs typeface="Times New Roman"/>
              </a:rPr>
              <a:t>in</a:t>
            </a:r>
            <a:r>
              <a:rPr sz="993" spc="-8">
                <a:solidFill>
                  <a:srgbClr val="3C3C3B"/>
                </a:solidFill>
                <a:cs typeface="Times New Roman"/>
              </a:rPr>
              <a:t>fo</a:t>
            </a:r>
            <a:r>
              <a:rPr sz="993">
                <a:solidFill>
                  <a:srgbClr val="3C3C3B"/>
                </a:solidFill>
                <a:cs typeface="Times New Roman"/>
              </a:rPr>
              <a:t>,</a:t>
            </a:r>
            <a:r>
              <a:rPr sz="993" spc="-42">
                <a:solidFill>
                  <a:srgbClr val="3C3C3B"/>
                </a:solidFill>
                <a:cs typeface="Times New Roman"/>
              </a:rPr>
              <a:t> </a:t>
            </a:r>
            <a:r>
              <a:rPr sz="993" spc="39">
                <a:solidFill>
                  <a:srgbClr val="3C3C3B"/>
                </a:solidFill>
                <a:cs typeface="Times New Roman"/>
              </a:rPr>
              <a:t>b</a:t>
            </a:r>
            <a:r>
              <a:rPr sz="993" spc="3">
                <a:solidFill>
                  <a:srgbClr val="3C3C3B"/>
                </a:solidFill>
                <a:cs typeface="Times New Roman"/>
              </a:rPr>
              <a:t>r</a:t>
            </a:r>
            <a:r>
              <a:rPr sz="993" spc="51">
                <a:solidFill>
                  <a:srgbClr val="3C3C3B"/>
                </a:solidFill>
                <a:cs typeface="Times New Roman"/>
              </a:rPr>
              <a:t>anded</a:t>
            </a:r>
            <a:r>
              <a:rPr sz="993" spc="26">
                <a:solidFill>
                  <a:srgbClr val="3C3C3B"/>
                </a:solidFill>
                <a:cs typeface="Times New Roman"/>
              </a:rPr>
              <a:t> </a:t>
            </a:r>
            <a:endParaRPr sz="993">
              <a:cs typeface="Times New Roman"/>
            </a:endParaRPr>
          </a:p>
          <a:p>
            <a:pPr marL="11469">
              <a:lnSpc>
                <a:spcPts val="1142"/>
              </a:lnSpc>
              <a:spcBef>
                <a:spcPts val="122"/>
              </a:spcBef>
            </a:pPr>
            <a:r>
              <a:rPr sz="993" spc="38">
                <a:solidFill>
                  <a:srgbClr val="3C3C3B"/>
                </a:solidFill>
                <a:cs typeface="Times New Roman"/>
              </a:rPr>
              <a:t>content</a:t>
            </a:r>
            <a:endParaRPr sz="993">
              <a:cs typeface="Times New Roman"/>
            </a:endParaRPr>
          </a:p>
        </p:txBody>
      </p:sp>
      <p:sp>
        <p:nvSpPr>
          <p:cNvPr id="472" name="object 95">
            <a:extLst>
              <a:ext uri="{FF2B5EF4-FFF2-40B4-BE49-F238E27FC236}">
                <a16:creationId xmlns:a16="http://schemas.microsoft.com/office/drawing/2014/main" id="{A8DE8142-602E-4EDC-9D43-A8A764A0BC7D}"/>
              </a:ext>
            </a:extLst>
          </p:cNvPr>
          <p:cNvSpPr txBox="1"/>
          <p:nvPr/>
        </p:nvSpPr>
        <p:spPr>
          <a:xfrm>
            <a:off x="3168499" y="4713886"/>
            <a:ext cx="1210143" cy="791538"/>
          </a:xfrm>
          <a:prstGeom prst="rect">
            <a:avLst/>
          </a:prstGeom>
        </p:spPr>
        <p:txBody>
          <a:bodyPr wrap="square" lIns="0" tIns="6451" rIns="0" bIns="0" rtlCol="0">
            <a:noAutofit/>
          </a:bodyPr>
          <a:lstStyle/>
          <a:p>
            <a:pPr marL="11469">
              <a:lnSpc>
                <a:spcPts val="1016"/>
              </a:lnSpc>
            </a:pPr>
            <a:r>
              <a:rPr sz="993" spc="12">
                <a:solidFill>
                  <a:srgbClr val="3C3C3B"/>
                </a:solidFill>
                <a:cs typeface="Times New Roman"/>
              </a:rPr>
              <a:t>Simple image enlarge,</a:t>
            </a:r>
            <a:endParaRPr sz="993">
              <a:cs typeface="Times New Roman"/>
            </a:endParaRPr>
          </a:p>
          <a:p>
            <a:pPr marL="11469" marR="20365">
              <a:lnSpc>
                <a:spcPts val="1142"/>
              </a:lnSpc>
              <a:spcBef>
                <a:spcPts val="70"/>
              </a:spcBef>
            </a:pPr>
            <a:r>
              <a:rPr sz="993" spc="19">
                <a:solidFill>
                  <a:srgbClr val="3C3C3B"/>
                </a:solidFill>
                <a:cs typeface="Times New Roman"/>
              </a:rPr>
              <a:t>nutritional, rating and </a:t>
            </a:r>
            <a:endParaRPr sz="993">
              <a:cs typeface="Times New Roman"/>
            </a:endParaRPr>
          </a:p>
          <a:p>
            <a:pPr marL="11469" marR="20365">
              <a:lnSpc>
                <a:spcPts val="1142"/>
              </a:lnSpc>
              <a:spcBef>
                <a:spcPts val="122"/>
              </a:spcBef>
            </a:pPr>
            <a:r>
              <a:rPr sz="993" spc="8">
                <a:solidFill>
                  <a:srgbClr val="3C3C3B"/>
                </a:solidFill>
                <a:cs typeface="Times New Roman"/>
              </a:rPr>
              <a:t>reviews, product Info, </a:t>
            </a:r>
            <a:endParaRPr sz="993">
              <a:cs typeface="Times New Roman"/>
            </a:endParaRPr>
          </a:p>
          <a:p>
            <a:pPr marL="11469" marR="20365">
              <a:lnSpc>
                <a:spcPts val="1142"/>
              </a:lnSpc>
              <a:spcBef>
                <a:spcPts val="122"/>
              </a:spcBef>
            </a:pPr>
            <a:r>
              <a:rPr sz="993" spc="30">
                <a:solidFill>
                  <a:srgbClr val="3C3C3B"/>
                </a:solidFill>
                <a:cs typeface="Times New Roman"/>
              </a:rPr>
              <a:t>recommendations, </a:t>
            </a:r>
            <a:endParaRPr sz="993">
              <a:cs typeface="Times New Roman"/>
            </a:endParaRPr>
          </a:p>
          <a:p>
            <a:pPr marL="11469" marR="20365">
              <a:lnSpc>
                <a:spcPts val="1142"/>
              </a:lnSpc>
              <a:spcBef>
                <a:spcPts val="122"/>
              </a:spcBef>
            </a:pPr>
            <a:r>
              <a:rPr sz="993">
                <a:solidFill>
                  <a:srgbClr val="3C3C3B"/>
                </a:solidFill>
                <a:cs typeface="Times New Roman"/>
              </a:rPr>
              <a:t>view rest of shelf</a:t>
            </a:r>
            <a:endParaRPr sz="993">
              <a:cs typeface="Times New Roman"/>
            </a:endParaRPr>
          </a:p>
        </p:txBody>
      </p:sp>
      <p:sp>
        <p:nvSpPr>
          <p:cNvPr id="473" name="object 94">
            <a:extLst>
              <a:ext uri="{FF2B5EF4-FFF2-40B4-BE49-F238E27FC236}">
                <a16:creationId xmlns:a16="http://schemas.microsoft.com/office/drawing/2014/main" id="{A78503C1-9B13-4D83-9023-7EAD6DC6FD65}"/>
              </a:ext>
            </a:extLst>
          </p:cNvPr>
          <p:cNvSpPr txBox="1"/>
          <p:nvPr/>
        </p:nvSpPr>
        <p:spPr>
          <a:xfrm>
            <a:off x="4403911" y="4714011"/>
            <a:ext cx="1210143" cy="630930"/>
          </a:xfrm>
          <a:prstGeom prst="rect">
            <a:avLst/>
          </a:prstGeom>
        </p:spPr>
        <p:txBody>
          <a:bodyPr wrap="square" lIns="0" tIns="6451" rIns="0" bIns="0" rtlCol="0">
            <a:noAutofit/>
          </a:bodyPr>
          <a:lstStyle/>
          <a:p>
            <a:pPr marL="11469">
              <a:lnSpc>
                <a:spcPts val="1016"/>
              </a:lnSpc>
            </a:pPr>
            <a:r>
              <a:rPr sz="993" spc="12">
                <a:solidFill>
                  <a:srgbClr val="3C3C3B"/>
                </a:solidFill>
                <a:cs typeface="Times New Roman"/>
              </a:rPr>
              <a:t>Simple image enlarge,</a:t>
            </a:r>
            <a:endParaRPr sz="993">
              <a:cs typeface="Times New Roman"/>
            </a:endParaRPr>
          </a:p>
          <a:p>
            <a:pPr marL="11469" marR="180214">
              <a:lnSpc>
                <a:spcPts val="1142"/>
              </a:lnSpc>
              <a:spcBef>
                <a:spcPts val="70"/>
              </a:spcBef>
            </a:pPr>
            <a:r>
              <a:rPr sz="993" spc="11">
                <a:solidFill>
                  <a:srgbClr val="3C3C3B"/>
                </a:solidFill>
                <a:cs typeface="Times New Roman"/>
              </a:rPr>
              <a:t>rating and reviews, </a:t>
            </a:r>
            <a:endParaRPr sz="993">
              <a:cs typeface="Times New Roman"/>
            </a:endParaRPr>
          </a:p>
          <a:p>
            <a:pPr marL="11469" marR="180214">
              <a:lnSpc>
                <a:spcPts val="1142"/>
              </a:lnSpc>
              <a:spcBef>
                <a:spcPts val="122"/>
              </a:spcBef>
            </a:pPr>
            <a:r>
              <a:rPr sz="993" spc="12">
                <a:solidFill>
                  <a:srgbClr val="3C3C3B"/>
                </a:solidFill>
                <a:cs typeface="Times New Roman"/>
              </a:rPr>
              <a:t>product Info, </a:t>
            </a:r>
            <a:endParaRPr sz="993">
              <a:cs typeface="Times New Roman"/>
            </a:endParaRPr>
          </a:p>
          <a:p>
            <a:pPr marL="11469" marR="180214">
              <a:lnSpc>
                <a:spcPts val="1142"/>
              </a:lnSpc>
              <a:spcBef>
                <a:spcPts val="122"/>
              </a:spcBef>
            </a:pPr>
            <a:r>
              <a:rPr sz="993" spc="25">
                <a:solidFill>
                  <a:srgbClr val="3C3C3B"/>
                </a:solidFill>
                <a:cs typeface="Times New Roman"/>
              </a:rPr>
              <a:t>nutritional</a:t>
            </a:r>
            <a:endParaRPr sz="993">
              <a:cs typeface="Times New Roman"/>
            </a:endParaRPr>
          </a:p>
        </p:txBody>
      </p:sp>
      <p:sp>
        <p:nvSpPr>
          <p:cNvPr id="474" name="object 93">
            <a:extLst>
              <a:ext uri="{FF2B5EF4-FFF2-40B4-BE49-F238E27FC236}">
                <a16:creationId xmlns:a16="http://schemas.microsoft.com/office/drawing/2014/main" id="{03B6E532-7F2E-4E48-8ADE-D6109120F30D}"/>
              </a:ext>
            </a:extLst>
          </p:cNvPr>
          <p:cNvSpPr txBox="1"/>
          <p:nvPr/>
        </p:nvSpPr>
        <p:spPr>
          <a:xfrm>
            <a:off x="5639322" y="4714138"/>
            <a:ext cx="1214492" cy="1755190"/>
          </a:xfrm>
          <a:prstGeom prst="rect">
            <a:avLst/>
          </a:prstGeom>
        </p:spPr>
        <p:txBody>
          <a:bodyPr wrap="square" lIns="0" tIns="6451" rIns="0" bIns="0" rtlCol="0">
            <a:noAutofit/>
          </a:bodyPr>
          <a:lstStyle/>
          <a:p>
            <a:pPr marL="11469" marR="10292">
              <a:lnSpc>
                <a:spcPts val="1016"/>
              </a:lnSpc>
            </a:pPr>
            <a:r>
              <a:rPr sz="993" spc="14">
                <a:solidFill>
                  <a:srgbClr val="3C3C3B"/>
                </a:solidFill>
                <a:cs typeface="Times New Roman"/>
              </a:rPr>
              <a:t>Image enlarge,</a:t>
            </a:r>
            <a:endParaRPr sz="993">
              <a:cs typeface="Times New Roman"/>
            </a:endParaRPr>
          </a:p>
          <a:p>
            <a:pPr marL="11469" marR="97385">
              <a:lnSpc>
                <a:spcPts val="1142"/>
              </a:lnSpc>
              <a:spcBef>
                <a:spcPts val="70"/>
              </a:spcBef>
            </a:pPr>
            <a:r>
              <a:rPr sz="993" spc="14">
                <a:solidFill>
                  <a:srgbClr val="3C3C3B"/>
                </a:solidFill>
                <a:cs typeface="Times New Roman"/>
              </a:rPr>
              <a:t>nutritional, icons, </a:t>
            </a:r>
            <a:endParaRPr sz="993">
              <a:cs typeface="Times New Roman"/>
            </a:endParaRPr>
          </a:p>
          <a:p>
            <a:pPr marL="11469" marR="97385">
              <a:lnSpc>
                <a:spcPts val="1142"/>
              </a:lnSpc>
              <a:spcBef>
                <a:spcPts val="122"/>
              </a:spcBef>
            </a:pPr>
            <a:r>
              <a:rPr sz="993" spc="30">
                <a:solidFill>
                  <a:srgbClr val="3C3C3B"/>
                </a:solidFill>
                <a:cs typeface="Times New Roman"/>
              </a:rPr>
              <a:t>recommendations, </a:t>
            </a:r>
            <a:endParaRPr sz="993">
              <a:cs typeface="Times New Roman"/>
            </a:endParaRPr>
          </a:p>
          <a:p>
            <a:pPr marL="11469" marR="97385">
              <a:lnSpc>
                <a:spcPts val="1142"/>
              </a:lnSpc>
              <a:spcBef>
                <a:spcPts val="122"/>
              </a:spcBef>
            </a:pPr>
            <a:r>
              <a:rPr sz="993" spc="27">
                <a:solidFill>
                  <a:srgbClr val="3C3C3B"/>
                </a:solidFill>
                <a:cs typeface="Times New Roman"/>
              </a:rPr>
              <a:t>sponsored products, </a:t>
            </a:r>
            <a:endParaRPr sz="993">
              <a:cs typeface="Times New Roman"/>
            </a:endParaRPr>
          </a:p>
          <a:p>
            <a:pPr marL="11469" marR="97385">
              <a:lnSpc>
                <a:spcPts val="1142"/>
              </a:lnSpc>
              <a:spcBef>
                <a:spcPts val="122"/>
              </a:spcBef>
            </a:pPr>
            <a:r>
              <a:rPr sz="993" spc="11">
                <a:solidFill>
                  <a:srgbClr val="3C3C3B"/>
                </a:solidFill>
                <a:cs typeface="Times New Roman"/>
              </a:rPr>
              <a:t>rating and reviews, </a:t>
            </a:r>
            <a:endParaRPr sz="993">
              <a:cs typeface="Times New Roman"/>
            </a:endParaRPr>
          </a:p>
          <a:p>
            <a:pPr marL="11469" marR="97385">
              <a:lnSpc>
                <a:spcPts val="1142"/>
              </a:lnSpc>
              <a:spcBef>
                <a:spcPts val="122"/>
              </a:spcBef>
            </a:pPr>
            <a:r>
              <a:rPr sz="993" spc="17">
                <a:solidFill>
                  <a:srgbClr val="3C3C3B"/>
                </a:solidFill>
                <a:cs typeface="Times New Roman"/>
              </a:rPr>
              <a:t>product info, related </a:t>
            </a:r>
            <a:endParaRPr sz="993">
              <a:cs typeface="Times New Roman"/>
            </a:endParaRPr>
          </a:p>
          <a:p>
            <a:pPr marL="11469" marR="97385">
              <a:lnSpc>
                <a:spcPts val="1142"/>
              </a:lnSpc>
              <a:spcBef>
                <a:spcPts val="122"/>
              </a:spcBef>
            </a:pPr>
            <a:r>
              <a:rPr sz="993" spc="20">
                <a:solidFill>
                  <a:srgbClr val="3C3C3B"/>
                </a:solidFill>
                <a:cs typeface="Times New Roman"/>
              </a:rPr>
              <a:t>tags, recipes, report </a:t>
            </a:r>
            <a:endParaRPr sz="993">
              <a:cs typeface="Times New Roman"/>
            </a:endParaRPr>
          </a:p>
          <a:p>
            <a:pPr marL="11469" marR="97385">
              <a:lnSpc>
                <a:spcPts val="1142"/>
              </a:lnSpc>
              <a:spcBef>
                <a:spcPts val="122"/>
              </a:spcBef>
            </a:pPr>
            <a:r>
              <a:rPr sz="993" spc="11">
                <a:solidFill>
                  <a:srgbClr val="3C3C3B"/>
                </a:solidFill>
                <a:cs typeface="Times New Roman"/>
              </a:rPr>
              <a:t>incorrect info, add</a:t>
            </a:r>
            <a:endParaRPr sz="993">
              <a:cs typeface="Times New Roman"/>
            </a:endParaRPr>
          </a:p>
          <a:p>
            <a:pPr marL="11469">
              <a:lnSpc>
                <a:spcPts val="1142"/>
              </a:lnSpc>
              <a:spcBef>
                <a:spcPts val="126"/>
              </a:spcBef>
            </a:pPr>
            <a:r>
              <a:rPr sz="993" spc="14">
                <a:solidFill>
                  <a:srgbClr val="3C3C3B"/>
                </a:solidFill>
                <a:cs typeface="Times New Roman"/>
              </a:rPr>
              <a:t>to favs/list, add to </a:t>
            </a:r>
            <a:endParaRPr sz="993">
              <a:cs typeface="Times New Roman"/>
            </a:endParaRPr>
          </a:p>
          <a:p>
            <a:pPr marL="11469">
              <a:lnSpc>
                <a:spcPts val="1142"/>
              </a:lnSpc>
              <a:spcBef>
                <a:spcPts val="122"/>
              </a:spcBef>
            </a:pPr>
            <a:r>
              <a:rPr sz="993" spc="-8">
                <a:solidFill>
                  <a:srgbClr val="3C3C3B"/>
                </a:solidFill>
                <a:cs typeface="Times New Roman"/>
              </a:rPr>
              <a:t>re</a:t>
            </a:r>
            <a:r>
              <a:rPr sz="993">
                <a:solidFill>
                  <a:srgbClr val="3C3C3B"/>
                </a:solidFill>
                <a:cs typeface="Times New Roman"/>
              </a:rPr>
              <a:t>gula</a:t>
            </a:r>
            <a:r>
              <a:rPr sz="993" spc="-4">
                <a:solidFill>
                  <a:srgbClr val="3C3C3B"/>
                </a:solidFill>
                <a:cs typeface="Times New Roman"/>
              </a:rPr>
              <a:t>r</a:t>
            </a:r>
            <a:r>
              <a:rPr sz="993">
                <a:solidFill>
                  <a:srgbClr val="3C3C3B"/>
                </a:solidFill>
                <a:cs typeface="Times New Roman"/>
              </a:rPr>
              <a:t>s</a:t>
            </a:r>
            <a:endParaRPr sz="993">
              <a:cs typeface="Times New Roman"/>
            </a:endParaRPr>
          </a:p>
        </p:txBody>
      </p:sp>
      <p:sp>
        <p:nvSpPr>
          <p:cNvPr id="475" name="object 92">
            <a:extLst>
              <a:ext uri="{FF2B5EF4-FFF2-40B4-BE49-F238E27FC236}">
                <a16:creationId xmlns:a16="http://schemas.microsoft.com/office/drawing/2014/main" id="{523D8EE0-094C-4C7E-8AEA-89FE073735C3}"/>
              </a:ext>
            </a:extLst>
          </p:cNvPr>
          <p:cNvSpPr txBox="1"/>
          <p:nvPr/>
        </p:nvSpPr>
        <p:spPr>
          <a:xfrm>
            <a:off x="6874734" y="4714516"/>
            <a:ext cx="1214492" cy="1755190"/>
          </a:xfrm>
          <a:prstGeom prst="rect">
            <a:avLst/>
          </a:prstGeom>
        </p:spPr>
        <p:txBody>
          <a:bodyPr wrap="square" lIns="0" tIns="6451" rIns="0" bIns="0" rtlCol="0">
            <a:noAutofit/>
          </a:bodyPr>
          <a:lstStyle/>
          <a:p>
            <a:pPr marL="11469" marR="10292">
              <a:lnSpc>
                <a:spcPts val="1016"/>
              </a:lnSpc>
            </a:pPr>
            <a:r>
              <a:rPr sz="993" spc="14">
                <a:solidFill>
                  <a:srgbClr val="3C3C3B"/>
                </a:solidFill>
                <a:cs typeface="Times New Roman"/>
              </a:rPr>
              <a:t>Image enlarge,</a:t>
            </a:r>
            <a:endParaRPr sz="993">
              <a:cs typeface="Times New Roman"/>
            </a:endParaRPr>
          </a:p>
          <a:p>
            <a:pPr marL="11469" marR="97385">
              <a:lnSpc>
                <a:spcPts val="1142"/>
              </a:lnSpc>
              <a:spcBef>
                <a:spcPts val="70"/>
              </a:spcBef>
            </a:pPr>
            <a:r>
              <a:rPr sz="993" spc="14">
                <a:solidFill>
                  <a:srgbClr val="3C3C3B"/>
                </a:solidFill>
                <a:cs typeface="Times New Roman"/>
              </a:rPr>
              <a:t>nutritional, icons, </a:t>
            </a:r>
            <a:endParaRPr sz="993">
              <a:cs typeface="Times New Roman"/>
            </a:endParaRPr>
          </a:p>
          <a:p>
            <a:pPr marL="11469" marR="97385">
              <a:lnSpc>
                <a:spcPts val="1142"/>
              </a:lnSpc>
              <a:spcBef>
                <a:spcPts val="122"/>
              </a:spcBef>
            </a:pPr>
            <a:r>
              <a:rPr sz="993" spc="30">
                <a:solidFill>
                  <a:srgbClr val="3C3C3B"/>
                </a:solidFill>
                <a:cs typeface="Times New Roman"/>
              </a:rPr>
              <a:t>recommendations, </a:t>
            </a:r>
            <a:endParaRPr sz="993">
              <a:cs typeface="Times New Roman"/>
            </a:endParaRPr>
          </a:p>
          <a:p>
            <a:pPr marL="11469" marR="97385">
              <a:lnSpc>
                <a:spcPts val="1142"/>
              </a:lnSpc>
              <a:spcBef>
                <a:spcPts val="122"/>
              </a:spcBef>
            </a:pPr>
            <a:r>
              <a:rPr sz="993" spc="27">
                <a:solidFill>
                  <a:srgbClr val="3C3C3B"/>
                </a:solidFill>
                <a:cs typeface="Times New Roman"/>
              </a:rPr>
              <a:t>sponsored products, </a:t>
            </a:r>
            <a:endParaRPr sz="993">
              <a:cs typeface="Times New Roman"/>
            </a:endParaRPr>
          </a:p>
          <a:p>
            <a:pPr marL="11469" marR="97385">
              <a:lnSpc>
                <a:spcPts val="1142"/>
              </a:lnSpc>
              <a:spcBef>
                <a:spcPts val="122"/>
              </a:spcBef>
            </a:pPr>
            <a:r>
              <a:rPr sz="993" spc="11">
                <a:solidFill>
                  <a:srgbClr val="3C3C3B"/>
                </a:solidFill>
                <a:cs typeface="Times New Roman"/>
              </a:rPr>
              <a:t>rating and reviews, </a:t>
            </a:r>
            <a:endParaRPr sz="993">
              <a:cs typeface="Times New Roman"/>
            </a:endParaRPr>
          </a:p>
          <a:p>
            <a:pPr marL="11469" marR="97385">
              <a:lnSpc>
                <a:spcPts val="1142"/>
              </a:lnSpc>
              <a:spcBef>
                <a:spcPts val="122"/>
              </a:spcBef>
            </a:pPr>
            <a:r>
              <a:rPr sz="993" spc="17">
                <a:solidFill>
                  <a:srgbClr val="3C3C3B"/>
                </a:solidFill>
                <a:cs typeface="Times New Roman"/>
              </a:rPr>
              <a:t>product info, related </a:t>
            </a:r>
            <a:endParaRPr sz="993">
              <a:cs typeface="Times New Roman"/>
            </a:endParaRPr>
          </a:p>
          <a:p>
            <a:pPr marL="11469" marR="97385">
              <a:lnSpc>
                <a:spcPts val="1142"/>
              </a:lnSpc>
              <a:spcBef>
                <a:spcPts val="122"/>
              </a:spcBef>
            </a:pPr>
            <a:r>
              <a:rPr sz="993" spc="20">
                <a:solidFill>
                  <a:srgbClr val="3C3C3B"/>
                </a:solidFill>
                <a:cs typeface="Times New Roman"/>
              </a:rPr>
              <a:t>tags, recipes, report </a:t>
            </a:r>
            <a:endParaRPr sz="993">
              <a:cs typeface="Times New Roman"/>
            </a:endParaRPr>
          </a:p>
          <a:p>
            <a:pPr marL="11469" marR="97385">
              <a:lnSpc>
                <a:spcPts val="1142"/>
              </a:lnSpc>
              <a:spcBef>
                <a:spcPts val="122"/>
              </a:spcBef>
            </a:pPr>
            <a:r>
              <a:rPr sz="993" spc="11">
                <a:solidFill>
                  <a:srgbClr val="3C3C3B"/>
                </a:solidFill>
                <a:cs typeface="Times New Roman"/>
              </a:rPr>
              <a:t>incorrect info, add</a:t>
            </a:r>
            <a:endParaRPr sz="993">
              <a:cs typeface="Times New Roman"/>
            </a:endParaRPr>
          </a:p>
          <a:p>
            <a:pPr marL="11469">
              <a:lnSpc>
                <a:spcPts val="1142"/>
              </a:lnSpc>
              <a:spcBef>
                <a:spcPts val="126"/>
              </a:spcBef>
            </a:pPr>
            <a:r>
              <a:rPr sz="993" spc="14">
                <a:solidFill>
                  <a:srgbClr val="3C3C3B"/>
                </a:solidFill>
                <a:cs typeface="Times New Roman"/>
              </a:rPr>
              <a:t>to favs/list, add to </a:t>
            </a:r>
            <a:endParaRPr sz="993">
              <a:cs typeface="Times New Roman"/>
            </a:endParaRPr>
          </a:p>
          <a:p>
            <a:pPr marL="11469">
              <a:lnSpc>
                <a:spcPts val="1142"/>
              </a:lnSpc>
              <a:spcBef>
                <a:spcPts val="122"/>
              </a:spcBef>
            </a:pPr>
            <a:r>
              <a:rPr sz="993" spc="-8">
                <a:solidFill>
                  <a:srgbClr val="3C3C3B"/>
                </a:solidFill>
                <a:cs typeface="Times New Roman"/>
              </a:rPr>
              <a:t>re</a:t>
            </a:r>
            <a:r>
              <a:rPr sz="993">
                <a:solidFill>
                  <a:srgbClr val="3C3C3B"/>
                </a:solidFill>
                <a:cs typeface="Times New Roman"/>
              </a:rPr>
              <a:t>gula</a:t>
            </a:r>
            <a:r>
              <a:rPr sz="993" spc="-4">
                <a:solidFill>
                  <a:srgbClr val="3C3C3B"/>
                </a:solidFill>
                <a:cs typeface="Times New Roman"/>
              </a:rPr>
              <a:t>r</a:t>
            </a:r>
            <a:r>
              <a:rPr sz="993">
                <a:solidFill>
                  <a:srgbClr val="3C3C3B"/>
                </a:solidFill>
                <a:cs typeface="Times New Roman"/>
              </a:rPr>
              <a:t>s,</a:t>
            </a:r>
            <a:r>
              <a:rPr sz="993" spc="139">
                <a:solidFill>
                  <a:srgbClr val="3C3C3B"/>
                </a:solidFill>
                <a:cs typeface="Times New Roman"/>
              </a:rPr>
              <a:t> </a:t>
            </a:r>
            <a:endParaRPr sz="993">
              <a:cs typeface="Times New Roman"/>
            </a:endParaRPr>
          </a:p>
        </p:txBody>
      </p:sp>
      <p:sp>
        <p:nvSpPr>
          <p:cNvPr id="476" name="object 91">
            <a:extLst>
              <a:ext uri="{FF2B5EF4-FFF2-40B4-BE49-F238E27FC236}">
                <a16:creationId xmlns:a16="http://schemas.microsoft.com/office/drawing/2014/main" id="{4B1C9DE7-F32F-4C59-9019-BE218F7EAEE9}"/>
              </a:ext>
            </a:extLst>
          </p:cNvPr>
          <p:cNvSpPr txBox="1"/>
          <p:nvPr/>
        </p:nvSpPr>
        <p:spPr>
          <a:xfrm>
            <a:off x="8110145" y="4714894"/>
            <a:ext cx="1210143" cy="952147"/>
          </a:xfrm>
          <a:prstGeom prst="rect">
            <a:avLst/>
          </a:prstGeom>
        </p:spPr>
        <p:txBody>
          <a:bodyPr wrap="square" lIns="0" tIns="6451" rIns="0" bIns="0" rtlCol="0">
            <a:noAutofit/>
          </a:bodyPr>
          <a:lstStyle/>
          <a:p>
            <a:pPr marL="11469">
              <a:lnSpc>
                <a:spcPts val="1016"/>
              </a:lnSpc>
            </a:pPr>
            <a:r>
              <a:rPr sz="993" spc="12">
                <a:solidFill>
                  <a:srgbClr val="3C3C3B"/>
                </a:solidFill>
                <a:cs typeface="Times New Roman"/>
              </a:rPr>
              <a:t>Simple image enlarge,</a:t>
            </a:r>
            <a:endParaRPr sz="993">
              <a:cs typeface="Times New Roman"/>
            </a:endParaRPr>
          </a:p>
          <a:p>
            <a:pPr marL="11469" marR="370720">
              <a:lnSpc>
                <a:spcPts val="1142"/>
              </a:lnSpc>
              <a:spcBef>
                <a:spcPts val="70"/>
              </a:spcBef>
            </a:pPr>
            <a:r>
              <a:rPr sz="993" spc="12">
                <a:solidFill>
                  <a:srgbClr val="3C3C3B"/>
                </a:solidFill>
                <a:cs typeface="Times New Roman"/>
              </a:rPr>
              <a:t>add to favs/list, </a:t>
            </a:r>
            <a:endParaRPr sz="993">
              <a:cs typeface="Times New Roman"/>
            </a:endParaRPr>
          </a:p>
          <a:p>
            <a:pPr marL="11469" marR="370720">
              <a:lnSpc>
                <a:spcPts val="1142"/>
              </a:lnSpc>
              <a:spcBef>
                <a:spcPts val="122"/>
              </a:spcBef>
            </a:pPr>
            <a:r>
              <a:rPr sz="993" spc="21">
                <a:solidFill>
                  <a:srgbClr val="3C3C3B"/>
                </a:solidFill>
                <a:cs typeface="Times New Roman"/>
              </a:rPr>
              <a:t>nutritional,</a:t>
            </a:r>
            <a:endParaRPr sz="993">
              <a:cs typeface="Times New Roman"/>
            </a:endParaRPr>
          </a:p>
          <a:p>
            <a:pPr marL="11469" marR="100605">
              <a:lnSpc>
                <a:spcPts val="1142"/>
              </a:lnSpc>
              <a:spcBef>
                <a:spcPts val="126"/>
              </a:spcBef>
            </a:pPr>
            <a:r>
              <a:rPr sz="993" spc="11">
                <a:solidFill>
                  <a:srgbClr val="3C3C3B"/>
                </a:solidFill>
                <a:cs typeface="Times New Roman"/>
              </a:rPr>
              <a:t>rating and reviews, </a:t>
            </a:r>
            <a:endParaRPr sz="993">
              <a:cs typeface="Times New Roman"/>
            </a:endParaRPr>
          </a:p>
          <a:p>
            <a:pPr marL="11469" marR="100605">
              <a:lnSpc>
                <a:spcPts val="1142"/>
              </a:lnSpc>
              <a:spcBef>
                <a:spcPts val="122"/>
              </a:spcBef>
            </a:pPr>
            <a:r>
              <a:rPr sz="993" spc="12">
                <a:solidFill>
                  <a:srgbClr val="3C3C3B"/>
                </a:solidFill>
                <a:cs typeface="Times New Roman"/>
              </a:rPr>
              <a:t>product info, limited </a:t>
            </a:r>
            <a:endParaRPr sz="993">
              <a:cs typeface="Times New Roman"/>
            </a:endParaRPr>
          </a:p>
          <a:p>
            <a:pPr marL="11469" marR="100605">
              <a:lnSpc>
                <a:spcPts val="1142"/>
              </a:lnSpc>
              <a:spcBef>
                <a:spcPts val="122"/>
              </a:spcBef>
            </a:pPr>
            <a:r>
              <a:rPr sz="993" spc="16">
                <a:solidFill>
                  <a:srgbClr val="3C3C3B"/>
                </a:solidFill>
                <a:cs typeface="Times New Roman"/>
              </a:rPr>
              <a:t>iconography</a:t>
            </a:r>
            <a:endParaRPr sz="993">
              <a:cs typeface="Times New Roman"/>
            </a:endParaRPr>
          </a:p>
        </p:txBody>
      </p:sp>
      <p:sp>
        <p:nvSpPr>
          <p:cNvPr id="477" name="object 90">
            <a:extLst>
              <a:ext uri="{FF2B5EF4-FFF2-40B4-BE49-F238E27FC236}">
                <a16:creationId xmlns:a16="http://schemas.microsoft.com/office/drawing/2014/main" id="{589CB4E4-CDA5-4D04-9F55-C4474D4B5517}"/>
              </a:ext>
            </a:extLst>
          </p:cNvPr>
          <p:cNvSpPr txBox="1"/>
          <p:nvPr/>
        </p:nvSpPr>
        <p:spPr>
          <a:xfrm>
            <a:off x="9345556" y="4715021"/>
            <a:ext cx="1210143" cy="952147"/>
          </a:xfrm>
          <a:prstGeom prst="rect">
            <a:avLst/>
          </a:prstGeom>
        </p:spPr>
        <p:txBody>
          <a:bodyPr wrap="square" lIns="0" tIns="6451" rIns="0" bIns="0" rtlCol="0">
            <a:noAutofit/>
          </a:bodyPr>
          <a:lstStyle/>
          <a:p>
            <a:pPr marL="11469">
              <a:lnSpc>
                <a:spcPts val="1016"/>
              </a:lnSpc>
            </a:pPr>
            <a:r>
              <a:rPr sz="993" spc="12">
                <a:solidFill>
                  <a:srgbClr val="3C3C3B"/>
                </a:solidFill>
                <a:cs typeface="Times New Roman"/>
              </a:rPr>
              <a:t>Simple image enlarge,</a:t>
            </a:r>
            <a:endParaRPr sz="993">
              <a:cs typeface="Times New Roman"/>
            </a:endParaRPr>
          </a:p>
          <a:p>
            <a:pPr marL="11469" marR="20365">
              <a:lnSpc>
                <a:spcPts val="1142"/>
              </a:lnSpc>
              <a:spcBef>
                <a:spcPts val="70"/>
              </a:spcBef>
            </a:pPr>
            <a:r>
              <a:rPr sz="993" spc="10">
                <a:solidFill>
                  <a:srgbClr val="3C3C3B"/>
                </a:solidFill>
                <a:cs typeface="Times New Roman"/>
              </a:rPr>
              <a:t>add to favs, </a:t>
            </a:r>
            <a:endParaRPr sz="993">
              <a:cs typeface="Times New Roman"/>
            </a:endParaRPr>
          </a:p>
          <a:p>
            <a:pPr marL="11469" marR="20365">
              <a:lnSpc>
                <a:spcPts val="1142"/>
              </a:lnSpc>
              <a:spcBef>
                <a:spcPts val="122"/>
              </a:spcBef>
            </a:pPr>
            <a:r>
              <a:rPr sz="993" spc="18">
                <a:solidFill>
                  <a:srgbClr val="3C3C3B"/>
                </a:solidFill>
                <a:cs typeface="Times New Roman"/>
              </a:rPr>
              <a:t>nutritional, rating and </a:t>
            </a:r>
            <a:endParaRPr sz="993">
              <a:cs typeface="Times New Roman"/>
            </a:endParaRPr>
          </a:p>
          <a:p>
            <a:pPr marL="11469" marR="20365">
              <a:lnSpc>
                <a:spcPts val="1142"/>
              </a:lnSpc>
              <a:spcBef>
                <a:spcPts val="122"/>
              </a:spcBef>
            </a:pPr>
            <a:r>
              <a:rPr sz="993" spc="6">
                <a:solidFill>
                  <a:srgbClr val="3C3C3B"/>
                </a:solidFill>
                <a:cs typeface="Times New Roman"/>
              </a:rPr>
              <a:t>reviews,</a:t>
            </a:r>
            <a:endParaRPr sz="993">
              <a:cs typeface="Times New Roman"/>
            </a:endParaRPr>
          </a:p>
          <a:p>
            <a:pPr marL="11469" marR="211629">
              <a:lnSpc>
                <a:spcPts val="1142"/>
              </a:lnSpc>
              <a:spcBef>
                <a:spcPts val="126"/>
              </a:spcBef>
            </a:pPr>
            <a:r>
              <a:rPr sz="993" spc="13">
                <a:solidFill>
                  <a:srgbClr val="3C3C3B"/>
                </a:solidFill>
                <a:cs typeface="Times New Roman"/>
              </a:rPr>
              <a:t>product info, </a:t>
            </a:r>
            <a:endParaRPr sz="993">
              <a:cs typeface="Times New Roman"/>
            </a:endParaRPr>
          </a:p>
          <a:p>
            <a:pPr marL="11469" marR="211629">
              <a:lnSpc>
                <a:spcPts val="1142"/>
              </a:lnSpc>
              <a:spcBef>
                <a:spcPts val="122"/>
              </a:spcBef>
            </a:pPr>
            <a:r>
              <a:rPr sz="993" spc="33">
                <a:solidFill>
                  <a:srgbClr val="3C3C3B"/>
                </a:solidFill>
                <a:cs typeface="Times New Roman"/>
              </a:rPr>
              <a:t>recommendations</a:t>
            </a:r>
            <a:endParaRPr sz="993">
              <a:cs typeface="Times New Roman"/>
            </a:endParaRPr>
          </a:p>
        </p:txBody>
      </p:sp>
      <p:sp>
        <p:nvSpPr>
          <p:cNvPr id="478" name="object 89">
            <a:extLst>
              <a:ext uri="{FF2B5EF4-FFF2-40B4-BE49-F238E27FC236}">
                <a16:creationId xmlns:a16="http://schemas.microsoft.com/office/drawing/2014/main" id="{E70F151C-2268-43C3-B4FA-2CB1E1CB121C}"/>
              </a:ext>
            </a:extLst>
          </p:cNvPr>
          <p:cNvSpPr txBox="1"/>
          <p:nvPr/>
        </p:nvSpPr>
        <p:spPr>
          <a:xfrm>
            <a:off x="10580968" y="4715147"/>
            <a:ext cx="721756" cy="309713"/>
          </a:xfrm>
          <a:prstGeom prst="rect">
            <a:avLst/>
          </a:prstGeom>
        </p:spPr>
        <p:txBody>
          <a:bodyPr wrap="square" lIns="0" tIns="6451" rIns="0" bIns="0" rtlCol="0">
            <a:noAutofit/>
          </a:bodyPr>
          <a:lstStyle/>
          <a:p>
            <a:pPr marL="11469">
              <a:lnSpc>
                <a:spcPts val="1016"/>
              </a:lnSpc>
            </a:pPr>
            <a:r>
              <a:rPr sz="993" spc="10">
                <a:solidFill>
                  <a:srgbClr val="3C3C3B"/>
                </a:solidFill>
                <a:cs typeface="Times New Roman"/>
              </a:rPr>
              <a:t>Product info,</a:t>
            </a:r>
            <a:endParaRPr sz="993">
              <a:cs typeface="Times New Roman"/>
            </a:endParaRPr>
          </a:p>
          <a:p>
            <a:pPr marL="11469" marR="18924">
              <a:lnSpc>
                <a:spcPct val="95825"/>
              </a:lnSpc>
              <a:spcBef>
                <a:spcPts val="70"/>
              </a:spcBef>
            </a:pPr>
            <a:r>
              <a:rPr sz="993" spc="25">
                <a:solidFill>
                  <a:srgbClr val="3C3C3B"/>
                </a:solidFill>
                <a:cs typeface="Times New Roman"/>
              </a:rPr>
              <a:t>nutritional</a:t>
            </a:r>
            <a:endParaRPr sz="993">
              <a:cs typeface="Times New Roman"/>
            </a:endParaRPr>
          </a:p>
        </p:txBody>
      </p:sp>
      <p:sp>
        <p:nvSpPr>
          <p:cNvPr id="479" name="object 88">
            <a:extLst>
              <a:ext uri="{FF2B5EF4-FFF2-40B4-BE49-F238E27FC236}">
                <a16:creationId xmlns:a16="http://schemas.microsoft.com/office/drawing/2014/main" id="{10E6B51C-4312-4EAA-B39E-F17551A823B8}"/>
              </a:ext>
            </a:extLst>
          </p:cNvPr>
          <p:cNvSpPr txBox="1"/>
          <p:nvPr/>
        </p:nvSpPr>
        <p:spPr>
          <a:xfrm>
            <a:off x="11816378" y="4715147"/>
            <a:ext cx="1219930" cy="1594580"/>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Image zoom, multiple</a:t>
            </a:r>
            <a:endParaRPr sz="993">
              <a:cs typeface="Times New Roman"/>
            </a:endParaRPr>
          </a:p>
          <a:p>
            <a:pPr marL="11469">
              <a:lnSpc>
                <a:spcPts val="1142"/>
              </a:lnSpc>
              <a:spcBef>
                <a:spcPts val="70"/>
              </a:spcBef>
            </a:pP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odu</a:t>
            </a:r>
            <a:r>
              <a:rPr sz="993" spc="-8">
                <a:solidFill>
                  <a:srgbClr val="3C3C3B"/>
                </a:solidFill>
                <a:cs typeface="Times New Roman"/>
              </a:rPr>
              <a:t>c</a:t>
            </a:r>
            <a:r>
              <a:rPr sz="993">
                <a:solidFill>
                  <a:srgbClr val="3C3C3B"/>
                </a:solidFill>
                <a:cs typeface="Times New Roman"/>
              </a:rPr>
              <a:t>t</a:t>
            </a:r>
            <a:r>
              <a:rPr sz="993" spc="211">
                <a:solidFill>
                  <a:srgbClr val="3C3C3B"/>
                </a:solidFill>
                <a:cs typeface="Times New Roman"/>
              </a:rPr>
              <a:t> </a:t>
            </a:r>
            <a:r>
              <a:rPr sz="993">
                <a:solidFill>
                  <a:srgbClr val="3C3C3B"/>
                </a:solidFill>
                <a:cs typeface="Times New Roman"/>
              </a:rPr>
              <a:t>ima</a:t>
            </a:r>
            <a:r>
              <a:rPr sz="993" spc="-13">
                <a:solidFill>
                  <a:srgbClr val="3C3C3B"/>
                </a:solidFill>
                <a:cs typeface="Times New Roman"/>
              </a:rPr>
              <a:t>g</a:t>
            </a:r>
            <a:r>
              <a:rPr sz="993">
                <a:solidFill>
                  <a:srgbClr val="3C3C3B"/>
                </a:solidFill>
                <a:cs typeface="Times New Roman"/>
              </a:rPr>
              <a:t>es,</a:t>
            </a:r>
            <a:r>
              <a:rPr sz="993" spc="105">
                <a:solidFill>
                  <a:srgbClr val="3C3C3B"/>
                </a:solidFill>
                <a:cs typeface="Times New Roman"/>
              </a:rPr>
              <a:t> </a:t>
            </a:r>
            <a:r>
              <a:rPr sz="993" spc="-9">
                <a:solidFill>
                  <a:srgbClr val="3C3C3B"/>
                </a:solidFill>
                <a:cs typeface="Times New Roman"/>
              </a:rPr>
              <a:t>r</a:t>
            </a:r>
            <a:r>
              <a:rPr sz="993" spc="43">
                <a:solidFill>
                  <a:srgbClr val="3C3C3B"/>
                </a:solidFill>
                <a:cs typeface="Times New Roman"/>
              </a:rPr>
              <a:t>a</a:t>
            </a:r>
            <a:r>
              <a:rPr sz="993" spc="18">
                <a:solidFill>
                  <a:srgbClr val="3C3C3B"/>
                </a:solidFill>
                <a:cs typeface="Times New Roman"/>
              </a:rPr>
              <a:t>ting</a:t>
            </a:r>
            <a:r>
              <a:rPr sz="993" spc="11">
                <a:solidFill>
                  <a:srgbClr val="3C3C3B"/>
                </a:solidFill>
                <a:cs typeface="Times New Roman"/>
              </a:rPr>
              <a:t> </a:t>
            </a:r>
            <a:endParaRPr sz="993">
              <a:cs typeface="Times New Roman"/>
            </a:endParaRPr>
          </a:p>
          <a:p>
            <a:pPr marL="11469">
              <a:lnSpc>
                <a:spcPts val="1142"/>
              </a:lnSpc>
              <a:spcBef>
                <a:spcPts val="122"/>
              </a:spcBef>
            </a:pPr>
            <a:r>
              <a:rPr sz="993">
                <a:solidFill>
                  <a:srgbClr val="3C3C3B"/>
                </a:solidFill>
                <a:cs typeface="Times New Roman"/>
              </a:rPr>
              <a:t>and</a:t>
            </a:r>
            <a:r>
              <a:rPr sz="993" spc="107">
                <a:solidFill>
                  <a:srgbClr val="3C3C3B"/>
                </a:solidFill>
                <a:cs typeface="Times New Roman"/>
              </a:rPr>
              <a:t> </a:t>
            </a:r>
            <a:r>
              <a:rPr sz="993" spc="-8">
                <a:solidFill>
                  <a:srgbClr val="3C3C3B"/>
                </a:solidFill>
                <a:cs typeface="Times New Roman"/>
              </a:rPr>
              <a:t>r</a:t>
            </a:r>
            <a:r>
              <a:rPr sz="993" spc="4">
                <a:solidFill>
                  <a:srgbClr val="3C3C3B"/>
                </a:solidFill>
                <a:cs typeface="Times New Roman"/>
              </a:rPr>
              <a:t>e</a:t>
            </a:r>
            <a:r>
              <a:rPr sz="993">
                <a:solidFill>
                  <a:srgbClr val="3C3C3B"/>
                </a:solidFill>
                <a:cs typeface="Times New Roman"/>
              </a:rPr>
              <a:t>vi</a:t>
            </a:r>
            <a:r>
              <a:rPr sz="993" spc="4">
                <a:solidFill>
                  <a:srgbClr val="3C3C3B"/>
                </a:solidFill>
                <a:cs typeface="Times New Roman"/>
              </a:rPr>
              <a:t>e</a:t>
            </a:r>
            <a:r>
              <a:rPr sz="993">
                <a:solidFill>
                  <a:srgbClr val="3C3C3B"/>
                </a:solidFill>
                <a:cs typeface="Times New Roman"/>
              </a:rPr>
              <a:t>ws,</a:t>
            </a:r>
            <a:r>
              <a:rPr sz="993" spc="13">
                <a:solidFill>
                  <a:srgbClr val="3C3C3B"/>
                </a:solidFill>
                <a:cs typeface="Times New Roman"/>
              </a:rPr>
              <a:t> </a:t>
            </a:r>
            <a:r>
              <a:rPr sz="993" spc="27">
                <a:solidFill>
                  <a:srgbClr val="3C3C3B"/>
                </a:solidFill>
                <a:cs typeface="Times New Roman"/>
              </a:rPr>
              <a:t>cu</a:t>
            </a:r>
            <a:r>
              <a:rPr sz="993" spc="5">
                <a:solidFill>
                  <a:srgbClr val="3C3C3B"/>
                </a:solidFill>
                <a:cs typeface="Times New Roman"/>
              </a:rPr>
              <a:t>s</a:t>
            </a:r>
            <a:r>
              <a:rPr sz="993" spc="47">
                <a:solidFill>
                  <a:srgbClr val="3C3C3B"/>
                </a:solidFill>
                <a:cs typeface="Times New Roman"/>
              </a:rPr>
              <a:t>t</a:t>
            </a:r>
            <a:r>
              <a:rPr sz="993" spc="34">
                <a:solidFill>
                  <a:srgbClr val="3C3C3B"/>
                </a:solidFill>
                <a:cs typeface="Times New Roman"/>
              </a:rPr>
              <a:t>omer</a:t>
            </a:r>
            <a:r>
              <a:rPr sz="993" spc="16">
                <a:solidFill>
                  <a:srgbClr val="3C3C3B"/>
                </a:solidFill>
                <a:cs typeface="Times New Roman"/>
              </a:rPr>
              <a:t> </a:t>
            </a:r>
            <a:endParaRPr sz="993">
              <a:cs typeface="Times New Roman"/>
            </a:endParaRPr>
          </a:p>
          <a:p>
            <a:pPr marL="11469">
              <a:lnSpc>
                <a:spcPts val="1142"/>
              </a:lnSpc>
              <a:spcBef>
                <a:spcPts val="122"/>
              </a:spcBef>
            </a:pPr>
            <a:r>
              <a:rPr sz="993" spc="27">
                <a:solidFill>
                  <a:srgbClr val="3C3C3B"/>
                </a:solidFill>
                <a:cs typeface="Times New Roman"/>
              </a:rPr>
              <a:t>questions, product </a:t>
            </a:r>
            <a:endParaRPr sz="993">
              <a:cs typeface="Times New Roman"/>
            </a:endParaRPr>
          </a:p>
          <a:p>
            <a:pPr marL="11469">
              <a:lnSpc>
                <a:spcPts val="1142"/>
              </a:lnSpc>
              <a:spcBef>
                <a:spcPts val="122"/>
              </a:spcBef>
            </a:pPr>
            <a:r>
              <a:rPr sz="993" spc="11">
                <a:solidFill>
                  <a:srgbClr val="3C3C3B"/>
                </a:solidFill>
                <a:cs typeface="Times New Roman"/>
              </a:rPr>
              <a:t>info, nutritional, </a:t>
            </a:r>
            <a:endParaRPr sz="993">
              <a:cs typeface="Times New Roman"/>
            </a:endParaRPr>
          </a:p>
          <a:p>
            <a:pPr marL="11469">
              <a:lnSpc>
                <a:spcPts val="1142"/>
              </a:lnSpc>
              <a:spcBef>
                <a:spcPts val="122"/>
              </a:spcBef>
            </a:pPr>
            <a:r>
              <a:rPr sz="993" spc="30">
                <a:solidFill>
                  <a:srgbClr val="3C3C3B"/>
                </a:solidFill>
                <a:cs typeface="Times New Roman"/>
              </a:rPr>
              <a:t>recommendations, </a:t>
            </a:r>
            <a:endParaRPr sz="993">
              <a:cs typeface="Times New Roman"/>
            </a:endParaRPr>
          </a:p>
          <a:p>
            <a:pPr marL="11469">
              <a:lnSpc>
                <a:spcPts val="1142"/>
              </a:lnSpc>
              <a:spcBef>
                <a:spcPts val="122"/>
              </a:spcBef>
            </a:pPr>
            <a:r>
              <a:rPr sz="993" spc="30">
                <a:solidFill>
                  <a:srgbClr val="3C3C3B"/>
                </a:solidFill>
                <a:cs typeface="Times New Roman"/>
              </a:rPr>
              <a:t>branded content, </a:t>
            </a:r>
            <a:endParaRPr sz="993">
              <a:cs typeface="Times New Roman"/>
            </a:endParaRPr>
          </a:p>
          <a:p>
            <a:pPr marL="11469">
              <a:lnSpc>
                <a:spcPts val="1142"/>
              </a:lnSpc>
              <a:spcBef>
                <a:spcPts val="122"/>
              </a:spcBef>
            </a:pPr>
            <a:r>
              <a:rPr sz="993" spc="12">
                <a:solidFill>
                  <a:srgbClr val="3C3C3B"/>
                </a:solidFill>
                <a:cs typeface="Times New Roman"/>
              </a:rPr>
              <a:t>report incorrect info, </a:t>
            </a:r>
            <a:endParaRPr sz="993">
              <a:cs typeface="Times New Roman"/>
            </a:endParaRPr>
          </a:p>
          <a:p>
            <a:pPr marL="11469">
              <a:lnSpc>
                <a:spcPts val="1142"/>
              </a:lnSpc>
              <a:spcBef>
                <a:spcPts val="122"/>
              </a:spcBef>
            </a:pPr>
            <a:r>
              <a:rPr sz="993" spc="10">
                <a:solidFill>
                  <a:srgbClr val="3C3C3B"/>
                </a:solidFill>
                <a:cs typeface="Times New Roman"/>
              </a:rPr>
              <a:t>more ways to buy </a:t>
            </a:r>
            <a:endParaRPr sz="993">
              <a:cs typeface="Times New Roman"/>
            </a:endParaRPr>
          </a:p>
          <a:p>
            <a:pPr marL="11469">
              <a:lnSpc>
                <a:spcPts val="1142"/>
              </a:lnSpc>
              <a:spcBef>
                <a:spcPts val="122"/>
              </a:spcBef>
            </a:pPr>
            <a:r>
              <a:rPr sz="993">
                <a:solidFill>
                  <a:srgbClr val="3C3C3B"/>
                </a:solidFill>
                <a:cs typeface="Times New Roman"/>
              </a:rPr>
              <a:t>(Morrisons)</a:t>
            </a:r>
            <a:endParaRPr sz="993">
              <a:cs typeface="Times New Roman"/>
            </a:endParaRPr>
          </a:p>
        </p:txBody>
      </p:sp>
      <p:sp>
        <p:nvSpPr>
          <p:cNvPr id="480" name="object 87">
            <a:extLst>
              <a:ext uri="{FF2B5EF4-FFF2-40B4-BE49-F238E27FC236}">
                <a16:creationId xmlns:a16="http://schemas.microsoft.com/office/drawing/2014/main" id="{45AE0EBE-974F-43B3-BBAF-71925D7FCC79}"/>
              </a:ext>
            </a:extLst>
          </p:cNvPr>
          <p:cNvSpPr txBox="1"/>
          <p:nvPr/>
        </p:nvSpPr>
        <p:spPr>
          <a:xfrm>
            <a:off x="13051790" y="4715399"/>
            <a:ext cx="1187559" cy="1594580"/>
          </a:xfrm>
          <a:prstGeom prst="rect">
            <a:avLst/>
          </a:prstGeom>
        </p:spPr>
        <p:txBody>
          <a:bodyPr wrap="square" lIns="0" tIns="6451" rIns="0" bIns="0" rtlCol="0">
            <a:noAutofit/>
          </a:bodyPr>
          <a:lstStyle/>
          <a:p>
            <a:pPr marL="11469">
              <a:lnSpc>
                <a:spcPts val="1016"/>
              </a:lnSpc>
            </a:pPr>
            <a:r>
              <a:rPr sz="993" spc="11">
                <a:solidFill>
                  <a:srgbClr val="3C3C3B"/>
                </a:solidFill>
                <a:cs typeface="Times New Roman"/>
              </a:rPr>
              <a:t>Image zoom, multiple</a:t>
            </a:r>
            <a:endParaRPr sz="993">
              <a:cs typeface="Times New Roman"/>
            </a:endParaRPr>
          </a:p>
          <a:p>
            <a:pPr marL="11469" marR="10650">
              <a:lnSpc>
                <a:spcPts val="1142"/>
              </a:lnSpc>
              <a:spcBef>
                <a:spcPts val="70"/>
              </a:spcBef>
            </a:pPr>
            <a:r>
              <a:rPr sz="993" spc="22">
                <a:solidFill>
                  <a:srgbClr val="3C3C3B"/>
                </a:solidFill>
                <a:cs typeface="Times New Roman"/>
              </a:rPr>
              <a:t>product images. </a:t>
            </a:r>
            <a:endParaRPr sz="993">
              <a:cs typeface="Times New Roman"/>
            </a:endParaRPr>
          </a:p>
          <a:p>
            <a:pPr marL="11469" marR="10650">
              <a:lnSpc>
                <a:spcPts val="1142"/>
              </a:lnSpc>
              <a:spcBef>
                <a:spcPts val="122"/>
              </a:spcBef>
            </a:pPr>
            <a:r>
              <a:rPr sz="993" spc="3">
                <a:solidFill>
                  <a:srgbClr val="3C3C3B"/>
                </a:solidFill>
                <a:cs typeface="Times New Roman"/>
              </a:rPr>
              <a:t>Ratings, reviews, </a:t>
            </a:r>
            <a:endParaRPr sz="993">
              <a:cs typeface="Times New Roman"/>
            </a:endParaRPr>
          </a:p>
          <a:p>
            <a:pPr marL="11469" marR="10650">
              <a:lnSpc>
                <a:spcPts val="1142"/>
              </a:lnSpc>
              <a:spcBef>
                <a:spcPts val="122"/>
              </a:spcBef>
            </a:pPr>
            <a:r>
              <a:rPr sz="993" spc="14">
                <a:solidFill>
                  <a:srgbClr val="3C3C3B"/>
                </a:solidFill>
                <a:cs typeface="Times New Roman"/>
              </a:rPr>
              <a:t>aspect filters, </a:t>
            </a:r>
            <a:endParaRPr sz="993">
              <a:cs typeface="Times New Roman"/>
            </a:endParaRPr>
          </a:p>
          <a:p>
            <a:pPr marL="11469" marR="10650">
              <a:lnSpc>
                <a:spcPts val="1142"/>
              </a:lnSpc>
              <a:spcBef>
                <a:spcPts val="122"/>
              </a:spcBef>
            </a:pPr>
            <a:r>
              <a:rPr sz="993" spc="13">
                <a:solidFill>
                  <a:srgbClr val="3C3C3B"/>
                </a:solidFill>
                <a:cs typeface="Times New Roman"/>
              </a:rPr>
              <a:t>comments. Add to </a:t>
            </a:r>
            <a:endParaRPr sz="993">
              <a:cs typeface="Times New Roman"/>
            </a:endParaRPr>
          </a:p>
          <a:p>
            <a:pPr marL="11469" marR="10650">
              <a:lnSpc>
                <a:spcPts val="1142"/>
              </a:lnSpc>
              <a:spcBef>
                <a:spcPts val="122"/>
              </a:spcBef>
            </a:pPr>
            <a:r>
              <a:rPr sz="993">
                <a:solidFill>
                  <a:srgbClr val="3C3C3B"/>
                </a:solidFill>
                <a:cs typeface="Times New Roman"/>
              </a:rPr>
              <a:t>li</a:t>
            </a:r>
            <a:r>
              <a:rPr sz="993" spc="-17">
                <a:solidFill>
                  <a:srgbClr val="3C3C3B"/>
                </a:solidFill>
                <a:cs typeface="Times New Roman"/>
              </a:rPr>
              <a:t>s</a:t>
            </a:r>
            <a:r>
              <a:rPr sz="993" spc="-8">
                <a:solidFill>
                  <a:srgbClr val="3C3C3B"/>
                </a:solidFill>
                <a:cs typeface="Times New Roman"/>
              </a:rPr>
              <a:t>t</a:t>
            </a:r>
            <a:r>
              <a:rPr sz="993">
                <a:solidFill>
                  <a:srgbClr val="3C3C3B"/>
                </a:solidFill>
                <a:cs typeface="Times New Roman"/>
              </a:rPr>
              <a:t>s.</a:t>
            </a:r>
            <a:r>
              <a:rPr sz="993" spc="7">
                <a:solidFill>
                  <a:srgbClr val="3C3C3B"/>
                </a:solidFill>
                <a:cs typeface="Times New Roman"/>
              </a:rPr>
              <a:t> </a:t>
            </a:r>
            <a:r>
              <a:rPr sz="993" spc="-28">
                <a:solidFill>
                  <a:srgbClr val="3C3C3B"/>
                </a:solidFill>
                <a:cs typeface="Times New Roman"/>
              </a:rPr>
              <a:t>Link</a:t>
            </a:r>
            <a:r>
              <a:rPr sz="993" spc="-50">
                <a:solidFill>
                  <a:srgbClr val="3C3C3B"/>
                </a:solidFill>
                <a:cs typeface="Times New Roman"/>
              </a:rPr>
              <a:t> </a:t>
            </a:r>
            <a:r>
              <a:rPr sz="993" spc="-13">
                <a:solidFill>
                  <a:srgbClr val="3C3C3B"/>
                </a:solidFill>
                <a:cs typeface="Times New Roman"/>
              </a:rPr>
              <a:t>t</a:t>
            </a:r>
            <a:r>
              <a:rPr sz="993">
                <a:solidFill>
                  <a:srgbClr val="3C3C3B"/>
                </a:solidFill>
                <a:cs typeface="Times New Roman"/>
              </a:rPr>
              <a:t>o</a:t>
            </a:r>
            <a:r>
              <a:rPr sz="993" spc="50">
                <a:solidFill>
                  <a:srgbClr val="3C3C3B"/>
                </a:solidFill>
                <a:cs typeface="Times New Roman"/>
              </a:rPr>
              <a:t> </a:t>
            </a:r>
            <a:r>
              <a:rPr sz="993">
                <a:solidFill>
                  <a:srgbClr val="3C3C3B"/>
                </a:solidFill>
                <a:cs typeface="Times New Roman"/>
              </a:rPr>
              <a:t>b</a:t>
            </a:r>
            <a:r>
              <a:rPr sz="993" spc="-23">
                <a:solidFill>
                  <a:srgbClr val="3C3C3B"/>
                </a:solidFill>
                <a:cs typeface="Times New Roman"/>
              </a:rPr>
              <a:t>r</a:t>
            </a:r>
            <a:r>
              <a:rPr sz="993">
                <a:solidFill>
                  <a:srgbClr val="3C3C3B"/>
                </a:solidFill>
                <a:cs typeface="Times New Roman"/>
              </a:rPr>
              <a:t>and</a:t>
            </a:r>
            <a:r>
              <a:rPr sz="993" spc="173">
                <a:solidFill>
                  <a:srgbClr val="3C3C3B"/>
                </a:solidFill>
                <a:cs typeface="Times New Roman"/>
              </a:rPr>
              <a:t> </a:t>
            </a:r>
            <a:r>
              <a:rPr sz="993" spc="-8">
                <a:solidFill>
                  <a:srgbClr val="3C3C3B"/>
                </a:solidFill>
                <a:cs typeface="Times New Roman"/>
              </a:rPr>
              <a:t>li</a:t>
            </a:r>
            <a:r>
              <a:rPr sz="993" spc="-29">
                <a:solidFill>
                  <a:srgbClr val="3C3C3B"/>
                </a:solidFill>
                <a:cs typeface="Times New Roman"/>
              </a:rPr>
              <a:t>s</a:t>
            </a:r>
            <a:r>
              <a:rPr sz="993" spc="60">
                <a:solidFill>
                  <a:srgbClr val="3C3C3B"/>
                </a:solidFill>
                <a:cs typeface="Times New Roman"/>
              </a:rPr>
              <a:t>t</a:t>
            </a:r>
            <a:r>
              <a:rPr sz="993" spc="53">
                <a:solidFill>
                  <a:srgbClr val="3C3C3B"/>
                </a:solidFill>
                <a:cs typeface="Times New Roman"/>
              </a:rPr>
              <a:t> </a:t>
            </a:r>
            <a:endParaRPr sz="993">
              <a:cs typeface="Times New Roman"/>
            </a:endParaRPr>
          </a:p>
          <a:p>
            <a:pPr marL="11469" marR="10650">
              <a:lnSpc>
                <a:spcPts val="1142"/>
              </a:lnSpc>
              <a:spcBef>
                <a:spcPts val="122"/>
              </a:spcBef>
            </a:pPr>
            <a:r>
              <a:rPr sz="993" spc="24">
                <a:solidFill>
                  <a:srgbClr val="3C3C3B"/>
                </a:solidFill>
                <a:cs typeface="Times New Roman"/>
              </a:rPr>
              <a:t>and related products, </a:t>
            </a:r>
            <a:endParaRPr sz="993">
              <a:cs typeface="Times New Roman"/>
            </a:endParaRPr>
          </a:p>
          <a:p>
            <a:pPr marL="11469" marR="10650">
              <a:lnSpc>
                <a:spcPts val="1142"/>
              </a:lnSpc>
              <a:spcBef>
                <a:spcPts val="122"/>
              </a:spcBef>
            </a:pPr>
            <a:r>
              <a:rPr sz="993" spc="30">
                <a:solidFill>
                  <a:srgbClr val="3C3C3B"/>
                </a:solidFill>
                <a:cs typeface="Times New Roman"/>
              </a:rPr>
              <a:t>recommendations. </a:t>
            </a:r>
            <a:endParaRPr sz="993">
              <a:cs typeface="Times New Roman"/>
            </a:endParaRPr>
          </a:p>
          <a:p>
            <a:pPr marL="11469" marR="10650">
              <a:lnSpc>
                <a:spcPts val="1142"/>
              </a:lnSpc>
              <a:spcBef>
                <a:spcPts val="122"/>
              </a:spcBef>
            </a:pPr>
            <a:r>
              <a:rPr sz="993" spc="11">
                <a:solidFill>
                  <a:srgbClr val="3C3C3B"/>
                </a:solidFill>
                <a:cs typeface="Times New Roman"/>
              </a:rPr>
              <a:t>Nutritional. Report </a:t>
            </a:r>
            <a:endParaRPr sz="993">
              <a:cs typeface="Times New Roman"/>
            </a:endParaRPr>
          </a:p>
          <a:p>
            <a:pPr marL="11469" marR="10650">
              <a:lnSpc>
                <a:spcPts val="1142"/>
              </a:lnSpc>
              <a:spcBef>
                <a:spcPts val="122"/>
              </a:spcBef>
            </a:pPr>
            <a:r>
              <a:rPr sz="993" spc="4">
                <a:solidFill>
                  <a:srgbClr val="3C3C3B"/>
                </a:solidFill>
                <a:cs typeface="Times New Roman"/>
              </a:rPr>
              <a:t>incorrect info. Icons</a:t>
            </a:r>
            <a:endParaRPr sz="993">
              <a:cs typeface="Times New Roman"/>
            </a:endParaRPr>
          </a:p>
        </p:txBody>
      </p:sp>
      <p:sp>
        <p:nvSpPr>
          <p:cNvPr id="481" name="object 6">
            <a:extLst>
              <a:ext uri="{FF2B5EF4-FFF2-40B4-BE49-F238E27FC236}">
                <a16:creationId xmlns:a16="http://schemas.microsoft.com/office/drawing/2014/main" id="{50596F37-78B5-4F08-BB4F-6EFE07DD740C}"/>
              </a:ext>
            </a:extLst>
          </p:cNvPr>
          <p:cNvSpPr txBox="1"/>
          <p:nvPr/>
        </p:nvSpPr>
        <p:spPr>
          <a:xfrm>
            <a:off x="1944561" y="4588494"/>
            <a:ext cx="3706388" cy="65021"/>
          </a:xfrm>
          <a:prstGeom prst="rect">
            <a:avLst/>
          </a:prstGeom>
        </p:spPr>
        <p:txBody>
          <a:bodyPr wrap="square" lIns="0" tIns="1938" rIns="0" bIns="0" rtlCol="0">
            <a:noAutofit/>
          </a:bodyPr>
          <a:lstStyle/>
          <a:p>
            <a:pPr marL="22939">
              <a:lnSpc>
                <a:spcPts val="497"/>
              </a:lnSpc>
            </a:pPr>
            <a:endParaRPr sz="497"/>
          </a:p>
        </p:txBody>
      </p:sp>
      <p:sp>
        <p:nvSpPr>
          <p:cNvPr id="482" name="object 5">
            <a:extLst>
              <a:ext uri="{FF2B5EF4-FFF2-40B4-BE49-F238E27FC236}">
                <a16:creationId xmlns:a16="http://schemas.microsoft.com/office/drawing/2014/main" id="{1D309B57-2454-4463-AE59-5650288B9DDC}"/>
              </a:ext>
            </a:extLst>
          </p:cNvPr>
          <p:cNvSpPr txBox="1"/>
          <p:nvPr/>
        </p:nvSpPr>
        <p:spPr>
          <a:xfrm>
            <a:off x="5650949" y="4588494"/>
            <a:ext cx="2470920" cy="65021"/>
          </a:xfrm>
          <a:prstGeom prst="rect">
            <a:avLst/>
          </a:prstGeom>
        </p:spPr>
        <p:txBody>
          <a:bodyPr wrap="square" lIns="0" tIns="1938" rIns="0" bIns="0" rtlCol="0">
            <a:noAutofit/>
          </a:bodyPr>
          <a:lstStyle/>
          <a:p>
            <a:pPr marL="22939">
              <a:lnSpc>
                <a:spcPts val="497"/>
              </a:lnSpc>
            </a:pPr>
            <a:endParaRPr sz="497"/>
          </a:p>
        </p:txBody>
      </p:sp>
      <p:sp>
        <p:nvSpPr>
          <p:cNvPr id="483" name="object 4">
            <a:extLst>
              <a:ext uri="{FF2B5EF4-FFF2-40B4-BE49-F238E27FC236}">
                <a16:creationId xmlns:a16="http://schemas.microsoft.com/office/drawing/2014/main" id="{4CB5B558-2F9F-4954-902C-164C7DDA15E6}"/>
              </a:ext>
            </a:extLst>
          </p:cNvPr>
          <p:cNvSpPr txBox="1"/>
          <p:nvPr/>
        </p:nvSpPr>
        <p:spPr>
          <a:xfrm>
            <a:off x="8121870" y="4588494"/>
            <a:ext cx="2470937" cy="65021"/>
          </a:xfrm>
          <a:prstGeom prst="rect">
            <a:avLst/>
          </a:prstGeom>
        </p:spPr>
        <p:txBody>
          <a:bodyPr wrap="square" lIns="0" tIns="1938" rIns="0" bIns="0" rtlCol="0">
            <a:noAutofit/>
          </a:bodyPr>
          <a:lstStyle/>
          <a:p>
            <a:pPr marL="22939">
              <a:lnSpc>
                <a:spcPts val="497"/>
              </a:lnSpc>
            </a:pPr>
            <a:endParaRPr sz="497"/>
          </a:p>
        </p:txBody>
      </p:sp>
      <p:sp>
        <p:nvSpPr>
          <p:cNvPr id="484" name="object 3">
            <a:extLst>
              <a:ext uri="{FF2B5EF4-FFF2-40B4-BE49-F238E27FC236}">
                <a16:creationId xmlns:a16="http://schemas.microsoft.com/office/drawing/2014/main" id="{30704263-4E23-4FC2-8F9A-73477420043C}"/>
              </a:ext>
            </a:extLst>
          </p:cNvPr>
          <p:cNvSpPr txBox="1"/>
          <p:nvPr/>
        </p:nvSpPr>
        <p:spPr>
          <a:xfrm>
            <a:off x="10592808" y="4588494"/>
            <a:ext cx="1235457" cy="65021"/>
          </a:xfrm>
          <a:prstGeom prst="rect">
            <a:avLst/>
          </a:prstGeom>
        </p:spPr>
        <p:txBody>
          <a:bodyPr wrap="square" lIns="0" tIns="1938" rIns="0" bIns="0" rtlCol="0">
            <a:noAutofit/>
          </a:bodyPr>
          <a:lstStyle/>
          <a:p>
            <a:pPr marL="22939">
              <a:lnSpc>
                <a:spcPts val="497"/>
              </a:lnSpc>
            </a:pPr>
            <a:endParaRPr sz="497"/>
          </a:p>
        </p:txBody>
      </p:sp>
      <p:sp>
        <p:nvSpPr>
          <p:cNvPr id="485" name="object 2">
            <a:extLst>
              <a:ext uri="{FF2B5EF4-FFF2-40B4-BE49-F238E27FC236}">
                <a16:creationId xmlns:a16="http://schemas.microsoft.com/office/drawing/2014/main" id="{B677FE4D-FD11-41F7-8555-CF16CD03286C}"/>
              </a:ext>
            </a:extLst>
          </p:cNvPr>
          <p:cNvSpPr txBox="1"/>
          <p:nvPr/>
        </p:nvSpPr>
        <p:spPr>
          <a:xfrm>
            <a:off x="11828265" y="4588494"/>
            <a:ext cx="2470937" cy="65021"/>
          </a:xfrm>
          <a:prstGeom prst="rect">
            <a:avLst/>
          </a:prstGeom>
        </p:spPr>
        <p:txBody>
          <a:bodyPr wrap="square" lIns="0" tIns="1938" rIns="0" bIns="0" rtlCol="0">
            <a:noAutofit/>
          </a:bodyPr>
          <a:lstStyle/>
          <a:p>
            <a:pPr marL="22939">
              <a:lnSpc>
                <a:spcPts val="497"/>
              </a:lnSpc>
            </a:pPr>
            <a:endParaRPr sz="497"/>
          </a:p>
        </p:txBody>
      </p:sp>
      <p:sp>
        <p:nvSpPr>
          <p:cNvPr id="486" name="object 233">
            <a:extLst>
              <a:ext uri="{FF2B5EF4-FFF2-40B4-BE49-F238E27FC236}">
                <a16:creationId xmlns:a16="http://schemas.microsoft.com/office/drawing/2014/main" id="{1AE64053-4A54-4011-965B-BFFE9D8DABAA}"/>
              </a:ext>
            </a:extLst>
          </p:cNvPr>
          <p:cNvSpPr/>
          <p:nvPr/>
        </p:nvSpPr>
        <p:spPr>
          <a:xfrm>
            <a:off x="3180018" y="6580043"/>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487" name="object 234">
            <a:extLst>
              <a:ext uri="{FF2B5EF4-FFF2-40B4-BE49-F238E27FC236}">
                <a16:creationId xmlns:a16="http://schemas.microsoft.com/office/drawing/2014/main" id="{6DAC45FE-B4E4-4633-9F79-9ABAE6FFCAAA}"/>
              </a:ext>
            </a:extLst>
          </p:cNvPr>
          <p:cNvSpPr/>
          <p:nvPr/>
        </p:nvSpPr>
        <p:spPr>
          <a:xfrm>
            <a:off x="1944561" y="6580043"/>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488" name="object 235">
            <a:extLst>
              <a:ext uri="{FF2B5EF4-FFF2-40B4-BE49-F238E27FC236}">
                <a16:creationId xmlns:a16="http://schemas.microsoft.com/office/drawing/2014/main" id="{EC221D73-3A39-4E2D-B6B2-E7CFF65219B7}"/>
              </a:ext>
            </a:extLst>
          </p:cNvPr>
          <p:cNvSpPr/>
          <p:nvPr/>
        </p:nvSpPr>
        <p:spPr>
          <a:xfrm>
            <a:off x="8121870" y="6580043"/>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489" name="object 236">
            <a:extLst>
              <a:ext uri="{FF2B5EF4-FFF2-40B4-BE49-F238E27FC236}">
                <a16:creationId xmlns:a16="http://schemas.microsoft.com/office/drawing/2014/main" id="{51049737-238D-4D13-80B8-22BA420081C8}"/>
              </a:ext>
            </a:extLst>
          </p:cNvPr>
          <p:cNvSpPr/>
          <p:nvPr/>
        </p:nvSpPr>
        <p:spPr>
          <a:xfrm>
            <a:off x="9357339" y="6580043"/>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490" name="object 237">
            <a:extLst>
              <a:ext uri="{FF2B5EF4-FFF2-40B4-BE49-F238E27FC236}">
                <a16:creationId xmlns:a16="http://schemas.microsoft.com/office/drawing/2014/main" id="{E34195AA-CADD-4E81-9E61-7063663EB6E4}"/>
              </a:ext>
            </a:extLst>
          </p:cNvPr>
          <p:cNvSpPr/>
          <p:nvPr/>
        </p:nvSpPr>
        <p:spPr>
          <a:xfrm>
            <a:off x="4415487" y="6580043"/>
            <a:ext cx="3706383" cy="65021"/>
          </a:xfrm>
          <a:custGeom>
            <a:avLst/>
            <a:gdLst/>
            <a:ahLst/>
            <a:cxnLst/>
            <a:rect l="l" t="t" r="r" b="b"/>
            <a:pathLst>
              <a:path w="4103992" h="71996">
                <a:moveTo>
                  <a:pt x="0" y="0"/>
                </a:moveTo>
                <a:lnTo>
                  <a:pt x="0" y="71996"/>
                </a:lnTo>
                <a:lnTo>
                  <a:pt x="4103992" y="71996"/>
                </a:lnTo>
                <a:lnTo>
                  <a:pt x="4103992" y="0"/>
                </a:lnTo>
                <a:lnTo>
                  <a:pt x="0" y="0"/>
                </a:lnTo>
                <a:close/>
              </a:path>
            </a:pathLst>
          </a:custGeom>
          <a:solidFill>
            <a:srgbClr val="F39200"/>
          </a:solidFill>
        </p:spPr>
        <p:txBody>
          <a:bodyPr wrap="square" lIns="0" tIns="0" rIns="0" bIns="0" rtlCol="0">
            <a:noAutofit/>
          </a:bodyPr>
          <a:lstStyle/>
          <a:p>
            <a:endParaRPr sz="1626"/>
          </a:p>
        </p:txBody>
      </p:sp>
      <p:sp>
        <p:nvSpPr>
          <p:cNvPr id="491" name="object 238">
            <a:extLst>
              <a:ext uri="{FF2B5EF4-FFF2-40B4-BE49-F238E27FC236}">
                <a16:creationId xmlns:a16="http://schemas.microsoft.com/office/drawing/2014/main" id="{294F8329-C961-47F9-91FB-57F672E2D53C}"/>
              </a:ext>
            </a:extLst>
          </p:cNvPr>
          <p:cNvSpPr/>
          <p:nvPr/>
        </p:nvSpPr>
        <p:spPr>
          <a:xfrm>
            <a:off x="11828265" y="6580043"/>
            <a:ext cx="2470937" cy="65021"/>
          </a:xfrm>
          <a:custGeom>
            <a:avLst/>
            <a:gdLst/>
            <a:ahLst/>
            <a:cxnLst/>
            <a:rect l="l" t="t" r="r" b="b"/>
            <a:pathLst>
              <a:path w="2736011" h="71996">
                <a:moveTo>
                  <a:pt x="1368005" y="0"/>
                </a:moveTo>
                <a:lnTo>
                  <a:pt x="0" y="0"/>
                </a:lnTo>
                <a:lnTo>
                  <a:pt x="0" y="71996"/>
                </a:lnTo>
                <a:lnTo>
                  <a:pt x="2736011" y="71996"/>
                </a:lnTo>
                <a:lnTo>
                  <a:pt x="2736011" y="0"/>
                </a:lnTo>
                <a:lnTo>
                  <a:pt x="1368005" y="0"/>
                </a:lnTo>
                <a:close/>
              </a:path>
            </a:pathLst>
          </a:custGeom>
          <a:solidFill>
            <a:srgbClr val="F39200"/>
          </a:solidFill>
        </p:spPr>
        <p:txBody>
          <a:bodyPr wrap="square" lIns="0" tIns="0" rIns="0" bIns="0" rtlCol="0">
            <a:noAutofit/>
          </a:bodyPr>
          <a:lstStyle/>
          <a:p>
            <a:endParaRPr sz="1626"/>
          </a:p>
        </p:txBody>
      </p:sp>
      <p:sp>
        <p:nvSpPr>
          <p:cNvPr id="492" name="object 239">
            <a:extLst>
              <a:ext uri="{FF2B5EF4-FFF2-40B4-BE49-F238E27FC236}">
                <a16:creationId xmlns:a16="http://schemas.microsoft.com/office/drawing/2014/main" id="{E9B8D0EE-812D-4444-94DF-93CE68A5806B}"/>
              </a:ext>
            </a:extLst>
          </p:cNvPr>
          <p:cNvSpPr/>
          <p:nvPr/>
        </p:nvSpPr>
        <p:spPr>
          <a:xfrm>
            <a:off x="10592808" y="6580043"/>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E30513"/>
          </a:solidFill>
        </p:spPr>
        <p:txBody>
          <a:bodyPr wrap="square" lIns="0" tIns="0" rIns="0" bIns="0" rtlCol="0">
            <a:noAutofit/>
          </a:bodyPr>
          <a:lstStyle/>
          <a:p>
            <a:endParaRPr sz="1626"/>
          </a:p>
        </p:txBody>
      </p:sp>
      <p:sp>
        <p:nvSpPr>
          <p:cNvPr id="493" name="object 169">
            <a:extLst>
              <a:ext uri="{FF2B5EF4-FFF2-40B4-BE49-F238E27FC236}">
                <a16:creationId xmlns:a16="http://schemas.microsoft.com/office/drawing/2014/main" id="{0A48B650-98B5-4435-AEA4-B35C62D9B3BB}"/>
              </a:ext>
            </a:extLst>
          </p:cNvPr>
          <p:cNvSpPr/>
          <p:nvPr/>
        </p:nvSpPr>
        <p:spPr>
          <a:xfrm>
            <a:off x="321816" y="6515014"/>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494" name="object 170">
            <a:extLst>
              <a:ext uri="{FF2B5EF4-FFF2-40B4-BE49-F238E27FC236}">
                <a16:creationId xmlns:a16="http://schemas.microsoft.com/office/drawing/2014/main" id="{D4935EC8-7476-426F-A97F-F3604BBB9011}"/>
              </a:ext>
            </a:extLst>
          </p:cNvPr>
          <p:cNvSpPr/>
          <p:nvPr/>
        </p:nvSpPr>
        <p:spPr>
          <a:xfrm>
            <a:off x="1294314" y="6515014"/>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495" name="object 171">
            <a:extLst>
              <a:ext uri="{FF2B5EF4-FFF2-40B4-BE49-F238E27FC236}">
                <a16:creationId xmlns:a16="http://schemas.microsoft.com/office/drawing/2014/main" id="{F91730A2-4EF5-477C-B806-199B2BD491D2}"/>
              </a:ext>
            </a:extLst>
          </p:cNvPr>
          <p:cNvSpPr/>
          <p:nvPr/>
        </p:nvSpPr>
        <p:spPr>
          <a:xfrm>
            <a:off x="1944558" y="651501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96" name="object 172">
            <a:extLst>
              <a:ext uri="{FF2B5EF4-FFF2-40B4-BE49-F238E27FC236}">
                <a16:creationId xmlns:a16="http://schemas.microsoft.com/office/drawing/2014/main" id="{977D3AF3-3621-41C4-8AA5-3EAB2145BC65}"/>
              </a:ext>
            </a:extLst>
          </p:cNvPr>
          <p:cNvSpPr/>
          <p:nvPr/>
        </p:nvSpPr>
        <p:spPr>
          <a:xfrm>
            <a:off x="3180022" y="651501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97" name="object 173">
            <a:extLst>
              <a:ext uri="{FF2B5EF4-FFF2-40B4-BE49-F238E27FC236}">
                <a16:creationId xmlns:a16="http://schemas.microsoft.com/office/drawing/2014/main" id="{B36E58A7-0603-4C67-A036-A7F171FC86A6}"/>
              </a:ext>
            </a:extLst>
          </p:cNvPr>
          <p:cNvSpPr/>
          <p:nvPr/>
        </p:nvSpPr>
        <p:spPr>
          <a:xfrm>
            <a:off x="4415484" y="651501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98" name="object 174">
            <a:extLst>
              <a:ext uri="{FF2B5EF4-FFF2-40B4-BE49-F238E27FC236}">
                <a16:creationId xmlns:a16="http://schemas.microsoft.com/office/drawing/2014/main" id="{6006C12A-022A-404A-AAAC-DBDDA3989871}"/>
              </a:ext>
            </a:extLst>
          </p:cNvPr>
          <p:cNvSpPr/>
          <p:nvPr/>
        </p:nvSpPr>
        <p:spPr>
          <a:xfrm>
            <a:off x="5650949" y="651501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99" name="object 175">
            <a:extLst>
              <a:ext uri="{FF2B5EF4-FFF2-40B4-BE49-F238E27FC236}">
                <a16:creationId xmlns:a16="http://schemas.microsoft.com/office/drawing/2014/main" id="{0C423547-7908-4DE7-B128-29E2612EEBA3}"/>
              </a:ext>
            </a:extLst>
          </p:cNvPr>
          <p:cNvSpPr/>
          <p:nvPr/>
        </p:nvSpPr>
        <p:spPr>
          <a:xfrm>
            <a:off x="6886412" y="6515014"/>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500" name="object 176">
            <a:extLst>
              <a:ext uri="{FF2B5EF4-FFF2-40B4-BE49-F238E27FC236}">
                <a16:creationId xmlns:a16="http://schemas.microsoft.com/office/drawing/2014/main" id="{822A142D-AE03-443B-A9C8-79CA2E7554E8}"/>
              </a:ext>
            </a:extLst>
          </p:cNvPr>
          <p:cNvSpPr/>
          <p:nvPr/>
        </p:nvSpPr>
        <p:spPr>
          <a:xfrm>
            <a:off x="8121875" y="651501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501" name="object 177">
            <a:extLst>
              <a:ext uri="{FF2B5EF4-FFF2-40B4-BE49-F238E27FC236}">
                <a16:creationId xmlns:a16="http://schemas.microsoft.com/office/drawing/2014/main" id="{060EFFAC-8A40-4A14-9F70-8B7424E0E529}"/>
              </a:ext>
            </a:extLst>
          </p:cNvPr>
          <p:cNvSpPr/>
          <p:nvPr/>
        </p:nvSpPr>
        <p:spPr>
          <a:xfrm>
            <a:off x="9357339" y="651501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502" name="object 178">
            <a:extLst>
              <a:ext uri="{FF2B5EF4-FFF2-40B4-BE49-F238E27FC236}">
                <a16:creationId xmlns:a16="http://schemas.microsoft.com/office/drawing/2014/main" id="{BBA021A4-5997-4641-BD6F-5023B10DA26C}"/>
              </a:ext>
            </a:extLst>
          </p:cNvPr>
          <p:cNvSpPr/>
          <p:nvPr/>
        </p:nvSpPr>
        <p:spPr>
          <a:xfrm>
            <a:off x="10592802" y="6515014"/>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503" name="object 179">
            <a:extLst>
              <a:ext uri="{FF2B5EF4-FFF2-40B4-BE49-F238E27FC236}">
                <a16:creationId xmlns:a16="http://schemas.microsoft.com/office/drawing/2014/main" id="{9CCD69F4-7DA0-49BF-AD07-92D6546B207E}"/>
              </a:ext>
            </a:extLst>
          </p:cNvPr>
          <p:cNvSpPr/>
          <p:nvPr/>
        </p:nvSpPr>
        <p:spPr>
          <a:xfrm>
            <a:off x="11828265" y="651501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504" name="object 180">
            <a:extLst>
              <a:ext uri="{FF2B5EF4-FFF2-40B4-BE49-F238E27FC236}">
                <a16:creationId xmlns:a16="http://schemas.microsoft.com/office/drawing/2014/main" id="{D33F0004-BB0F-47A7-956A-BC61851185A8}"/>
              </a:ext>
            </a:extLst>
          </p:cNvPr>
          <p:cNvSpPr/>
          <p:nvPr/>
        </p:nvSpPr>
        <p:spPr>
          <a:xfrm>
            <a:off x="13063729" y="651501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506" name="object 119">
            <a:extLst>
              <a:ext uri="{FF2B5EF4-FFF2-40B4-BE49-F238E27FC236}">
                <a16:creationId xmlns:a16="http://schemas.microsoft.com/office/drawing/2014/main" id="{79A4D6CC-253A-49E9-95DC-B3F64E45524D}"/>
              </a:ext>
            </a:extLst>
          </p:cNvPr>
          <p:cNvSpPr/>
          <p:nvPr/>
        </p:nvSpPr>
        <p:spPr>
          <a:xfrm>
            <a:off x="1342306" y="6730916"/>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5"/>
                </a:lnTo>
                <a:lnTo>
                  <a:pt x="68605" y="10426"/>
                </a:lnTo>
                <a:lnTo>
                  <a:pt x="190957" y="10426"/>
                </a:lnTo>
                <a:lnTo>
                  <a:pt x="190957" y="123444"/>
                </a:lnTo>
                <a:lnTo>
                  <a:pt x="10642" y="123444"/>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507" name="object 120">
            <a:extLst>
              <a:ext uri="{FF2B5EF4-FFF2-40B4-BE49-F238E27FC236}">
                <a16:creationId xmlns:a16="http://schemas.microsoft.com/office/drawing/2014/main" id="{F185347F-1A3D-4786-B2BE-8EBD79127867}"/>
              </a:ext>
            </a:extLst>
          </p:cNvPr>
          <p:cNvSpPr/>
          <p:nvPr/>
        </p:nvSpPr>
        <p:spPr>
          <a:xfrm>
            <a:off x="1342310" y="6730917"/>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508" name="object 121">
            <a:extLst>
              <a:ext uri="{FF2B5EF4-FFF2-40B4-BE49-F238E27FC236}">
                <a16:creationId xmlns:a16="http://schemas.microsoft.com/office/drawing/2014/main" id="{FF3B2F20-A79D-4078-BFDB-DFF6BE31BC30}"/>
              </a:ext>
            </a:extLst>
          </p:cNvPr>
          <p:cNvSpPr/>
          <p:nvPr/>
        </p:nvSpPr>
        <p:spPr>
          <a:xfrm>
            <a:off x="1389190" y="6783726"/>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509" name="object 122">
            <a:extLst>
              <a:ext uri="{FF2B5EF4-FFF2-40B4-BE49-F238E27FC236}">
                <a16:creationId xmlns:a16="http://schemas.microsoft.com/office/drawing/2014/main" id="{45293A53-D4D0-4E6C-B811-C4267DF5D2E2}"/>
              </a:ext>
            </a:extLst>
          </p:cNvPr>
          <p:cNvSpPr/>
          <p:nvPr/>
        </p:nvSpPr>
        <p:spPr>
          <a:xfrm>
            <a:off x="1407304" y="6787030"/>
            <a:ext cx="27103" cy="19348"/>
          </a:xfrm>
          <a:custGeom>
            <a:avLst/>
            <a:gdLst/>
            <a:ahLst/>
            <a:cxnLst/>
            <a:rect l="l" t="t" r="r" b="b"/>
            <a:pathLst>
              <a:path w="30010" h="21424">
                <a:moveTo>
                  <a:pt x="9131" y="12598"/>
                </a:moveTo>
                <a:lnTo>
                  <a:pt x="0" y="21336"/>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510" name="object 61">
            <a:extLst>
              <a:ext uri="{FF2B5EF4-FFF2-40B4-BE49-F238E27FC236}">
                <a16:creationId xmlns:a16="http://schemas.microsoft.com/office/drawing/2014/main" id="{BEBEF3BF-A9A5-47B6-9DB6-B5E9AF8E8A4D}"/>
              </a:ext>
            </a:extLst>
          </p:cNvPr>
          <p:cNvSpPr txBox="1"/>
          <p:nvPr/>
        </p:nvSpPr>
        <p:spPr>
          <a:xfrm>
            <a:off x="309845" y="6575174"/>
            <a:ext cx="916568" cy="149105"/>
          </a:xfrm>
          <a:prstGeom prst="rect">
            <a:avLst/>
          </a:prstGeom>
        </p:spPr>
        <p:txBody>
          <a:bodyPr wrap="square" lIns="0" tIns="6451" rIns="0" bIns="0" rtlCol="0">
            <a:noAutofit/>
          </a:bodyPr>
          <a:lstStyle/>
          <a:p>
            <a:pPr marL="11469">
              <a:lnSpc>
                <a:spcPts val="1016"/>
              </a:lnSpc>
            </a:pPr>
            <a:r>
              <a:rPr sz="993" spc="4">
                <a:solidFill>
                  <a:srgbClr val="3C3C3B"/>
                </a:solidFill>
                <a:cs typeface="Times New Roman"/>
              </a:rPr>
              <a:t>Product module</a:t>
            </a:r>
            <a:endParaRPr sz="993">
              <a:cs typeface="Times New Roman"/>
            </a:endParaRPr>
          </a:p>
        </p:txBody>
      </p:sp>
      <p:sp>
        <p:nvSpPr>
          <p:cNvPr id="511" name="object 60">
            <a:extLst>
              <a:ext uri="{FF2B5EF4-FFF2-40B4-BE49-F238E27FC236}">
                <a16:creationId xmlns:a16="http://schemas.microsoft.com/office/drawing/2014/main" id="{98675C21-682D-4829-9B3B-646D0BDB3B40}"/>
              </a:ext>
            </a:extLst>
          </p:cNvPr>
          <p:cNvSpPr txBox="1"/>
          <p:nvPr/>
        </p:nvSpPr>
        <p:spPr>
          <a:xfrm>
            <a:off x="1933088" y="6705179"/>
            <a:ext cx="1191555" cy="1112755"/>
          </a:xfrm>
          <a:prstGeom prst="rect">
            <a:avLst/>
          </a:prstGeom>
        </p:spPr>
        <p:txBody>
          <a:bodyPr wrap="square" lIns="0" tIns="6451" rIns="0" bIns="0" rtlCol="0">
            <a:noAutofit/>
          </a:bodyPr>
          <a:lstStyle/>
          <a:p>
            <a:pPr marL="11469" marR="10292">
              <a:lnSpc>
                <a:spcPts val="1016"/>
              </a:lnSpc>
            </a:pPr>
            <a:r>
              <a:rPr sz="993" spc="6">
                <a:solidFill>
                  <a:srgbClr val="3C3C3B"/>
                </a:solidFill>
                <a:cs typeface="Times New Roman"/>
              </a:rPr>
              <a:t>Multiple add, clear</a:t>
            </a:r>
            <a:endParaRPr sz="993">
              <a:cs typeface="Times New Roman"/>
            </a:endParaRPr>
          </a:p>
          <a:p>
            <a:pPr marL="11469">
              <a:lnSpc>
                <a:spcPts val="1142"/>
              </a:lnSpc>
              <a:spcBef>
                <a:spcPts val="70"/>
              </a:spcBef>
            </a:pPr>
            <a:r>
              <a:rPr sz="993" spc="14">
                <a:solidFill>
                  <a:srgbClr val="3C3C3B"/>
                </a:solidFill>
                <a:cs typeface="Times New Roman"/>
              </a:rPr>
              <a:t>promos, iconography, </a:t>
            </a:r>
            <a:endParaRPr sz="993">
              <a:cs typeface="Times New Roman"/>
            </a:endParaRPr>
          </a:p>
          <a:p>
            <a:pPr marL="11469">
              <a:lnSpc>
                <a:spcPts val="1142"/>
              </a:lnSpc>
              <a:spcBef>
                <a:spcPts val="122"/>
              </a:spcBef>
            </a:pPr>
            <a:r>
              <a:rPr sz="993" spc="5">
                <a:solidFill>
                  <a:srgbClr val="3C3C3B"/>
                </a:solidFill>
                <a:cs typeface="Times New Roman"/>
              </a:rPr>
              <a:t>rating links to review </a:t>
            </a:r>
            <a:endParaRPr sz="993">
              <a:cs typeface="Times New Roman"/>
            </a:endParaRPr>
          </a:p>
          <a:p>
            <a:pPr marL="11469">
              <a:lnSpc>
                <a:spcPts val="1142"/>
              </a:lnSpc>
              <a:spcBef>
                <a:spcPts val="122"/>
              </a:spcBef>
            </a:pPr>
            <a:r>
              <a:rPr sz="993">
                <a:solidFill>
                  <a:srgbClr val="3C3C3B"/>
                </a:solidFill>
                <a:cs typeface="Times New Roman"/>
              </a:rPr>
              <a:t>on PDP, add to favs/ </a:t>
            </a:r>
            <a:endParaRPr sz="993">
              <a:cs typeface="Times New Roman"/>
            </a:endParaRPr>
          </a:p>
          <a:p>
            <a:pPr marL="11469">
              <a:lnSpc>
                <a:spcPts val="1142"/>
              </a:lnSpc>
              <a:spcBef>
                <a:spcPts val="122"/>
              </a:spcBef>
            </a:pPr>
            <a:r>
              <a:rPr sz="993">
                <a:solidFill>
                  <a:srgbClr val="3C3C3B"/>
                </a:solidFill>
                <a:cs typeface="Times New Roman"/>
              </a:rPr>
              <a:t>list, D: variable width. </a:t>
            </a:r>
            <a:endParaRPr sz="993">
              <a:cs typeface="Times New Roman"/>
            </a:endParaRPr>
          </a:p>
          <a:p>
            <a:pPr marL="11469">
              <a:lnSpc>
                <a:spcPts val="1142"/>
              </a:lnSpc>
              <a:spcBef>
                <a:spcPts val="122"/>
              </a:spcBef>
            </a:pPr>
            <a:r>
              <a:rPr sz="993" spc="-18">
                <a:solidFill>
                  <a:srgbClr val="3C3C3B"/>
                </a:solidFill>
                <a:cs typeface="Times New Roman"/>
              </a:rPr>
              <a:t>OOS: Flag + alt, </a:t>
            </a:r>
            <a:endParaRPr sz="993">
              <a:cs typeface="Times New Roman"/>
            </a:endParaRPr>
          </a:p>
          <a:p>
            <a:pPr marL="11469">
              <a:lnSpc>
                <a:spcPts val="1142"/>
              </a:lnSpc>
              <a:spcBef>
                <a:spcPts val="122"/>
              </a:spcBef>
            </a:pPr>
            <a:r>
              <a:rPr sz="993">
                <a:solidFill>
                  <a:srgbClr val="3C3C3B"/>
                </a:solidFill>
                <a:cs typeface="Times New Roman"/>
              </a:rPr>
              <a:t>Unavailable: Flag only</a:t>
            </a:r>
            <a:endParaRPr sz="993">
              <a:cs typeface="Times New Roman"/>
            </a:endParaRPr>
          </a:p>
        </p:txBody>
      </p:sp>
      <p:sp>
        <p:nvSpPr>
          <p:cNvPr id="512" name="object 59">
            <a:extLst>
              <a:ext uri="{FF2B5EF4-FFF2-40B4-BE49-F238E27FC236}">
                <a16:creationId xmlns:a16="http://schemas.microsoft.com/office/drawing/2014/main" id="{3188D203-C328-4778-B46A-239E8261CCAF}"/>
              </a:ext>
            </a:extLst>
          </p:cNvPr>
          <p:cNvSpPr txBox="1"/>
          <p:nvPr/>
        </p:nvSpPr>
        <p:spPr>
          <a:xfrm>
            <a:off x="3214575" y="6696549"/>
            <a:ext cx="1190029" cy="1208343"/>
          </a:xfrm>
          <a:prstGeom prst="rect">
            <a:avLst/>
          </a:prstGeom>
        </p:spPr>
        <p:txBody>
          <a:bodyPr wrap="square" lIns="0" tIns="6451" rIns="0" bIns="0" rtlCol="0">
            <a:noAutofit/>
          </a:bodyPr>
          <a:lstStyle/>
          <a:p>
            <a:pPr marL="11469" marR="10292">
              <a:lnSpc>
                <a:spcPts val="1016"/>
              </a:lnSpc>
            </a:pPr>
            <a:r>
              <a:rPr sz="993" spc="2">
                <a:solidFill>
                  <a:srgbClr val="3C3C3B"/>
                </a:solidFill>
                <a:cs typeface="Times New Roman"/>
              </a:rPr>
              <a:t>Multiple add - clear</a:t>
            </a:r>
            <a:endParaRPr sz="993">
              <a:cs typeface="Times New Roman"/>
            </a:endParaRPr>
          </a:p>
          <a:p>
            <a:pPr marL="11469" marR="117332">
              <a:lnSpc>
                <a:spcPts val="1142"/>
              </a:lnSpc>
              <a:spcBef>
                <a:spcPts val="70"/>
              </a:spcBef>
            </a:pPr>
            <a:r>
              <a:rPr sz="993" spc="18">
                <a:solidFill>
                  <a:srgbClr val="3C3C3B"/>
                </a:solidFill>
                <a:cs typeface="Times New Roman"/>
              </a:rPr>
              <a:t>affordance, promo </a:t>
            </a:r>
            <a:endParaRPr sz="993">
              <a:cs typeface="Times New Roman"/>
            </a:endParaRPr>
          </a:p>
          <a:p>
            <a:pPr marL="11469" marR="117332">
              <a:lnSpc>
                <a:spcPts val="1142"/>
              </a:lnSpc>
              <a:spcBef>
                <a:spcPts val="122"/>
              </a:spcBef>
            </a:pPr>
            <a:r>
              <a:rPr sz="993" spc="14">
                <a:solidFill>
                  <a:srgbClr val="3C3C3B"/>
                </a:solidFill>
                <a:cs typeface="Times New Roman"/>
              </a:rPr>
              <a:t>details, limited </a:t>
            </a:r>
            <a:endParaRPr sz="993">
              <a:cs typeface="Times New Roman"/>
            </a:endParaRPr>
          </a:p>
          <a:p>
            <a:pPr marL="11469" marR="117332">
              <a:lnSpc>
                <a:spcPts val="1142"/>
              </a:lnSpc>
              <a:spcBef>
                <a:spcPts val="122"/>
              </a:spcBef>
            </a:pPr>
            <a:r>
              <a:rPr sz="993" spc="6">
                <a:solidFill>
                  <a:srgbClr val="3C3C3B"/>
                </a:solidFill>
                <a:cs typeface="Times New Roman"/>
              </a:rPr>
              <a:t>iconography, link to </a:t>
            </a:r>
            <a:endParaRPr sz="993">
              <a:cs typeface="Times New Roman"/>
            </a:endParaRPr>
          </a:p>
          <a:p>
            <a:pPr marL="11469" marR="117332">
              <a:lnSpc>
                <a:spcPts val="1142"/>
              </a:lnSpc>
              <a:spcBef>
                <a:spcPts val="122"/>
              </a:spcBef>
            </a:pPr>
            <a:r>
              <a:rPr sz="993" spc="2">
                <a:solidFill>
                  <a:srgbClr val="3C3C3B"/>
                </a:solidFill>
                <a:cs typeface="Times New Roman"/>
              </a:rPr>
              <a:t>rest of shelf, write</a:t>
            </a:r>
            <a:endParaRPr sz="993">
              <a:cs typeface="Times New Roman"/>
            </a:endParaRPr>
          </a:p>
          <a:p>
            <a:pPr marL="11469">
              <a:lnSpc>
                <a:spcPts val="1142"/>
              </a:lnSpc>
              <a:spcBef>
                <a:spcPts val="126"/>
              </a:spcBef>
            </a:pPr>
            <a:r>
              <a:rPr sz="993" spc="5">
                <a:solidFill>
                  <a:srgbClr val="3C3C3B"/>
                </a:solidFill>
                <a:cs typeface="Times New Roman"/>
              </a:rPr>
              <a:t>a review, variable </a:t>
            </a:r>
            <a:endParaRPr sz="993">
              <a:cs typeface="Times New Roman"/>
            </a:endParaRPr>
          </a:p>
          <a:p>
            <a:pPr marL="11469">
              <a:lnSpc>
                <a:spcPts val="1142"/>
              </a:lnSpc>
              <a:spcBef>
                <a:spcPts val="122"/>
              </a:spcBef>
            </a:pPr>
            <a:r>
              <a:rPr sz="993">
                <a:solidFill>
                  <a:srgbClr val="3C3C3B"/>
                </a:solidFill>
                <a:cs typeface="Times New Roman"/>
              </a:rPr>
              <a:t>width/</a:t>
            </a:r>
            <a:r>
              <a:rPr sz="993" spc="127">
                <a:solidFill>
                  <a:srgbClr val="3C3C3B"/>
                </a:solidFill>
                <a:cs typeface="Times New Roman"/>
              </a:rPr>
              <a:t> </a:t>
            </a:r>
            <a:r>
              <a:rPr sz="993">
                <a:solidFill>
                  <a:srgbClr val="3C3C3B"/>
                </a:solidFill>
                <a:cs typeface="Times New Roman"/>
              </a:rPr>
              <a:t>heigh</a:t>
            </a:r>
            <a:r>
              <a:rPr sz="993" spc="4">
                <a:solidFill>
                  <a:srgbClr val="3C3C3B"/>
                </a:solidFill>
                <a:cs typeface="Times New Roman"/>
              </a:rPr>
              <a:t>t</a:t>
            </a:r>
            <a:r>
              <a:rPr sz="993">
                <a:solidFill>
                  <a:srgbClr val="3C3C3B"/>
                </a:solidFill>
                <a:cs typeface="Times New Roman"/>
              </a:rPr>
              <a:t>,</a:t>
            </a:r>
            <a:r>
              <a:rPr sz="993" spc="124">
                <a:solidFill>
                  <a:srgbClr val="3C3C3B"/>
                </a:solidFill>
                <a:cs typeface="Times New Roman"/>
              </a:rPr>
              <a:t> </a:t>
            </a:r>
            <a:r>
              <a:rPr sz="993" spc="-8">
                <a:solidFill>
                  <a:srgbClr val="3C3C3B"/>
                </a:solidFill>
                <a:cs typeface="Times New Roman"/>
              </a:rPr>
              <a:t>c</a:t>
            </a:r>
            <a:r>
              <a:rPr sz="993">
                <a:solidFill>
                  <a:srgbClr val="3C3C3B"/>
                </a:solidFill>
                <a:cs typeface="Times New Roman"/>
              </a:rPr>
              <a:t>all</a:t>
            </a:r>
            <a:r>
              <a:rPr sz="993" spc="-31">
                <a:solidFill>
                  <a:srgbClr val="3C3C3B"/>
                </a:solidFill>
                <a:cs typeface="Times New Roman"/>
              </a:rPr>
              <a:t> </a:t>
            </a:r>
            <a:r>
              <a:rPr sz="993" spc="45">
                <a:solidFill>
                  <a:srgbClr val="3C3C3B"/>
                </a:solidFill>
                <a:cs typeface="Times New Roman"/>
              </a:rPr>
              <a:t>out</a:t>
            </a:r>
            <a:r>
              <a:rPr sz="993" spc="26">
                <a:solidFill>
                  <a:srgbClr val="3C3C3B"/>
                </a:solidFill>
                <a:cs typeface="Times New Roman"/>
              </a:rPr>
              <a:t> </a:t>
            </a:r>
            <a:endParaRPr lang="en-GB" sz="993" spc="26">
              <a:solidFill>
                <a:srgbClr val="3C3C3B"/>
              </a:solidFill>
              <a:cs typeface="Times New Roman"/>
            </a:endParaRPr>
          </a:p>
        </p:txBody>
      </p:sp>
      <p:sp>
        <p:nvSpPr>
          <p:cNvPr id="513" name="object 58">
            <a:extLst>
              <a:ext uri="{FF2B5EF4-FFF2-40B4-BE49-F238E27FC236}">
                <a16:creationId xmlns:a16="http://schemas.microsoft.com/office/drawing/2014/main" id="{9E55904D-9E6E-4AB0-AD23-716EFEB566F9}"/>
              </a:ext>
            </a:extLst>
          </p:cNvPr>
          <p:cNvSpPr txBox="1"/>
          <p:nvPr/>
        </p:nvSpPr>
        <p:spPr>
          <a:xfrm>
            <a:off x="4403911" y="6705810"/>
            <a:ext cx="1193183" cy="1433972"/>
          </a:xfrm>
          <a:prstGeom prst="rect">
            <a:avLst/>
          </a:prstGeom>
        </p:spPr>
        <p:txBody>
          <a:bodyPr wrap="square" lIns="0" tIns="6451" rIns="0" bIns="0" rtlCol="0">
            <a:noAutofit/>
          </a:bodyPr>
          <a:lstStyle/>
          <a:p>
            <a:pPr marL="11469" marR="10292">
              <a:lnSpc>
                <a:spcPts val="1016"/>
              </a:lnSpc>
            </a:pPr>
            <a:r>
              <a:rPr sz="993" spc="5">
                <a:solidFill>
                  <a:srgbClr val="3C3C3B"/>
                </a:solidFill>
                <a:cs typeface="Times New Roman"/>
              </a:rPr>
              <a:t>Multiple add,</a:t>
            </a:r>
            <a:endParaRPr sz="993">
              <a:cs typeface="Times New Roman"/>
            </a:endParaRPr>
          </a:p>
          <a:p>
            <a:pPr marL="11469">
              <a:lnSpc>
                <a:spcPts val="1142"/>
              </a:lnSpc>
              <a:spcBef>
                <a:spcPts val="70"/>
              </a:spcBef>
            </a:pP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omo</a:t>
            </a:r>
            <a:r>
              <a:rPr sz="993" spc="140">
                <a:solidFill>
                  <a:srgbClr val="3C3C3B"/>
                </a:solidFill>
                <a:cs typeface="Times New Roman"/>
              </a:rPr>
              <a:t> </a:t>
            </a:r>
            <a:r>
              <a:rPr sz="993">
                <a:solidFill>
                  <a:srgbClr val="3C3C3B"/>
                </a:solidFill>
                <a:cs typeface="Times New Roman"/>
              </a:rPr>
              <a:t>d</a:t>
            </a:r>
            <a:r>
              <a:rPr sz="993" spc="-8">
                <a:solidFill>
                  <a:srgbClr val="3C3C3B"/>
                </a:solidFill>
                <a:cs typeface="Times New Roman"/>
              </a:rPr>
              <a:t>e</a:t>
            </a:r>
            <a:r>
              <a:rPr sz="993" spc="-23">
                <a:solidFill>
                  <a:srgbClr val="3C3C3B"/>
                </a:solidFill>
                <a:cs typeface="Times New Roman"/>
              </a:rPr>
              <a:t>t</a:t>
            </a:r>
            <a:r>
              <a:rPr sz="993">
                <a:solidFill>
                  <a:srgbClr val="3C3C3B"/>
                </a:solidFill>
                <a:cs typeface="Times New Roman"/>
              </a:rPr>
              <a:t>ails,</a:t>
            </a:r>
            <a:r>
              <a:rPr sz="993" spc="146">
                <a:solidFill>
                  <a:srgbClr val="3C3C3B"/>
                </a:solidFill>
                <a:cs typeface="Times New Roman"/>
              </a:rPr>
              <a:t> </a:t>
            </a:r>
            <a:r>
              <a:rPr sz="993" spc="3">
                <a:solidFill>
                  <a:srgbClr val="3C3C3B"/>
                </a:solidFill>
                <a:cs typeface="Times New Roman"/>
              </a:rPr>
              <a:t>limi</a:t>
            </a:r>
            <a:r>
              <a:rPr sz="993" spc="-10">
                <a:solidFill>
                  <a:srgbClr val="3C3C3B"/>
                </a:solidFill>
                <a:cs typeface="Times New Roman"/>
              </a:rPr>
              <a:t>t</a:t>
            </a:r>
            <a:r>
              <a:rPr sz="993" spc="51">
                <a:solidFill>
                  <a:srgbClr val="3C3C3B"/>
                </a:solidFill>
                <a:cs typeface="Times New Roman"/>
              </a:rPr>
              <a:t>ed</a:t>
            </a:r>
            <a:r>
              <a:rPr sz="993" spc="26">
                <a:solidFill>
                  <a:srgbClr val="3C3C3B"/>
                </a:solidFill>
                <a:cs typeface="Times New Roman"/>
              </a:rPr>
              <a:t> </a:t>
            </a:r>
            <a:endParaRPr sz="993">
              <a:cs typeface="Times New Roman"/>
            </a:endParaRPr>
          </a:p>
          <a:p>
            <a:pPr marL="11469">
              <a:lnSpc>
                <a:spcPts val="1142"/>
              </a:lnSpc>
              <a:spcBef>
                <a:spcPts val="122"/>
              </a:spcBef>
            </a:pPr>
            <a:r>
              <a:rPr sz="993" spc="18">
                <a:solidFill>
                  <a:srgbClr val="3C3C3B"/>
                </a:solidFill>
                <a:cs typeface="Times New Roman"/>
              </a:rPr>
              <a:t>iconography, rating/ </a:t>
            </a:r>
            <a:endParaRPr sz="993">
              <a:cs typeface="Times New Roman"/>
            </a:endParaRPr>
          </a:p>
          <a:p>
            <a:pPr marL="11469">
              <a:lnSpc>
                <a:spcPts val="1142"/>
              </a:lnSpc>
              <a:spcBef>
                <a:spcPts val="122"/>
              </a:spcBef>
            </a:pPr>
            <a:r>
              <a:rPr sz="993" spc="5">
                <a:solidFill>
                  <a:srgbClr val="3C3C3B"/>
                </a:solidFill>
                <a:cs typeface="Times New Roman"/>
              </a:rPr>
              <a:t>write a review, dietary </a:t>
            </a:r>
            <a:endParaRPr sz="993">
              <a:cs typeface="Times New Roman"/>
            </a:endParaRPr>
          </a:p>
          <a:p>
            <a:pPr marL="11469">
              <a:lnSpc>
                <a:spcPts val="1142"/>
              </a:lnSpc>
              <a:spcBef>
                <a:spcPts val="122"/>
              </a:spcBef>
            </a:pPr>
            <a:r>
              <a:rPr sz="993" spc="4">
                <a:solidFill>
                  <a:srgbClr val="3C3C3B"/>
                </a:solidFill>
                <a:cs typeface="Times New Roman"/>
              </a:rPr>
              <a:t>profile warning, D: </a:t>
            </a:r>
            <a:endParaRPr sz="993">
              <a:cs typeface="Times New Roman"/>
            </a:endParaRPr>
          </a:p>
          <a:p>
            <a:pPr marL="11469">
              <a:lnSpc>
                <a:spcPts val="1142"/>
              </a:lnSpc>
              <a:spcBef>
                <a:spcPts val="122"/>
              </a:spcBef>
            </a:pPr>
            <a:r>
              <a:rPr sz="993" spc="8">
                <a:solidFill>
                  <a:srgbClr val="3C3C3B"/>
                </a:solidFill>
                <a:cs typeface="Times New Roman"/>
              </a:rPr>
              <a:t>variable height, fixed </a:t>
            </a:r>
            <a:endParaRPr sz="993">
              <a:cs typeface="Times New Roman"/>
            </a:endParaRPr>
          </a:p>
          <a:p>
            <a:pPr marL="11469">
              <a:lnSpc>
                <a:spcPts val="1142"/>
              </a:lnSpc>
              <a:spcBef>
                <a:spcPts val="122"/>
              </a:spcBef>
            </a:pPr>
            <a:r>
              <a:rPr sz="993" spc="12">
                <a:solidFill>
                  <a:srgbClr val="3C3C3B"/>
                </a:solidFill>
                <a:cs typeface="Times New Roman"/>
              </a:rPr>
              <a:t>width; </a:t>
            </a:r>
            <a:endParaRPr sz="993">
              <a:cs typeface="Times New Roman"/>
            </a:endParaRPr>
          </a:p>
          <a:p>
            <a:pPr marL="11469">
              <a:lnSpc>
                <a:spcPts val="1142"/>
              </a:lnSpc>
              <a:spcBef>
                <a:spcPts val="122"/>
              </a:spcBef>
            </a:pPr>
            <a:r>
              <a:rPr sz="993">
                <a:solidFill>
                  <a:srgbClr val="3C3C3B"/>
                </a:solidFill>
                <a:cs typeface="Times New Roman"/>
              </a:rPr>
              <a:t>OOS/Unavailable: </a:t>
            </a:r>
            <a:endParaRPr sz="993">
              <a:cs typeface="Times New Roman"/>
            </a:endParaRPr>
          </a:p>
          <a:p>
            <a:pPr marL="11469">
              <a:lnSpc>
                <a:spcPts val="1142"/>
              </a:lnSpc>
              <a:spcBef>
                <a:spcPts val="122"/>
              </a:spcBef>
            </a:pPr>
            <a:r>
              <a:rPr sz="993" spc="15">
                <a:solidFill>
                  <a:srgbClr val="3C3C3B"/>
                </a:solidFill>
                <a:cs typeface="Times New Roman"/>
              </a:rPr>
              <a:t>None displayed</a:t>
            </a:r>
            <a:endParaRPr sz="993">
              <a:cs typeface="Times New Roman"/>
            </a:endParaRPr>
          </a:p>
        </p:txBody>
      </p:sp>
      <p:sp>
        <p:nvSpPr>
          <p:cNvPr id="514" name="object 57">
            <a:extLst>
              <a:ext uri="{FF2B5EF4-FFF2-40B4-BE49-F238E27FC236}">
                <a16:creationId xmlns:a16="http://schemas.microsoft.com/office/drawing/2014/main" id="{69246CB3-8E7F-4CBD-8E70-679A09709DFE}"/>
              </a:ext>
            </a:extLst>
          </p:cNvPr>
          <p:cNvSpPr txBox="1"/>
          <p:nvPr/>
        </p:nvSpPr>
        <p:spPr>
          <a:xfrm>
            <a:off x="5639322" y="6706062"/>
            <a:ext cx="1193183" cy="1433972"/>
          </a:xfrm>
          <a:prstGeom prst="rect">
            <a:avLst/>
          </a:prstGeom>
        </p:spPr>
        <p:txBody>
          <a:bodyPr wrap="square" lIns="0" tIns="6451" rIns="0" bIns="0" rtlCol="0">
            <a:noAutofit/>
          </a:bodyPr>
          <a:lstStyle/>
          <a:p>
            <a:pPr marL="11469" marR="10292">
              <a:lnSpc>
                <a:spcPts val="1016"/>
              </a:lnSpc>
            </a:pPr>
            <a:r>
              <a:rPr sz="993" spc="5">
                <a:solidFill>
                  <a:srgbClr val="3C3C3B"/>
                </a:solidFill>
                <a:cs typeface="Times New Roman"/>
              </a:rPr>
              <a:t>Multiple add,</a:t>
            </a:r>
            <a:endParaRPr sz="993">
              <a:cs typeface="Times New Roman"/>
            </a:endParaRPr>
          </a:p>
          <a:p>
            <a:pPr marL="11469">
              <a:lnSpc>
                <a:spcPts val="1142"/>
              </a:lnSpc>
              <a:spcBef>
                <a:spcPts val="70"/>
              </a:spcBef>
            </a:pP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omo</a:t>
            </a:r>
            <a:r>
              <a:rPr sz="993" spc="140">
                <a:solidFill>
                  <a:srgbClr val="3C3C3B"/>
                </a:solidFill>
                <a:cs typeface="Times New Roman"/>
              </a:rPr>
              <a:t> </a:t>
            </a:r>
            <a:r>
              <a:rPr sz="993">
                <a:solidFill>
                  <a:srgbClr val="3C3C3B"/>
                </a:solidFill>
                <a:cs typeface="Times New Roman"/>
              </a:rPr>
              <a:t>d</a:t>
            </a:r>
            <a:r>
              <a:rPr sz="993" spc="-8">
                <a:solidFill>
                  <a:srgbClr val="3C3C3B"/>
                </a:solidFill>
                <a:cs typeface="Times New Roman"/>
              </a:rPr>
              <a:t>e</a:t>
            </a:r>
            <a:r>
              <a:rPr sz="993" spc="-23">
                <a:solidFill>
                  <a:srgbClr val="3C3C3B"/>
                </a:solidFill>
                <a:cs typeface="Times New Roman"/>
              </a:rPr>
              <a:t>t</a:t>
            </a:r>
            <a:r>
              <a:rPr sz="993">
                <a:solidFill>
                  <a:srgbClr val="3C3C3B"/>
                </a:solidFill>
                <a:cs typeface="Times New Roman"/>
              </a:rPr>
              <a:t>ails,</a:t>
            </a:r>
            <a:r>
              <a:rPr sz="993" spc="146">
                <a:solidFill>
                  <a:srgbClr val="3C3C3B"/>
                </a:solidFill>
                <a:cs typeface="Times New Roman"/>
              </a:rPr>
              <a:t> </a:t>
            </a:r>
            <a:r>
              <a:rPr sz="993" spc="3">
                <a:solidFill>
                  <a:srgbClr val="3C3C3B"/>
                </a:solidFill>
                <a:cs typeface="Times New Roman"/>
              </a:rPr>
              <a:t>limi</a:t>
            </a:r>
            <a:r>
              <a:rPr sz="993" spc="-10">
                <a:solidFill>
                  <a:srgbClr val="3C3C3B"/>
                </a:solidFill>
                <a:cs typeface="Times New Roman"/>
              </a:rPr>
              <a:t>t</a:t>
            </a:r>
            <a:r>
              <a:rPr sz="993" spc="51">
                <a:solidFill>
                  <a:srgbClr val="3C3C3B"/>
                </a:solidFill>
                <a:cs typeface="Times New Roman"/>
              </a:rPr>
              <a:t>ed</a:t>
            </a:r>
            <a:r>
              <a:rPr sz="993" spc="26">
                <a:solidFill>
                  <a:srgbClr val="3C3C3B"/>
                </a:solidFill>
                <a:cs typeface="Times New Roman"/>
              </a:rPr>
              <a:t> </a:t>
            </a:r>
            <a:endParaRPr sz="993">
              <a:cs typeface="Times New Roman"/>
            </a:endParaRPr>
          </a:p>
          <a:p>
            <a:pPr marL="11469">
              <a:lnSpc>
                <a:spcPts val="1142"/>
              </a:lnSpc>
              <a:spcBef>
                <a:spcPts val="122"/>
              </a:spcBef>
            </a:pPr>
            <a:r>
              <a:rPr sz="993" spc="7">
                <a:solidFill>
                  <a:srgbClr val="3C3C3B"/>
                </a:solidFill>
                <a:cs typeface="Times New Roman"/>
              </a:rPr>
              <a:t>iconography, rating – </a:t>
            </a:r>
            <a:endParaRPr sz="993">
              <a:cs typeface="Times New Roman"/>
            </a:endParaRPr>
          </a:p>
          <a:p>
            <a:pPr marL="11469">
              <a:lnSpc>
                <a:spcPts val="1142"/>
              </a:lnSpc>
              <a:spcBef>
                <a:spcPts val="122"/>
              </a:spcBef>
            </a:pPr>
            <a:r>
              <a:rPr sz="993" spc="2">
                <a:solidFill>
                  <a:srgbClr val="3C3C3B"/>
                </a:solidFill>
                <a:cs typeface="Times New Roman"/>
              </a:rPr>
              <a:t>no totals links to PDP, </a:t>
            </a:r>
            <a:endParaRPr sz="993">
              <a:cs typeface="Times New Roman"/>
            </a:endParaRPr>
          </a:p>
          <a:p>
            <a:pPr marL="11469">
              <a:lnSpc>
                <a:spcPts val="1142"/>
              </a:lnSpc>
              <a:spcBef>
                <a:spcPts val="122"/>
              </a:spcBef>
            </a:pPr>
            <a:r>
              <a:rPr sz="993" spc="13">
                <a:solidFill>
                  <a:srgbClr val="3C3C3B"/>
                </a:solidFill>
                <a:cs typeface="Times New Roman"/>
              </a:rPr>
              <a:t>add to favs/list,</a:t>
            </a:r>
            <a:endParaRPr sz="993">
              <a:cs typeface="Times New Roman"/>
            </a:endParaRPr>
          </a:p>
          <a:p>
            <a:pPr marL="11469" marR="223561">
              <a:lnSpc>
                <a:spcPts val="1142"/>
              </a:lnSpc>
              <a:spcBef>
                <a:spcPts val="126"/>
              </a:spcBef>
            </a:pPr>
            <a:r>
              <a:rPr sz="993" spc="-1">
                <a:solidFill>
                  <a:srgbClr val="3C3C3B"/>
                </a:solidFill>
                <a:cs typeface="Times New Roman"/>
              </a:rPr>
              <a:t>D: variable width; </a:t>
            </a:r>
            <a:endParaRPr sz="993">
              <a:cs typeface="Times New Roman"/>
            </a:endParaRPr>
          </a:p>
          <a:p>
            <a:pPr marL="11469" marR="223561">
              <a:lnSpc>
                <a:spcPts val="1142"/>
              </a:lnSpc>
              <a:spcBef>
                <a:spcPts val="122"/>
              </a:spcBef>
            </a:pPr>
            <a:r>
              <a:rPr sz="993">
                <a:solidFill>
                  <a:srgbClr val="3C3C3B"/>
                </a:solidFill>
                <a:cs typeface="Times New Roman"/>
              </a:rPr>
              <a:t>OOS/Unavailable: </a:t>
            </a:r>
            <a:endParaRPr sz="993">
              <a:cs typeface="Times New Roman"/>
            </a:endParaRPr>
          </a:p>
          <a:p>
            <a:pPr marL="11469" marR="223561">
              <a:lnSpc>
                <a:spcPts val="1142"/>
              </a:lnSpc>
              <a:spcBef>
                <a:spcPts val="122"/>
              </a:spcBef>
            </a:pPr>
            <a:r>
              <a:rPr sz="993" spc="5">
                <a:solidFill>
                  <a:srgbClr val="3C3C3B"/>
                </a:solidFill>
                <a:cs typeface="Times New Roman"/>
              </a:rPr>
              <a:t>Flag and link to </a:t>
            </a:r>
            <a:endParaRPr sz="993">
              <a:cs typeface="Times New Roman"/>
            </a:endParaRPr>
          </a:p>
          <a:p>
            <a:pPr marL="11469" marR="223561">
              <a:lnSpc>
                <a:spcPts val="1142"/>
              </a:lnSpc>
              <a:spcBef>
                <a:spcPts val="122"/>
              </a:spcBef>
            </a:pPr>
            <a:r>
              <a:rPr sz="993" spc="25">
                <a:solidFill>
                  <a:srgbClr val="3C3C3B"/>
                </a:solidFill>
                <a:cs typeface="Times New Roman"/>
              </a:rPr>
              <a:t>alternatives</a:t>
            </a:r>
            <a:endParaRPr sz="993">
              <a:cs typeface="Times New Roman"/>
            </a:endParaRPr>
          </a:p>
        </p:txBody>
      </p:sp>
      <p:sp>
        <p:nvSpPr>
          <p:cNvPr id="515" name="object 56">
            <a:extLst>
              <a:ext uri="{FF2B5EF4-FFF2-40B4-BE49-F238E27FC236}">
                <a16:creationId xmlns:a16="http://schemas.microsoft.com/office/drawing/2014/main" id="{B53326D9-26C2-422E-88B8-FB5EEBFB09DC}"/>
              </a:ext>
            </a:extLst>
          </p:cNvPr>
          <p:cNvSpPr txBox="1"/>
          <p:nvPr/>
        </p:nvSpPr>
        <p:spPr>
          <a:xfrm>
            <a:off x="6874734" y="6706314"/>
            <a:ext cx="1193183" cy="1433972"/>
          </a:xfrm>
          <a:prstGeom prst="rect">
            <a:avLst/>
          </a:prstGeom>
        </p:spPr>
        <p:txBody>
          <a:bodyPr wrap="square" lIns="0" tIns="6451" rIns="0" bIns="0" rtlCol="0">
            <a:noAutofit/>
          </a:bodyPr>
          <a:lstStyle/>
          <a:p>
            <a:pPr marL="11469" marR="10292">
              <a:lnSpc>
                <a:spcPts val="1016"/>
              </a:lnSpc>
            </a:pPr>
            <a:r>
              <a:rPr sz="993" spc="5">
                <a:solidFill>
                  <a:srgbClr val="3C3C3B"/>
                </a:solidFill>
                <a:cs typeface="Times New Roman"/>
              </a:rPr>
              <a:t>Multiple add,</a:t>
            </a:r>
            <a:endParaRPr sz="993">
              <a:cs typeface="Times New Roman"/>
            </a:endParaRPr>
          </a:p>
          <a:p>
            <a:pPr marL="11469">
              <a:lnSpc>
                <a:spcPts val="1142"/>
              </a:lnSpc>
              <a:spcBef>
                <a:spcPts val="70"/>
              </a:spcBef>
            </a:pP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omo</a:t>
            </a:r>
            <a:r>
              <a:rPr sz="993" spc="140">
                <a:solidFill>
                  <a:srgbClr val="3C3C3B"/>
                </a:solidFill>
                <a:cs typeface="Times New Roman"/>
              </a:rPr>
              <a:t> </a:t>
            </a:r>
            <a:r>
              <a:rPr sz="993">
                <a:solidFill>
                  <a:srgbClr val="3C3C3B"/>
                </a:solidFill>
                <a:cs typeface="Times New Roman"/>
              </a:rPr>
              <a:t>d</a:t>
            </a:r>
            <a:r>
              <a:rPr sz="993" spc="-8">
                <a:solidFill>
                  <a:srgbClr val="3C3C3B"/>
                </a:solidFill>
                <a:cs typeface="Times New Roman"/>
              </a:rPr>
              <a:t>e</a:t>
            </a:r>
            <a:r>
              <a:rPr sz="993" spc="-23">
                <a:solidFill>
                  <a:srgbClr val="3C3C3B"/>
                </a:solidFill>
                <a:cs typeface="Times New Roman"/>
              </a:rPr>
              <a:t>t</a:t>
            </a:r>
            <a:r>
              <a:rPr sz="993">
                <a:solidFill>
                  <a:srgbClr val="3C3C3B"/>
                </a:solidFill>
                <a:cs typeface="Times New Roman"/>
              </a:rPr>
              <a:t>ails,</a:t>
            </a:r>
            <a:r>
              <a:rPr sz="993" spc="146">
                <a:solidFill>
                  <a:srgbClr val="3C3C3B"/>
                </a:solidFill>
                <a:cs typeface="Times New Roman"/>
              </a:rPr>
              <a:t> </a:t>
            </a:r>
            <a:r>
              <a:rPr sz="993" spc="3">
                <a:solidFill>
                  <a:srgbClr val="3C3C3B"/>
                </a:solidFill>
                <a:cs typeface="Times New Roman"/>
              </a:rPr>
              <a:t>limi</a:t>
            </a:r>
            <a:r>
              <a:rPr sz="993" spc="-10">
                <a:solidFill>
                  <a:srgbClr val="3C3C3B"/>
                </a:solidFill>
                <a:cs typeface="Times New Roman"/>
              </a:rPr>
              <a:t>t</a:t>
            </a:r>
            <a:r>
              <a:rPr sz="993" spc="51">
                <a:solidFill>
                  <a:srgbClr val="3C3C3B"/>
                </a:solidFill>
                <a:cs typeface="Times New Roman"/>
              </a:rPr>
              <a:t>ed</a:t>
            </a:r>
            <a:r>
              <a:rPr sz="993" spc="26">
                <a:solidFill>
                  <a:srgbClr val="3C3C3B"/>
                </a:solidFill>
                <a:cs typeface="Times New Roman"/>
              </a:rPr>
              <a:t> </a:t>
            </a:r>
            <a:endParaRPr sz="993">
              <a:cs typeface="Times New Roman"/>
            </a:endParaRPr>
          </a:p>
          <a:p>
            <a:pPr marL="11469">
              <a:lnSpc>
                <a:spcPts val="1142"/>
              </a:lnSpc>
              <a:spcBef>
                <a:spcPts val="122"/>
              </a:spcBef>
            </a:pPr>
            <a:r>
              <a:rPr sz="993" spc="11">
                <a:solidFill>
                  <a:srgbClr val="3C3C3B"/>
                </a:solidFill>
                <a:cs typeface="Times New Roman"/>
              </a:rPr>
              <a:t>iconography, rating </a:t>
            </a:r>
            <a:endParaRPr sz="993">
              <a:cs typeface="Times New Roman"/>
            </a:endParaRPr>
          </a:p>
          <a:p>
            <a:pPr marL="11469">
              <a:lnSpc>
                <a:spcPts val="1142"/>
              </a:lnSpc>
              <a:spcBef>
                <a:spcPts val="122"/>
              </a:spcBef>
            </a:pPr>
            <a:r>
              <a:rPr sz="993" spc="-2">
                <a:solidFill>
                  <a:srgbClr val="3C3C3B"/>
                </a:solidFill>
                <a:cs typeface="Times New Roman"/>
              </a:rPr>
              <a:t>links to PDP, add to </a:t>
            </a:r>
            <a:endParaRPr sz="993">
              <a:cs typeface="Times New Roman"/>
            </a:endParaRPr>
          </a:p>
          <a:p>
            <a:pPr marL="11469">
              <a:lnSpc>
                <a:spcPts val="1142"/>
              </a:lnSpc>
              <a:spcBef>
                <a:spcPts val="122"/>
              </a:spcBef>
            </a:pPr>
            <a:r>
              <a:rPr sz="993" spc="8">
                <a:solidFill>
                  <a:srgbClr val="3C3C3B"/>
                </a:solidFill>
                <a:cs typeface="Times New Roman"/>
              </a:rPr>
              <a:t>favs/list,</a:t>
            </a:r>
            <a:endParaRPr sz="993">
              <a:cs typeface="Times New Roman"/>
            </a:endParaRPr>
          </a:p>
          <a:p>
            <a:pPr marL="11469" marR="223548">
              <a:lnSpc>
                <a:spcPts val="1142"/>
              </a:lnSpc>
              <a:spcBef>
                <a:spcPts val="126"/>
              </a:spcBef>
            </a:pPr>
            <a:r>
              <a:rPr sz="993" spc="-1">
                <a:solidFill>
                  <a:srgbClr val="3C3C3B"/>
                </a:solidFill>
                <a:cs typeface="Times New Roman"/>
              </a:rPr>
              <a:t>D: variable width; </a:t>
            </a:r>
            <a:endParaRPr sz="993">
              <a:cs typeface="Times New Roman"/>
            </a:endParaRPr>
          </a:p>
          <a:p>
            <a:pPr marL="11469" marR="223548">
              <a:lnSpc>
                <a:spcPts val="1142"/>
              </a:lnSpc>
              <a:spcBef>
                <a:spcPts val="122"/>
              </a:spcBef>
            </a:pPr>
            <a:r>
              <a:rPr sz="993">
                <a:solidFill>
                  <a:srgbClr val="3C3C3B"/>
                </a:solidFill>
                <a:cs typeface="Times New Roman"/>
              </a:rPr>
              <a:t>OOS/Unavailable: </a:t>
            </a:r>
            <a:endParaRPr sz="993">
              <a:cs typeface="Times New Roman"/>
            </a:endParaRPr>
          </a:p>
          <a:p>
            <a:pPr marL="11469" marR="223548">
              <a:lnSpc>
                <a:spcPts val="1142"/>
              </a:lnSpc>
              <a:spcBef>
                <a:spcPts val="122"/>
              </a:spcBef>
            </a:pPr>
            <a:r>
              <a:rPr sz="993" spc="5">
                <a:solidFill>
                  <a:srgbClr val="3C3C3B"/>
                </a:solidFill>
                <a:cs typeface="Times New Roman"/>
              </a:rPr>
              <a:t>Flag and link to </a:t>
            </a:r>
            <a:endParaRPr sz="993">
              <a:cs typeface="Times New Roman"/>
            </a:endParaRPr>
          </a:p>
          <a:p>
            <a:pPr marL="11469" marR="223548">
              <a:lnSpc>
                <a:spcPts val="1142"/>
              </a:lnSpc>
              <a:spcBef>
                <a:spcPts val="122"/>
              </a:spcBef>
            </a:pPr>
            <a:r>
              <a:rPr sz="993" spc="25">
                <a:solidFill>
                  <a:srgbClr val="3C3C3B"/>
                </a:solidFill>
                <a:cs typeface="Times New Roman"/>
              </a:rPr>
              <a:t>alternatives</a:t>
            </a:r>
            <a:endParaRPr sz="993">
              <a:cs typeface="Times New Roman"/>
            </a:endParaRPr>
          </a:p>
        </p:txBody>
      </p:sp>
      <p:sp>
        <p:nvSpPr>
          <p:cNvPr id="516" name="object 55">
            <a:extLst>
              <a:ext uri="{FF2B5EF4-FFF2-40B4-BE49-F238E27FC236}">
                <a16:creationId xmlns:a16="http://schemas.microsoft.com/office/drawing/2014/main" id="{EFD98567-9F3F-47CB-B8B7-D47A6F56CE8F}"/>
              </a:ext>
            </a:extLst>
          </p:cNvPr>
          <p:cNvSpPr txBox="1"/>
          <p:nvPr/>
        </p:nvSpPr>
        <p:spPr>
          <a:xfrm>
            <a:off x="8110145" y="6706567"/>
            <a:ext cx="1161389" cy="1112755"/>
          </a:xfrm>
          <a:prstGeom prst="rect">
            <a:avLst/>
          </a:prstGeom>
        </p:spPr>
        <p:txBody>
          <a:bodyPr wrap="square" lIns="0" tIns="6451" rIns="0" bIns="0" rtlCol="0">
            <a:noAutofit/>
          </a:bodyPr>
          <a:lstStyle/>
          <a:p>
            <a:pPr marL="11469" marR="123196" algn="just">
              <a:lnSpc>
                <a:spcPts val="1016"/>
              </a:lnSpc>
            </a:pPr>
            <a:r>
              <a:rPr sz="993" spc="2">
                <a:solidFill>
                  <a:srgbClr val="3C3C3B"/>
                </a:solidFill>
                <a:cs typeface="Times New Roman"/>
              </a:rPr>
              <a:t>Multiple add - clear</a:t>
            </a:r>
            <a:endParaRPr sz="993">
              <a:cs typeface="Times New Roman"/>
            </a:endParaRPr>
          </a:p>
          <a:p>
            <a:pPr marL="11469" marR="533087" algn="just">
              <a:lnSpc>
                <a:spcPct val="95825"/>
              </a:lnSpc>
              <a:spcBef>
                <a:spcPts val="70"/>
              </a:spcBef>
            </a:pPr>
            <a:r>
              <a:rPr sz="993" spc="16">
                <a:solidFill>
                  <a:srgbClr val="3C3C3B"/>
                </a:solidFill>
                <a:cs typeface="Times New Roman"/>
              </a:rPr>
              <a:t>affordance,</a:t>
            </a:r>
            <a:endParaRPr sz="993">
              <a:cs typeface="Times New Roman"/>
            </a:endParaRPr>
          </a:p>
          <a:p>
            <a:pPr marL="11469">
              <a:lnSpc>
                <a:spcPts val="1142"/>
              </a:lnSpc>
              <a:spcBef>
                <a:spcPts val="122"/>
              </a:spcBef>
            </a:pP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omo</a:t>
            </a:r>
            <a:r>
              <a:rPr sz="993" spc="140">
                <a:solidFill>
                  <a:srgbClr val="3C3C3B"/>
                </a:solidFill>
                <a:cs typeface="Times New Roman"/>
              </a:rPr>
              <a:t> </a:t>
            </a:r>
            <a:r>
              <a:rPr sz="993">
                <a:solidFill>
                  <a:srgbClr val="3C3C3B"/>
                </a:solidFill>
                <a:cs typeface="Times New Roman"/>
              </a:rPr>
              <a:t>d</a:t>
            </a:r>
            <a:r>
              <a:rPr sz="993" spc="-8">
                <a:solidFill>
                  <a:srgbClr val="3C3C3B"/>
                </a:solidFill>
                <a:cs typeface="Times New Roman"/>
              </a:rPr>
              <a:t>e</a:t>
            </a:r>
            <a:r>
              <a:rPr sz="993" spc="-23">
                <a:solidFill>
                  <a:srgbClr val="3C3C3B"/>
                </a:solidFill>
                <a:cs typeface="Times New Roman"/>
              </a:rPr>
              <a:t>t</a:t>
            </a:r>
            <a:r>
              <a:rPr sz="993">
                <a:solidFill>
                  <a:srgbClr val="3C3C3B"/>
                </a:solidFill>
                <a:cs typeface="Times New Roman"/>
              </a:rPr>
              <a:t>ails,</a:t>
            </a:r>
            <a:r>
              <a:rPr sz="993" spc="146">
                <a:solidFill>
                  <a:srgbClr val="3C3C3B"/>
                </a:solidFill>
                <a:cs typeface="Times New Roman"/>
              </a:rPr>
              <a:t> </a:t>
            </a:r>
            <a:r>
              <a:rPr sz="993" spc="-9">
                <a:solidFill>
                  <a:srgbClr val="3C3C3B"/>
                </a:solidFill>
                <a:cs typeface="Times New Roman"/>
              </a:rPr>
              <a:t>r</a:t>
            </a:r>
            <a:r>
              <a:rPr sz="993" spc="43">
                <a:solidFill>
                  <a:srgbClr val="3C3C3B"/>
                </a:solidFill>
                <a:cs typeface="Times New Roman"/>
              </a:rPr>
              <a:t>a</a:t>
            </a:r>
            <a:r>
              <a:rPr sz="993" spc="13">
                <a:solidFill>
                  <a:srgbClr val="3C3C3B"/>
                </a:solidFill>
                <a:cs typeface="Times New Roman"/>
              </a:rPr>
              <a:t>ting,</a:t>
            </a:r>
            <a:r>
              <a:rPr sz="993" spc="9">
                <a:solidFill>
                  <a:srgbClr val="3C3C3B"/>
                </a:solidFill>
                <a:cs typeface="Times New Roman"/>
              </a:rPr>
              <a:t> </a:t>
            </a:r>
            <a:endParaRPr sz="993">
              <a:cs typeface="Times New Roman"/>
            </a:endParaRPr>
          </a:p>
          <a:p>
            <a:pPr marL="11469">
              <a:lnSpc>
                <a:spcPts val="1142"/>
              </a:lnSpc>
              <a:spcBef>
                <a:spcPts val="122"/>
              </a:spcBef>
            </a:pPr>
            <a:r>
              <a:rPr sz="993" spc="15">
                <a:solidFill>
                  <a:srgbClr val="3C3C3B"/>
                </a:solidFill>
                <a:cs typeface="Times New Roman"/>
              </a:rPr>
              <a:t>add to favourites,</a:t>
            </a:r>
            <a:endParaRPr sz="993">
              <a:cs typeface="Times New Roman"/>
            </a:endParaRPr>
          </a:p>
          <a:p>
            <a:pPr marL="11469" marR="191755" algn="just">
              <a:lnSpc>
                <a:spcPts val="1142"/>
              </a:lnSpc>
              <a:spcBef>
                <a:spcPts val="126"/>
              </a:spcBef>
            </a:pPr>
            <a:r>
              <a:rPr sz="993" spc="-1">
                <a:solidFill>
                  <a:srgbClr val="3C3C3B"/>
                </a:solidFill>
                <a:cs typeface="Times New Roman"/>
              </a:rPr>
              <a:t>D: variable width; </a:t>
            </a:r>
            <a:endParaRPr sz="993">
              <a:cs typeface="Times New Roman"/>
            </a:endParaRPr>
          </a:p>
          <a:p>
            <a:pPr marL="11469" marR="191755" algn="just">
              <a:lnSpc>
                <a:spcPts val="1142"/>
              </a:lnSpc>
              <a:spcBef>
                <a:spcPts val="122"/>
              </a:spcBef>
            </a:pPr>
            <a:r>
              <a:rPr sz="993">
                <a:solidFill>
                  <a:srgbClr val="3C3C3B"/>
                </a:solidFill>
                <a:cs typeface="Times New Roman"/>
              </a:rPr>
              <a:t>OOS/Unavailable: </a:t>
            </a:r>
            <a:endParaRPr sz="993">
              <a:cs typeface="Times New Roman"/>
            </a:endParaRPr>
          </a:p>
          <a:p>
            <a:pPr marL="11469" marR="191755" algn="just">
              <a:lnSpc>
                <a:spcPts val="1142"/>
              </a:lnSpc>
              <a:spcBef>
                <a:spcPts val="122"/>
              </a:spcBef>
            </a:pPr>
            <a:r>
              <a:rPr sz="993" spc="15">
                <a:solidFill>
                  <a:srgbClr val="3C3C3B"/>
                </a:solidFill>
                <a:cs typeface="Times New Roman"/>
              </a:rPr>
              <a:t>None displayed</a:t>
            </a:r>
            <a:endParaRPr sz="993">
              <a:cs typeface="Times New Roman"/>
            </a:endParaRPr>
          </a:p>
        </p:txBody>
      </p:sp>
      <p:sp>
        <p:nvSpPr>
          <p:cNvPr id="517" name="object 54">
            <a:extLst>
              <a:ext uri="{FF2B5EF4-FFF2-40B4-BE49-F238E27FC236}">
                <a16:creationId xmlns:a16="http://schemas.microsoft.com/office/drawing/2014/main" id="{8AED6C06-370C-45FC-87CA-73791807A0F5}"/>
              </a:ext>
            </a:extLst>
          </p:cNvPr>
          <p:cNvSpPr txBox="1"/>
          <p:nvPr/>
        </p:nvSpPr>
        <p:spPr>
          <a:xfrm>
            <a:off x="9345556" y="6706819"/>
            <a:ext cx="1216788" cy="1273364"/>
          </a:xfrm>
          <a:prstGeom prst="rect">
            <a:avLst/>
          </a:prstGeom>
        </p:spPr>
        <p:txBody>
          <a:bodyPr wrap="square" lIns="0" tIns="6451" rIns="0" bIns="0" rtlCol="0">
            <a:noAutofit/>
          </a:bodyPr>
          <a:lstStyle/>
          <a:p>
            <a:pPr marL="11469" marR="10292">
              <a:lnSpc>
                <a:spcPts val="1016"/>
              </a:lnSpc>
            </a:pPr>
            <a:r>
              <a:rPr sz="993" spc="5">
                <a:solidFill>
                  <a:srgbClr val="3C3C3B"/>
                </a:solidFill>
                <a:cs typeface="Times New Roman"/>
              </a:rPr>
              <a:t>Multiple add,</a:t>
            </a:r>
            <a:endParaRPr sz="993">
              <a:cs typeface="Times New Roman"/>
            </a:endParaRPr>
          </a:p>
          <a:p>
            <a:pPr marL="11469" marR="204144">
              <a:lnSpc>
                <a:spcPts val="1142"/>
              </a:lnSpc>
              <a:spcBef>
                <a:spcPts val="70"/>
              </a:spcBef>
            </a:pPr>
            <a:r>
              <a:rPr sz="993" spc="18">
                <a:solidFill>
                  <a:srgbClr val="3C3C3B"/>
                </a:solidFill>
                <a:cs typeface="Times New Roman"/>
              </a:rPr>
              <a:t>promo details plus </a:t>
            </a:r>
            <a:endParaRPr sz="993">
              <a:cs typeface="Times New Roman"/>
            </a:endParaRPr>
          </a:p>
          <a:p>
            <a:pPr marL="11469" marR="204144">
              <a:lnSpc>
                <a:spcPts val="1142"/>
              </a:lnSpc>
              <a:spcBef>
                <a:spcPts val="122"/>
              </a:spcBef>
            </a:pPr>
            <a:r>
              <a:rPr sz="993" spc="10">
                <a:solidFill>
                  <a:srgbClr val="3C3C3B"/>
                </a:solidFill>
                <a:cs typeface="Times New Roman"/>
              </a:rPr>
              <a:t>linksave reminder, </a:t>
            </a:r>
            <a:endParaRPr sz="993">
              <a:cs typeface="Times New Roman"/>
            </a:endParaRPr>
          </a:p>
          <a:p>
            <a:pPr marL="11469" marR="204144">
              <a:lnSpc>
                <a:spcPts val="1142"/>
              </a:lnSpc>
              <a:spcBef>
                <a:spcPts val="122"/>
              </a:spcBef>
            </a:pPr>
            <a:r>
              <a:rPr sz="993" spc="17">
                <a:solidFill>
                  <a:srgbClr val="3C3C3B"/>
                </a:solidFill>
                <a:cs typeface="Times New Roman"/>
              </a:rPr>
              <a:t>rating, add to </a:t>
            </a:r>
            <a:endParaRPr sz="993">
              <a:cs typeface="Times New Roman"/>
            </a:endParaRPr>
          </a:p>
          <a:p>
            <a:pPr marL="11469" marR="204144">
              <a:lnSpc>
                <a:spcPts val="1142"/>
              </a:lnSpc>
              <a:spcBef>
                <a:spcPts val="122"/>
              </a:spcBef>
            </a:pPr>
            <a:r>
              <a:rPr sz="993" spc="13">
                <a:solidFill>
                  <a:srgbClr val="3C3C3B"/>
                </a:solidFill>
                <a:cs typeface="Times New Roman"/>
              </a:rPr>
              <a:t>favourites,</a:t>
            </a:r>
            <a:endParaRPr sz="993">
              <a:cs typeface="Times New Roman"/>
            </a:endParaRPr>
          </a:p>
          <a:p>
            <a:pPr marL="11469">
              <a:lnSpc>
                <a:spcPts val="1142"/>
              </a:lnSpc>
              <a:spcBef>
                <a:spcPts val="126"/>
              </a:spcBef>
            </a:pPr>
            <a:r>
              <a:rPr sz="993" spc="-1">
                <a:solidFill>
                  <a:srgbClr val="3C3C3B"/>
                </a:solidFill>
                <a:cs typeface="Times New Roman"/>
              </a:rPr>
              <a:t>D: variable width; </a:t>
            </a:r>
            <a:endParaRPr sz="993">
              <a:cs typeface="Times New Roman"/>
            </a:endParaRPr>
          </a:p>
          <a:p>
            <a:pPr marL="11469">
              <a:lnSpc>
                <a:spcPts val="1142"/>
              </a:lnSpc>
              <a:spcBef>
                <a:spcPts val="122"/>
              </a:spcBef>
            </a:pPr>
            <a:r>
              <a:rPr sz="993">
                <a:solidFill>
                  <a:srgbClr val="3C3C3B"/>
                </a:solidFill>
                <a:cs typeface="Times New Roman"/>
              </a:rPr>
              <a:t>OOS/Una</a:t>
            </a:r>
            <a:r>
              <a:rPr sz="993" spc="-17">
                <a:solidFill>
                  <a:srgbClr val="3C3C3B"/>
                </a:solidFill>
                <a:cs typeface="Times New Roman"/>
              </a:rPr>
              <a:t>v</a:t>
            </a:r>
            <a:r>
              <a:rPr sz="993">
                <a:solidFill>
                  <a:srgbClr val="3C3C3B"/>
                </a:solidFill>
                <a:cs typeface="Times New Roman"/>
              </a:rPr>
              <a:t>ailable:</a:t>
            </a:r>
            <a:r>
              <a:rPr sz="993" spc="-21">
                <a:solidFill>
                  <a:srgbClr val="3C3C3B"/>
                </a:solidFill>
                <a:cs typeface="Times New Roman"/>
              </a:rPr>
              <a:t> </a:t>
            </a:r>
            <a:r>
              <a:rPr sz="993">
                <a:solidFill>
                  <a:srgbClr val="3C3C3B"/>
                </a:solidFill>
                <a:cs typeface="Times New Roman"/>
              </a:rPr>
              <a:t>Flag </a:t>
            </a:r>
            <a:endParaRPr sz="993">
              <a:cs typeface="Times New Roman"/>
            </a:endParaRPr>
          </a:p>
          <a:p>
            <a:pPr marL="11469">
              <a:lnSpc>
                <a:spcPts val="1142"/>
              </a:lnSpc>
              <a:spcBef>
                <a:spcPts val="122"/>
              </a:spcBef>
            </a:pPr>
            <a:r>
              <a:rPr sz="993" spc="3">
                <a:solidFill>
                  <a:srgbClr val="3C3C3B"/>
                </a:solidFill>
                <a:cs typeface="Times New Roman"/>
              </a:rPr>
              <a:t>only</a:t>
            </a:r>
            <a:endParaRPr sz="993">
              <a:cs typeface="Times New Roman"/>
            </a:endParaRPr>
          </a:p>
        </p:txBody>
      </p:sp>
      <p:sp>
        <p:nvSpPr>
          <p:cNvPr id="518" name="object 53">
            <a:extLst>
              <a:ext uri="{FF2B5EF4-FFF2-40B4-BE49-F238E27FC236}">
                <a16:creationId xmlns:a16="http://schemas.microsoft.com/office/drawing/2014/main" id="{EB4A0B8E-5546-4752-AC09-93321DC6EC03}"/>
              </a:ext>
            </a:extLst>
          </p:cNvPr>
          <p:cNvSpPr txBox="1"/>
          <p:nvPr/>
        </p:nvSpPr>
        <p:spPr>
          <a:xfrm>
            <a:off x="10580968" y="6707072"/>
            <a:ext cx="969630" cy="791538"/>
          </a:xfrm>
          <a:prstGeom prst="rect">
            <a:avLst/>
          </a:prstGeom>
        </p:spPr>
        <p:txBody>
          <a:bodyPr wrap="square" lIns="0" tIns="6451" rIns="0" bIns="0" rtlCol="0">
            <a:noAutofit/>
          </a:bodyPr>
          <a:lstStyle/>
          <a:p>
            <a:pPr marL="11469" marR="247593" algn="just">
              <a:lnSpc>
                <a:spcPts val="1016"/>
              </a:lnSpc>
            </a:pPr>
            <a:r>
              <a:rPr sz="993" spc="5">
                <a:solidFill>
                  <a:srgbClr val="3C3C3B"/>
                </a:solidFill>
                <a:cs typeface="Times New Roman"/>
              </a:rPr>
              <a:t>Multiple add,</a:t>
            </a:r>
            <a:endParaRPr sz="993">
              <a:cs typeface="Times New Roman"/>
            </a:endParaRPr>
          </a:p>
          <a:p>
            <a:pPr marL="11469" marR="177194" algn="just">
              <a:lnSpc>
                <a:spcPct val="95825"/>
              </a:lnSpc>
              <a:spcBef>
                <a:spcPts val="70"/>
              </a:spcBef>
            </a:pPr>
            <a:r>
              <a:rPr sz="993" spc="21">
                <a:solidFill>
                  <a:srgbClr val="3C3C3B"/>
                </a:solidFill>
                <a:cs typeface="Times New Roman"/>
              </a:rPr>
              <a:t>promo details,</a:t>
            </a:r>
            <a:endParaRPr sz="993">
              <a:cs typeface="Times New Roman"/>
            </a:endParaRPr>
          </a:p>
          <a:p>
            <a:pPr marL="11469" algn="just">
              <a:lnSpc>
                <a:spcPts val="1142"/>
              </a:lnSpc>
              <a:spcBef>
                <a:spcPts val="122"/>
              </a:spcBef>
            </a:pPr>
            <a:r>
              <a:rPr sz="993" spc="-1">
                <a:solidFill>
                  <a:srgbClr val="3C3C3B"/>
                </a:solidFill>
                <a:cs typeface="Times New Roman"/>
              </a:rPr>
              <a:t>D: variable width; </a:t>
            </a:r>
            <a:endParaRPr sz="993">
              <a:cs typeface="Times New Roman"/>
            </a:endParaRPr>
          </a:p>
          <a:p>
            <a:pPr marL="11469" algn="just">
              <a:lnSpc>
                <a:spcPts val="1142"/>
              </a:lnSpc>
              <a:spcBef>
                <a:spcPts val="122"/>
              </a:spcBef>
            </a:pPr>
            <a:r>
              <a:rPr sz="993" spc="-11">
                <a:solidFill>
                  <a:srgbClr val="3C3C3B"/>
                </a:solidFill>
                <a:cs typeface="Times New Roman"/>
              </a:rPr>
              <a:t>OOS/Una</a:t>
            </a:r>
            <a:r>
              <a:rPr sz="993" spc="-27">
                <a:solidFill>
                  <a:srgbClr val="3C3C3B"/>
                </a:solidFill>
                <a:cs typeface="Times New Roman"/>
              </a:rPr>
              <a:t>v</a:t>
            </a:r>
            <a:r>
              <a:rPr sz="993" spc="14">
                <a:solidFill>
                  <a:srgbClr val="3C3C3B"/>
                </a:solidFill>
                <a:cs typeface="Times New Roman"/>
              </a:rPr>
              <a:t>ailable:</a:t>
            </a:r>
            <a:r>
              <a:rPr sz="993" spc="9">
                <a:solidFill>
                  <a:srgbClr val="3C3C3B"/>
                </a:solidFill>
                <a:cs typeface="Times New Roman"/>
              </a:rPr>
              <a:t> </a:t>
            </a:r>
            <a:endParaRPr sz="993">
              <a:cs typeface="Times New Roman"/>
            </a:endParaRPr>
          </a:p>
          <a:p>
            <a:pPr marL="11469" algn="just">
              <a:lnSpc>
                <a:spcPts val="1142"/>
              </a:lnSpc>
              <a:spcBef>
                <a:spcPts val="122"/>
              </a:spcBef>
            </a:pPr>
            <a:r>
              <a:rPr sz="993" spc="15">
                <a:solidFill>
                  <a:srgbClr val="3C3C3B"/>
                </a:solidFill>
                <a:cs typeface="Times New Roman"/>
              </a:rPr>
              <a:t>None displayed</a:t>
            </a:r>
            <a:endParaRPr sz="993">
              <a:cs typeface="Times New Roman"/>
            </a:endParaRPr>
          </a:p>
        </p:txBody>
      </p:sp>
      <p:sp>
        <p:nvSpPr>
          <p:cNvPr id="519" name="object 52">
            <a:extLst>
              <a:ext uri="{FF2B5EF4-FFF2-40B4-BE49-F238E27FC236}">
                <a16:creationId xmlns:a16="http://schemas.microsoft.com/office/drawing/2014/main" id="{35D59C10-BFC1-46B2-AFB9-59FBC45E0611}"/>
              </a:ext>
            </a:extLst>
          </p:cNvPr>
          <p:cNvSpPr txBox="1"/>
          <p:nvPr/>
        </p:nvSpPr>
        <p:spPr>
          <a:xfrm>
            <a:off x="11816379" y="6707198"/>
            <a:ext cx="982930" cy="791538"/>
          </a:xfrm>
          <a:prstGeom prst="rect">
            <a:avLst/>
          </a:prstGeom>
        </p:spPr>
        <p:txBody>
          <a:bodyPr wrap="square" lIns="0" tIns="6451" rIns="0" bIns="0" rtlCol="0">
            <a:noAutofit/>
          </a:bodyPr>
          <a:lstStyle/>
          <a:p>
            <a:pPr marL="11469" algn="just">
              <a:lnSpc>
                <a:spcPts val="1016"/>
              </a:lnSpc>
            </a:pPr>
            <a:r>
              <a:rPr sz="993" spc="10">
                <a:solidFill>
                  <a:srgbClr val="3C3C3B"/>
                </a:solidFill>
                <a:cs typeface="Times New Roman"/>
              </a:rPr>
              <a:t>Single add, rating,</a:t>
            </a:r>
            <a:endParaRPr sz="993">
              <a:cs typeface="Times New Roman"/>
            </a:endParaRPr>
          </a:p>
          <a:p>
            <a:pPr marL="11469" marR="243368" algn="just">
              <a:lnSpc>
                <a:spcPct val="95825"/>
              </a:lnSpc>
              <a:spcBef>
                <a:spcPts val="70"/>
              </a:spcBef>
            </a:pPr>
            <a:r>
              <a:rPr sz="993" spc="20">
                <a:solidFill>
                  <a:srgbClr val="3C3C3B"/>
                </a:solidFill>
                <a:cs typeface="Times New Roman"/>
              </a:rPr>
              <a:t>promo detail,</a:t>
            </a:r>
            <a:endParaRPr sz="993">
              <a:cs typeface="Times New Roman"/>
            </a:endParaRPr>
          </a:p>
          <a:p>
            <a:pPr marL="11469" marR="13299" algn="just">
              <a:lnSpc>
                <a:spcPts val="1142"/>
              </a:lnSpc>
              <a:spcBef>
                <a:spcPts val="122"/>
              </a:spcBef>
            </a:pPr>
            <a:r>
              <a:rPr sz="993" spc="-1">
                <a:solidFill>
                  <a:srgbClr val="3C3C3B"/>
                </a:solidFill>
                <a:cs typeface="Times New Roman"/>
              </a:rPr>
              <a:t>D: variable width; </a:t>
            </a:r>
            <a:endParaRPr sz="993">
              <a:cs typeface="Times New Roman"/>
            </a:endParaRPr>
          </a:p>
          <a:p>
            <a:pPr marL="11469" marR="13299" algn="just">
              <a:lnSpc>
                <a:spcPts val="1142"/>
              </a:lnSpc>
              <a:spcBef>
                <a:spcPts val="122"/>
              </a:spcBef>
            </a:pPr>
            <a:r>
              <a:rPr sz="993">
                <a:solidFill>
                  <a:srgbClr val="3C3C3B"/>
                </a:solidFill>
                <a:cs typeface="Times New Roman"/>
              </a:rPr>
              <a:t>OOS/Unavailable: </a:t>
            </a:r>
            <a:endParaRPr sz="993">
              <a:cs typeface="Times New Roman"/>
            </a:endParaRPr>
          </a:p>
          <a:p>
            <a:pPr marL="11469" marR="13299" algn="just">
              <a:lnSpc>
                <a:spcPts val="1142"/>
              </a:lnSpc>
              <a:spcBef>
                <a:spcPts val="122"/>
              </a:spcBef>
            </a:pPr>
            <a:r>
              <a:rPr sz="993" spc="15">
                <a:solidFill>
                  <a:srgbClr val="3C3C3B"/>
                </a:solidFill>
                <a:cs typeface="Times New Roman"/>
              </a:rPr>
              <a:t>None displayed</a:t>
            </a:r>
            <a:endParaRPr sz="993">
              <a:cs typeface="Times New Roman"/>
            </a:endParaRPr>
          </a:p>
        </p:txBody>
      </p:sp>
      <p:sp>
        <p:nvSpPr>
          <p:cNvPr id="520" name="object 51">
            <a:extLst>
              <a:ext uri="{FF2B5EF4-FFF2-40B4-BE49-F238E27FC236}">
                <a16:creationId xmlns:a16="http://schemas.microsoft.com/office/drawing/2014/main" id="{4ECF8A0C-9EE8-4167-8D90-62006D914B01}"/>
              </a:ext>
            </a:extLst>
          </p:cNvPr>
          <p:cNvSpPr txBox="1"/>
          <p:nvPr/>
        </p:nvSpPr>
        <p:spPr>
          <a:xfrm>
            <a:off x="13051791" y="6707324"/>
            <a:ext cx="1108526" cy="1273364"/>
          </a:xfrm>
          <a:prstGeom prst="rect">
            <a:avLst/>
          </a:prstGeom>
        </p:spPr>
        <p:txBody>
          <a:bodyPr wrap="square" lIns="0" tIns="6451" rIns="0" bIns="0" rtlCol="0">
            <a:noAutofit/>
          </a:bodyPr>
          <a:lstStyle/>
          <a:p>
            <a:pPr marL="11469" marR="10292">
              <a:lnSpc>
                <a:spcPts val="1016"/>
              </a:lnSpc>
            </a:pPr>
            <a:r>
              <a:rPr sz="993" spc="-24">
                <a:solidFill>
                  <a:srgbClr val="3C3C3B"/>
                </a:solidFill>
                <a:cs typeface="Times New Roman"/>
              </a:rPr>
              <a:t>No CTA/Add option</a:t>
            </a:r>
            <a:endParaRPr sz="993">
              <a:cs typeface="Times New Roman"/>
            </a:endParaRPr>
          </a:p>
          <a:p>
            <a:pPr marL="11469">
              <a:lnSpc>
                <a:spcPts val="1142"/>
              </a:lnSpc>
              <a:spcBef>
                <a:spcPts val="70"/>
              </a:spcBef>
            </a:pPr>
            <a:r>
              <a:rPr sz="993" spc="-5">
                <a:solidFill>
                  <a:srgbClr val="3C3C3B"/>
                </a:solidFill>
                <a:cs typeface="Times New Roman"/>
              </a:rPr>
              <a:t>- add from PDP, </a:t>
            </a:r>
            <a:endParaRPr sz="993">
              <a:cs typeface="Times New Roman"/>
            </a:endParaRPr>
          </a:p>
          <a:p>
            <a:pPr marL="11469">
              <a:lnSpc>
                <a:spcPts val="1142"/>
              </a:lnSpc>
              <a:spcBef>
                <a:spcPts val="122"/>
              </a:spcBef>
            </a:pPr>
            <a:r>
              <a:rPr sz="993" spc="-23">
                <a:solidFill>
                  <a:srgbClr val="3C3C3B"/>
                </a:solidFill>
                <a:cs typeface="Times New Roman"/>
              </a:rPr>
              <a:t>r</a:t>
            </a:r>
            <a:r>
              <a:rPr sz="993" spc="-13">
                <a:solidFill>
                  <a:srgbClr val="3C3C3B"/>
                </a:solidFill>
                <a:cs typeface="Times New Roman"/>
              </a:rPr>
              <a:t>a</a:t>
            </a:r>
            <a:r>
              <a:rPr sz="993">
                <a:solidFill>
                  <a:srgbClr val="3C3C3B"/>
                </a:solidFill>
                <a:cs typeface="Times New Roman"/>
              </a:rPr>
              <a:t>ting,</a:t>
            </a:r>
            <a:r>
              <a:rPr sz="993" spc="92">
                <a:solidFill>
                  <a:srgbClr val="3C3C3B"/>
                </a:solidFill>
                <a:cs typeface="Times New Roman"/>
              </a:rPr>
              <a:t> </a:t>
            </a: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omo</a:t>
            </a:r>
            <a:r>
              <a:rPr sz="993" spc="140">
                <a:solidFill>
                  <a:srgbClr val="3C3C3B"/>
                </a:solidFill>
                <a:cs typeface="Times New Roman"/>
              </a:rPr>
              <a:t> </a:t>
            </a:r>
            <a:r>
              <a:rPr sz="993" spc="53">
                <a:solidFill>
                  <a:srgbClr val="3C3C3B"/>
                </a:solidFill>
                <a:cs typeface="Times New Roman"/>
              </a:rPr>
              <a:t>d</a:t>
            </a:r>
            <a:r>
              <a:rPr sz="993" spc="38">
                <a:solidFill>
                  <a:srgbClr val="3C3C3B"/>
                </a:solidFill>
                <a:cs typeface="Times New Roman"/>
              </a:rPr>
              <a:t>e</a:t>
            </a:r>
            <a:r>
              <a:rPr sz="993" spc="37">
                <a:solidFill>
                  <a:srgbClr val="3C3C3B"/>
                </a:solidFill>
                <a:cs typeface="Times New Roman"/>
              </a:rPr>
              <a:t>t</a:t>
            </a:r>
            <a:r>
              <a:rPr sz="993">
                <a:solidFill>
                  <a:srgbClr val="3C3C3B"/>
                </a:solidFill>
                <a:cs typeface="Times New Roman"/>
              </a:rPr>
              <a:t>ail, </a:t>
            </a:r>
            <a:endParaRPr sz="993">
              <a:cs typeface="Times New Roman"/>
            </a:endParaRPr>
          </a:p>
          <a:p>
            <a:pPr marL="11469">
              <a:lnSpc>
                <a:spcPts val="1142"/>
              </a:lnSpc>
              <a:spcBef>
                <a:spcPts val="122"/>
              </a:spcBef>
            </a:pPr>
            <a:r>
              <a:rPr sz="993" spc="2">
                <a:solidFill>
                  <a:srgbClr val="3C3C3B"/>
                </a:solidFill>
                <a:cs typeface="Times New Roman"/>
              </a:rPr>
              <a:t>availability for </a:t>
            </a:r>
            <a:endParaRPr sz="993">
              <a:cs typeface="Times New Roman"/>
            </a:endParaRPr>
          </a:p>
          <a:p>
            <a:pPr marL="11469">
              <a:lnSpc>
                <a:spcPts val="1142"/>
              </a:lnSpc>
              <a:spcBef>
                <a:spcPts val="122"/>
              </a:spcBef>
            </a:pPr>
            <a:r>
              <a:rPr sz="993" spc="11">
                <a:solidFill>
                  <a:srgbClr val="3C3C3B"/>
                </a:solidFill>
                <a:cs typeface="Times New Roman"/>
              </a:rPr>
              <a:t>delivery/collection, </a:t>
            </a:r>
            <a:endParaRPr sz="993">
              <a:cs typeface="Times New Roman"/>
            </a:endParaRPr>
          </a:p>
          <a:p>
            <a:pPr marL="11469">
              <a:lnSpc>
                <a:spcPts val="1142"/>
              </a:lnSpc>
              <a:spcBef>
                <a:spcPts val="122"/>
              </a:spcBef>
            </a:pPr>
            <a:r>
              <a:rPr sz="993" spc="-1">
                <a:solidFill>
                  <a:srgbClr val="3C3C3B"/>
                </a:solidFill>
                <a:cs typeface="Times New Roman"/>
              </a:rPr>
              <a:t>D: variable width; </a:t>
            </a:r>
            <a:endParaRPr sz="993">
              <a:cs typeface="Times New Roman"/>
            </a:endParaRPr>
          </a:p>
          <a:p>
            <a:pPr marL="11469">
              <a:lnSpc>
                <a:spcPts val="1142"/>
              </a:lnSpc>
              <a:spcBef>
                <a:spcPts val="122"/>
              </a:spcBef>
            </a:pPr>
            <a:r>
              <a:rPr sz="993">
                <a:solidFill>
                  <a:srgbClr val="3C3C3B"/>
                </a:solidFill>
                <a:cs typeface="Times New Roman"/>
              </a:rPr>
              <a:t>OOS/Unavailable: </a:t>
            </a:r>
            <a:endParaRPr sz="993">
              <a:cs typeface="Times New Roman"/>
            </a:endParaRPr>
          </a:p>
          <a:p>
            <a:pPr marL="11469">
              <a:lnSpc>
                <a:spcPts val="1142"/>
              </a:lnSpc>
              <a:spcBef>
                <a:spcPts val="122"/>
              </a:spcBef>
            </a:pPr>
            <a:r>
              <a:rPr sz="993" spc="15">
                <a:solidFill>
                  <a:srgbClr val="3C3C3B"/>
                </a:solidFill>
                <a:cs typeface="Times New Roman"/>
              </a:rPr>
              <a:t>None displayed</a:t>
            </a:r>
            <a:endParaRPr sz="993">
              <a:cs typeface="Times New Roman"/>
            </a:endParaRPr>
          </a:p>
        </p:txBody>
      </p:sp>
      <p:sp>
        <p:nvSpPr>
          <p:cNvPr id="521" name="object 34">
            <a:extLst>
              <a:ext uri="{FF2B5EF4-FFF2-40B4-BE49-F238E27FC236}">
                <a16:creationId xmlns:a16="http://schemas.microsoft.com/office/drawing/2014/main" id="{4ABB2A27-3AA6-4EE6-82E8-AF752E503E5F}"/>
              </a:ext>
            </a:extLst>
          </p:cNvPr>
          <p:cNvSpPr txBox="1"/>
          <p:nvPr/>
        </p:nvSpPr>
        <p:spPr>
          <a:xfrm>
            <a:off x="1944561" y="6580043"/>
            <a:ext cx="1235463" cy="65021"/>
          </a:xfrm>
          <a:prstGeom prst="rect">
            <a:avLst/>
          </a:prstGeom>
        </p:spPr>
        <p:txBody>
          <a:bodyPr wrap="square" lIns="0" tIns="1938" rIns="0" bIns="0" rtlCol="0">
            <a:noAutofit/>
          </a:bodyPr>
          <a:lstStyle/>
          <a:p>
            <a:pPr marL="22939">
              <a:lnSpc>
                <a:spcPts val="497"/>
              </a:lnSpc>
            </a:pPr>
            <a:endParaRPr sz="497"/>
          </a:p>
        </p:txBody>
      </p:sp>
      <p:sp>
        <p:nvSpPr>
          <p:cNvPr id="522" name="object 33">
            <a:extLst>
              <a:ext uri="{FF2B5EF4-FFF2-40B4-BE49-F238E27FC236}">
                <a16:creationId xmlns:a16="http://schemas.microsoft.com/office/drawing/2014/main" id="{FA252E78-88E8-40C0-930B-A7A4A923AD24}"/>
              </a:ext>
            </a:extLst>
          </p:cNvPr>
          <p:cNvSpPr txBox="1"/>
          <p:nvPr/>
        </p:nvSpPr>
        <p:spPr>
          <a:xfrm>
            <a:off x="3180023" y="6580043"/>
            <a:ext cx="1235463" cy="65021"/>
          </a:xfrm>
          <a:prstGeom prst="rect">
            <a:avLst/>
          </a:prstGeom>
        </p:spPr>
        <p:txBody>
          <a:bodyPr wrap="square" lIns="0" tIns="1938" rIns="0" bIns="0" rtlCol="0">
            <a:noAutofit/>
          </a:bodyPr>
          <a:lstStyle/>
          <a:p>
            <a:pPr marL="22939">
              <a:lnSpc>
                <a:spcPts val="497"/>
              </a:lnSpc>
            </a:pPr>
            <a:endParaRPr sz="497"/>
          </a:p>
        </p:txBody>
      </p:sp>
      <p:sp>
        <p:nvSpPr>
          <p:cNvPr id="523" name="object 32">
            <a:extLst>
              <a:ext uri="{FF2B5EF4-FFF2-40B4-BE49-F238E27FC236}">
                <a16:creationId xmlns:a16="http://schemas.microsoft.com/office/drawing/2014/main" id="{A2F22686-A4F0-4E26-A277-A33121FF8D55}"/>
              </a:ext>
            </a:extLst>
          </p:cNvPr>
          <p:cNvSpPr txBox="1"/>
          <p:nvPr/>
        </p:nvSpPr>
        <p:spPr>
          <a:xfrm>
            <a:off x="4415487" y="6580043"/>
            <a:ext cx="3706383" cy="65021"/>
          </a:xfrm>
          <a:prstGeom prst="rect">
            <a:avLst/>
          </a:prstGeom>
        </p:spPr>
        <p:txBody>
          <a:bodyPr wrap="square" lIns="0" tIns="1938" rIns="0" bIns="0" rtlCol="0">
            <a:noAutofit/>
          </a:bodyPr>
          <a:lstStyle/>
          <a:p>
            <a:pPr marL="22939">
              <a:lnSpc>
                <a:spcPts val="497"/>
              </a:lnSpc>
            </a:pPr>
            <a:endParaRPr sz="497"/>
          </a:p>
        </p:txBody>
      </p:sp>
      <p:sp>
        <p:nvSpPr>
          <p:cNvPr id="524" name="object 31">
            <a:extLst>
              <a:ext uri="{FF2B5EF4-FFF2-40B4-BE49-F238E27FC236}">
                <a16:creationId xmlns:a16="http://schemas.microsoft.com/office/drawing/2014/main" id="{AE2EE4EA-87B8-4512-953F-0349346B212A}"/>
              </a:ext>
            </a:extLst>
          </p:cNvPr>
          <p:cNvSpPr txBox="1"/>
          <p:nvPr/>
        </p:nvSpPr>
        <p:spPr>
          <a:xfrm>
            <a:off x="8121870" y="6580043"/>
            <a:ext cx="1235468" cy="65021"/>
          </a:xfrm>
          <a:prstGeom prst="rect">
            <a:avLst/>
          </a:prstGeom>
        </p:spPr>
        <p:txBody>
          <a:bodyPr wrap="square" lIns="0" tIns="1938" rIns="0" bIns="0" rtlCol="0">
            <a:noAutofit/>
          </a:bodyPr>
          <a:lstStyle/>
          <a:p>
            <a:pPr marL="22939">
              <a:lnSpc>
                <a:spcPts val="497"/>
              </a:lnSpc>
            </a:pPr>
            <a:endParaRPr sz="497"/>
          </a:p>
        </p:txBody>
      </p:sp>
      <p:sp>
        <p:nvSpPr>
          <p:cNvPr id="525" name="object 30">
            <a:extLst>
              <a:ext uri="{FF2B5EF4-FFF2-40B4-BE49-F238E27FC236}">
                <a16:creationId xmlns:a16="http://schemas.microsoft.com/office/drawing/2014/main" id="{9A48C363-E57A-446A-B536-74A9EF1EE110}"/>
              </a:ext>
            </a:extLst>
          </p:cNvPr>
          <p:cNvSpPr txBox="1"/>
          <p:nvPr/>
        </p:nvSpPr>
        <p:spPr>
          <a:xfrm>
            <a:off x="9357339" y="6580043"/>
            <a:ext cx="1235468" cy="65021"/>
          </a:xfrm>
          <a:prstGeom prst="rect">
            <a:avLst/>
          </a:prstGeom>
        </p:spPr>
        <p:txBody>
          <a:bodyPr wrap="square" lIns="0" tIns="1938" rIns="0" bIns="0" rtlCol="0">
            <a:noAutofit/>
          </a:bodyPr>
          <a:lstStyle/>
          <a:p>
            <a:pPr marL="22939">
              <a:lnSpc>
                <a:spcPts val="497"/>
              </a:lnSpc>
            </a:pPr>
            <a:endParaRPr sz="497"/>
          </a:p>
        </p:txBody>
      </p:sp>
      <p:sp>
        <p:nvSpPr>
          <p:cNvPr id="526" name="object 29">
            <a:extLst>
              <a:ext uri="{FF2B5EF4-FFF2-40B4-BE49-F238E27FC236}">
                <a16:creationId xmlns:a16="http://schemas.microsoft.com/office/drawing/2014/main" id="{FBB159E5-0D1C-4FA1-AFF5-ADADE17CEEB5}"/>
              </a:ext>
            </a:extLst>
          </p:cNvPr>
          <p:cNvSpPr txBox="1"/>
          <p:nvPr/>
        </p:nvSpPr>
        <p:spPr>
          <a:xfrm>
            <a:off x="10592808" y="6580043"/>
            <a:ext cx="1235457" cy="65021"/>
          </a:xfrm>
          <a:prstGeom prst="rect">
            <a:avLst/>
          </a:prstGeom>
        </p:spPr>
        <p:txBody>
          <a:bodyPr wrap="square" lIns="0" tIns="1938" rIns="0" bIns="0" rtlCol="0">
            <a:noAutofit/>
          </a:bodyPr>
          <a:lstStyle/>
          <a:p>
            <a:pPr marL="22939">
              <a:lnSpc>
                <a:spcPts val="497"/>
              </a:lnSpc>
            </a:pPr>
            <a:endParaRPr sz="497"/>
          </a:p>
        </p:txBody>
      </p:sp>
      <p:sp>
        <p:nvSpPr>
          <p:cNvPr id="527" name="object 28">
            <a:extLst>
              <a:ext uri="{FF2B5EF4-FFF2-40B4-BE49-F238E27FC236}">
                <a16:creationId xmlns:a16="http://schemas.microsoft.com/office/drawing/2014/main" id="{C2111EAC-18B5-421F-B9BF-9A0B75A47C0A}"/>
              </a:ext>
            </a:extLst>
          </p:cNvPr>
          <p:cNvSpPr txBox="1"/>
          <p:nvPr/>
        </p:nvSpPr>
        <p:spPr>
          <a:xfrm>
            <a:off x="11828265" y="6580043"/>
            <a:ext cx="2470937" cy="65021"/>
          </a:xfrm>
          <a:prstGeom prst="rect">
            <a:avLst/>
          </a:prstGeom>
        </p:spPr>
        <p:txBody>
          <a:bodyPr wrap="square" lIns="0" tIns="1938" rIns="0" bIns="0" rtlCol="0">
            <a:noAutofit/>
          </a:bodyPr>
          <a:lstStyle/>
          <a:p>
            <a:pPr marL="22939">
              <a:lnSpc>
                <a:spcPts val="497"/>
              </a:lnSpc>
            </a:pPr>
            <a:endParaRPr sz="497"/>
          </a:p>
        </p:txBody>
      </p:sp>
      <p:sp>
        <p:nvSpPr>
          <p:cNvPr id="528" name="object 2">
            <a:extLst>
              <a:ext uri="{FF2B5EF4-FFF2-40B4-BE49-F238E27FC236}">
                <a16:creationId xmlns:a16="http://schemas.microsoft.com/office/drawing/2014/main" id="{13EAC2D6-1651-4B97-B56D-C160A28B80D2}"/>
              </a:ext>
            </a:extLst>
          </p:cNvPr>
          <p:cNvSpPr txBox="1">
            <a:spLocks/>
          </p:cNvSpPr>
          <p:nvPr/>
        </p:nvSpPr>
        <p:spPr>
          <a:xfrm>
            <a:off x="251684" y="2187814"/>
            <a:ext cx="2723751" cy="254488"/>
          </a:xfrm>
          <a:prstGeom prst="rect">
            <a:avLst/>
          </a:prstGeom>
        </p:spPr>
        <p:txBody>
          <a:bodyPr vert="horz" wrap="square" lIns="0" tIns="14156" rIns="0" bIns="0" rtlCol="0">
            <a:spAutoFit/>
          </a:bodyPr>
          <a:lstStyle>
            <a:lvl1pPr>
              <a:defRPr sz="2000" b="1" i="0">
                <a:solidFill>
                  <a:srgbClr val="7DB928"/>
                </a:solidFill>
                <a:latin typeface="Trebuchet MS"/>
                <a:ea typeface="+mj-ea"/>
                <a:cs typeface="Trebuchet MS"/>
              </a:defRPr>
            </a:lvl1pPr>
          </a:lstStyle>
          <a:p>
            <a:pPr marL="14157" defTabSz="1019278">
              <a:spcBef>
                <a:spcPts val="111"/>
              </a:spcBef>
              <a:defRPr/>
            </a:pPr>
            <a:r>
              <a:rPr lang="en-GB" sz="1561" kern="0" spc="-223">
                <a:latin typeface="+mn-lt"/>
              </a:rPr>
              <a:t>»</a:t>
            </a:r>
            <a:r>
              <a:rPr lang="en-GB" sz="1561" kern="0" spc="-228">
                <a:latin typeface="+mn-lt"/>
              </a:rPr>
              <a:t> </a:t>
            </a:r>
            <a:r>
              <a:rPr lang="en-GB" sz="1561" kern="0" spc="5">
                <a:latin typeface="+mn-lt"/>
              </a:rPr>
              <a:t>Registration </a:t>
            </a:r>
            <a:endParaRPr lang="en-GB" sz="1561" kern="0" spc="-33">
              <a:latin typeface="+mn-lt"/>
            </a:endParaRPr>
          </a:p>
        </p:txBody>
      </p:sp>
      <p:sp>
        <p:nvSpPr>
          <p:cNvPr id="529" name="object 2">
            <a:extLst>
              <a:ext uri="{FF2B5EF4-FFF2-40B4-BE49-F238E27FC236}">
                <a16:creationId xmlns:a16="http://schemas.microsoft.com/office/drawing/2014/main" id="{4C31FEEC-C773-40E2-A618-13105FA7CDC1}"/>
              </a:ext>
            </a:extLst>
          </p:cNvPr>
          <p:cNvSpPr txBox="1">
            <a:spLocks/>
          </p:cNvSpPr>
          <p:nvPr/>
        </p:nvSpPr>
        <p:spPr>
          <a:xfrm>
            <a:off x="245751" y="4074640"/>
            <a:ext cx="2723751" cy="254488"/>
          </a:xfrm>
          <a:prstGeom prst="rect">
            <a:avLst/>
          </a:prstGeom>
        </p:spPr>
        <p:txBody>
          <a:bodyPr vert="horz" wrap="square" lIns="0" tIns="14156" rIns="0" bIns="0" rtlCol="0">
            <a:spAutoFit/>
          </a:bodyPr>
          <a:lstStyle>
            <a:lvl1pPr>
              <a:defRPr sz="2000" b="1" i="0">
                <a:solidFill>
                  <a:srgbClr val="7DB928"/>
                </a:solidFill>
                <a:latin typeface="Trebuchet MS"/>
                <a:ea typeface="+mj-ea"/>
                <a:cs typeface="Trebuchet MS"/>
              </a:defRPr>
            </a:lvl1pPr>
          </a:lstStyle>
          <a:p>
            <a:pPr marL="14157" defTabSz="1019278">
              <a:spcBef>
                <a:spcPts val="111"/>
              </a:spcBef>
              <a:defRPr/>
            </a:pPr>
            <a:r>
              <a:rPr lang="en-GB" sz="1561" kern="0" spc="-223">
                <a:latin typeface="+mn-lt"/>
              </a:rPr>
              <a:t>»</a:t>
            </a:r>
            <a:r>
              <a:rPr lang="en-GB" sz="1561" kern="0" spc="-228">
                <a:latin typeface="+mn-lt"/>
              </a:rPr>
              <a:t> </a:t>
            </a:r>
            <a:r>
              <a:rPr lang="en-GB" sz="1561" kern="0" spc="5">
                <a:latin typeface="+mn-lt"/>
              </a:rPr>
              <a:t>Product Pages </a:t>
            </a:r>
            <a:endParaRPr lang="en-GB" sz="1561" kern="0" spc="-33">
              <a:latin typeface="+mn-lt"/>
            </a:endParaRPr>
          </a:p>
        </p:txBody>
      </p:sp>
      <p:sp>
        <p:nvSpPr>
          <p:cNvPr id="530" name="object 2">
            <a:extLst>
              <a:ext uri="{FF2B5EF4-FFF2-40B4-BE49-F238E27FC236}">
                <a16:creationId xmlns:a16="http://schemas.microsoft.com/office/drawing/2014/main" id="{78C90D0F-583F-4148-AA88-2203A4524A6F}"/>
              </a:ext>
            </a:extLst>
          </p:cNvPr>
          <p:cNvSpPr txBox="1">
            <a:spLocks/>
          </p:cNvSpPr>
          <p:nvPr/>
        </p:nvSpPr>
        <p:spPr>
          <a:xfrm>
            <a:off x="245259" y="317624"/>
            <a:ext cx="2723751" cy="254488"/>
          </a:xfrm>
          <a:prstGeom prst="rect">
            <a:avLst/>
          </a:prstGeom>
        </p:spPr>
        <p:txBody>
          <a:bodyPr vert="horz" wrap="square" lIns="0" tIns="14156" rIns="0" bIns="0" rtlCol="0">
            <a:spAutoFit/>
          </a:bodyPr>
          <a:lstStyle>
            <a:lvl1pPr>
              <a:defRPr sz="2000" b="1" i="0">
                <a:solidFill>
                  <a:srgbClr val="7DB928"/>
                </a:solidFill>
                <a:latin typeface="Trebuchet MS"/>
                <a:ea typeface="+mj-ea"/>
                <a:cs typeface="Trebuchet MS"/>
              </a:defRPr>
            </a:lvl1pPr>
          </a:lstStyle>
          <a:p>
            <a:pPr marL="14157" defTabSz="1019278">
              <a:spcBef>
                <a:spcPts val="111"/>
              </a:spcBef>
              <a:defRPr/>
            </a:pPr>
            <a:r>
              <a:rPr lang="en-GB" sz="1561" kern="0" spc="-223">
                <a:latin typeface="+mn-lt"/>
              </a:rPr>
              <a:t>»</a:t>
            </a:r>
            <a:r>
              <a:rPr lang="en-GB" sz="1561" kern="0" spc="-228">
                <a:latin typeface="+mn-lt"/>
              </a:rPr>
              <a:t> </a:t>
            </a:r>
            <a:r>
              <a:rPr lang="en-GB" sz="1561" kern="0" spc="5">
                <a:latin typeface="+mn-lt"/>
              </a:rPr>
              <a:t>Homepage </a:t>
            </a:r>
            <a:endParaRPr lang="en-GB" sz="1561" kern="0" spc="-33">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23">
            <a:extLst>
              <a:ext uri="{FF2B5EF4-FFF2-40B4-BE49-F238E27FC236}">
                <a16:creationId xmlns:a16="http://schemas.microsoft.com/office/drawing/2014/main" id="{28FEC1A1-9DC2-4448-AC5E-5188065DB794}"/>
              </a:ext>
            </a:extLst>
          </p:cNvPr>
          <p:cNvSpPr/>
          <p:nvPr/>
        </p:nvSpPr>
        <p:spPr>
          <a:xfrm>
            <a:off x="11763690" y="897712"/>
            <a:ext cx="2470937" cy="65021"/>
          </a:xfrm>
          <a:custGeom>
            <a:avLst/>
            <a:gdLst/>
            <a:ahLst/>
            <a:cxnLst/>
            <a:rect l="l" t="t" r="r" b="b"/>
            <a:pathLst>
              <a:path w="2736011" h="71996">
                <a:moveTo>
                  <a:pt x="1368005" y="0"/>
                </a:moveTo>
                <a:lnTo>
                  <a:pt x="0" y="0"/>
                </a:lnTo>
                <a:lnTo>
                  <a:pt x="0" y="71996"/>
                </a:lnTo>
                <a:lnTo>
                  <a:pt x="2736011" y="71996"/>
                </a:lnTo>
                <a:lnTo>
                  <a:pt x="2736011" y="0"/>
                </a:lnTo>
                <a:lnTo>
                  <a:pt x="1368005" y="0"/>
                </a:lnTo>
                <a:close/>
              </a:path>
            </a:pathLst>
          </a:custGeom>
          <a:solidFill>
            <a:srgbClr val="F39200"/>
          </a:solidFill>
        </p:spPr>
        <p:txBody>
          <a:bodyPr wrap="square" lIns="0" tIns="0" rIns="0" bIns="0" rtlCol="0">
            <a:noAutofit/>
          </a:bodyPr>
          <a:lstStyle/>
          <a:p>
            <a:endParaRPr sz="1626"/>
          </a:p>
        </p:txBody>
      </p:sp>
      <p:sp>
        <p:nvSpPr>
          <p:cNvPr id="3" name="object 324">
            <a:extLst>
              <a:ext uri="{FF2B5EF4-FFF2-40B4-BE49-F238E27FC236}">
                <a16:creationId xmlns:a16="http://schemas.microsoft.com/office/drawing/2014/main" id="{489DA14A-1ECA-4C60-94A0-648A1C7B11CE}"/>
              </a:ext>
            </a:extLst>
          </p:cNvPr>
          <p:cNvSpPr/>
          <p:nvPr/>
        </p:nvSpPr>
        <p:spPr>
          <a:xfrm>
            <a:off x="1879986" y="897712"/>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4" name="object 325">
            <a:extLst>
              <a:ext uri="{FF2B5EF4-FFF2-40B4-BE49-F238E27FC236}">
                <a16:creationId xmlns:a16="http://schemas.microsoft.com/office/drawing/2014/main" id="{4D731768-7D7D-4F80-A8C8-DC46F335EEDA}"/>
              </a:ext>
            </a:extLst>
          </p:cNvPr>
          <p:cNvSpPr/>
          <p:nvPr/>
        </p:nvSpPr>
        <p:spPr>
          <a:xfrm>
            <a:off x="4350912" y="897712"/>
            <a:ext cx="3706383" cy="65021"/>
          </a:xfrm>
          <a:custGeom>
            <a:avLst/>
            <a:gdLst/>
            <a:ahLst/>
            <a:cxnLst/>
            <a:rect l="l" t="t" r="r" b="b"/>
            <a:pathLst>
              <a:path w="4103992" h="71996">
                <a:moveTo>
                  <a:pt x="0" y="0"/>
                </a:moveTo>
                <a:lnTo>
                  <a:pt x="0" y="71996"/>
                </a:lnTo>
                <a:lnTo>
                  <a:pt x="4103992" y="71996"/>
                </a:lnTo>
                <a:lnTo>
                  <a:pt x="4103992" y="0"/>
                </a:lnTo>
                <a:lnTo>
                  <a:pt x="0" y="0"/>
                </a:lnTo>
                <a:close/>
              </a:path>
            </a:pathLst>
          </a:custGeom>
          <a:solidFill>
            <a:srgbClr val="F39200"/>
          </a:solidFill>
        </p:spPr>
        <p:txBody>
          <a:bodyPr wrap="square" lIns="0" tIns="0" rIns="0" bIns="0" rtlCol="0">
            <a:noAutofit/>
          </a:bodyPr>
          <a:lstStyle/>
          <a:p>
            <a:endParaRPr sz="1626"/>
          </a:p>
        </p:txBody>
      </p:sp>
      <p:sp>
        <p:nvSpPr>
          <p:cNvPr id="5" name="object 326">
            <a:extLst>
              <a:ext uri="{FF2B5EF4-FFF2-40B4-BE49-F238E27FC236}">
                <a16:creationId xmlns:a16="http://schemas.microsoft.com/office/drawing/2014/main" id="{D311B157-2162-40BE-9FC4-1867230BBD02}"/>
              </a:ext>
            </a:extLst>
          </p:cNvPr>
          <p:cNvSpPr/>
          <p:nvPr/>
        </p:nvSpPr>
        <p:spPr>
          <a:xfrm>
            <a:off x="3115444" y="897712"/>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6" name="object 327">
            <a:extLst>
              <a:ext uri="{FF2B5EF4-FFF2-40B4-BE49-F238E27FC236}">
                <a16:creationId xmlns:a16="http://schemas.microsoft.com/office/drawing/2014/main" id="{BFAAA1F6-C18B-4DAA-9D6D-9D1A1FC1D3A6}"/>
              </a:ext>
            </a:extLst>
          </p:cNvPr>
          <p:cNvSpPr/>
          <p:nvPr/>
        </p:nvSpPr>
        <p:spPr>
          <a:xfrm>
            <a:off x="8057295" y="897712"/>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7" name="object 328">
            <a:extLst>
              <a:ext uri="{FF2B5EF4-FFF2-40B4-BE49-F238E27FC236}">
                <a16:creationId xmlns:a16="http://schemas.microsoft.com/office/drawing/2014/main" id="{99E4CEEF-5065-4A6A-8625-FF5B217526CD}"/>
              </a:ext>
            </a:extLst>
          </p:cNvPr>
          <p:cNvSpPr/>
          <p:nvPr/>
        </p:nvSpPr>
        <p:spPr>
          <a:xfrm>
            <a:off x="9292764" y="897712"/>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8" name="object 329">
            <a:extLst>
              <a:ext uri="{FF2B5EF4-FFF2-40B4-BE49-F238E27FC236}">
                <a16:creationId xmlns:a16="http://schemas.microsoft.com/office/drawing/2014/main" id="{4F81892D-B5FD-48A9-811B-5B4F61BB86D5}"/>
              </a:ext>
            </a:extLst>
          </p:cNvPr>
          <p:cNvSpPr/>
          <p:nvPr/>
        </p:nvSpPr>
        <p:spPr>
          <a:xfrm>
            <a:off x="10528233" y="897712"/>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E30513"/>
          </a:solidFill>
        </p:spPr>
        <p:txBody>
          <a:bodyPr wrap="square" lIns="0" tIns="0" rIns="0" bIns="0" rtlCol="0">
            <a:noAutofit/>
          </a:bodyPr>
          <a:lstStyle/>
          <a:p>
            <a:endParaRPr sz="1626"/>
          </a:p>
        </p:txBody>
      </p:sp>
      <p:sp>
        <p:nvSpPr>
          <p:cNvPr id="9" name="object 315">
            <a:extLst>
              <a:ext uri="{FF2B5EF4-FFF2-40B4-BE49-F238E27FC236}">
                <a16:creationId xmlns:a16="http://schemas.microsoft.com/office/drawing/2014/main" id="{0BB74D45-DEF3-471B-B8FB-09673FC777CE}"/>
              </a:ext>
            </a:extLst>
          </p:cNvPr>
          <p:cNvSpPr/>
          <p:nvPr/>
        </p:nvSpPr>
        <p:spPr>
          <a:xfrm>
            <a:off x="4350908" y="2044584"/>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10" name="object 316">
            <a:extLst>
              <a:ext uri="{FF2B5EF4-FFF2-40B4-BE49-F238E27FC236}">
                <a16:creationId xmlns:a16="http://schemas.microsoft.com/office/drawing/2014/main" id="{6E18EA88-FAF1-4DD5-B281-E3BD72C8FD59}"/>
              </a:ext>
            </a:extLst>
          </p:cNvPr>
          <p:cNvSpPr/>
          <p:nvPr/>
        </p:nvSpPr>
        <p:spPr>
          <a:xfrm>
            <a:off x="8057291" y="2044584"/>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11" name="object 317">
            <a:extLst>
              <a:ext uri="{FF2B5EF4-FFF2-40B4-BE49-F238E27FC236}">
                <a16:creationId xmlns:a16="http://schemas.microsoft.com/office/drawing/2014/main" id="{F642A26A-373E-4A1A-8BE0-4534BCA52A35}"/>
              </a:ext>
            </a:extLst>
          </p:cNvPr>
          <p:cNvSpPr/>
          <p:nvPr/>
        </p:nvSpPr>
        <p:spPr>
          <a:xfrm>
            <a:off x="5586365" y="2044584"/>
            <a:ext cx="2470926" cy="65021"/>
          </a:xfrm>
          <a:custGeom>
            <a:avLst/>
            <a:gdLst/>
            <a:ahLst/>
            <a:cxnLst/>
            <a:rect l="l" t="t" r="r" b="b"/>
            <a:pathLst>
              <a:path w="2735999" h="71996">
                <a:moveTo>
                  <a:pt x="1368005" y="0"/>
                </a:moveTo>
                <a:lnTo>
                  <a:pt x="0" y="0"/>
                </a:lnTo>
                <a:lnTo>
                  <a:pt x="0" y="71996"/>
                </a:lnTo>
                <a:lnTo>
                  <a:pt x="2735999" y="71996"/>
                </a:lnTo>
                <a:lnTo>
                  <a:pt x="2735999" y="0"/>
                </a:lnTo>
                <a:lnTo>
                  <a:pt x="1368005" y="0"/>
                </a:lnTo>
                <a:close/>
              </a:path>
            </a:pathLst>
          </a:custGeom>
          <a:solidFill>
            <a:srgbClr val="7CB928"/>
          </a:solidFill>
        </p:spPr>
        <p:txBody>
          <a:bodyPr wrap="square" lIns="0" tIns="0" rIns="0" bIns="0" rtlCol="0">
            <a:noAutofit/>
          </a:bodyPr>
          <a:lstStyle/>
          <a:p>
            <a:endParaRPr sz="1626"/>
          </a:p>
        </p:txBody>
      </p:sp>
      <p:sp>
        <p:nvSpPr>
          <p:cNvPr id="12" name="object 318">
            <a:extLst>
              <a:ext uri="{FF2B5EF4-FFF2-40B4-BE49-F238E27FC236}">
                <a16:creationId xmlns:a16="http://schemas.microsoft.com/office/drawing/2014/main" id="{D4003DDE-CF1F-42C5-88A2-54BD523A5B14}"/>
              </a:ext>
            </a:extLst>
          </p:cNvPr>
          <p:cNvSpPr/>
          <p:nvPr/>
        </p:nvSpPr>
        <p:spPr>
          <a:xfrm>
            <a:off x="10528229" y="2044584"/>
            <a:ext cx="2470926" cy="65021"/>
          </a:xfrm>
          <a:custGeom>
            <a:avLst/>
            <a:gdLst/>
            <a:ahLst/>
            <a:cxnLst/>
            <a:rect l="l" t="t" r="r" b="b"/>
            <a:pathLst>
              <a:path w="2735999" h="71996">
                <a:moveTo>
                  <a:pt x="1367993" y="71996"/>
                </a:moveTo>
                <a:lnTo>
                  <a:pt x="2735999" y="71996"/>
                </a:lnTo>
                <a:lnTo>
                  <a:pt x="2735999" y="0"/>
                </a:lnTo>
                <a:lnTo>
                  <a:pt x="0" y="0"/>
                </a:lnTo>
                <a:lnTo>
                  <a:pt x="0" y="71996"/>
                </a:lnTo>
                <a:lnTo>
                  <a:pt x="1367993" y="71996"/>
                </a:lnTo>
                <a:close/>
              </a:path>
            </a:pathLst>
          </a:custGeom>
          <a:solidFill>
            <a:srgbClr val="F39200"/>
          </a:solidFill>
        </p:spPr>
        <p:txBody>
          <a:bodyPr wrap="square" lIns="0" tIns="0" rIns="0" bIns="0" rtlCol="0">
            <a:noAutofit/>
          </a:bodyPr>
          <a:lstStyle/>
          <a:p>
            <a:endParaRPr sz="1626"/>
          </a:p>
        </p:txBody>
      </p:sp>
      <p:sp>
        <p:nvSpPr>
          <p:cNvPr id="13" name="object 319">
            <a:extLst>
              <a:ext uri="{FF2B5EF4-FFF2-40B4-BE49-F238E27FC236}">
                <a16:creationId xmlns:a16="http://schemas.microsoft.com/office/drawing/2014/main" id="{6FD2DB60-7B7C-4F90-A541-A03E8C0969E3}"/>
              </a:ext>
            </a:extLst>
          </p:cNvPr>
          <p:cNvSpPr/>
          <p:nvPr/>
        </p:nvSpPr>
        <p:spPr>
          <a:xfrm>
            <a:off x="9292760" y="2044584"/>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14" name="object 320">
            <a:extLst>
              <a:ext uri="{FF2B5EF4-FFF2-40B4-BE49-F238E27FC236}">
                <a16:creationId xmlns:a16="http://schemas.microsoft.com/office/drawing/2014/main" id="{2633B608-D6BC-4385-89EB-500D091D6A92}"/>
              </a:ext>
            </a:extLst>
          </p:cNvPr>
          <p:cNvSpPr/>
          <p:nvPr/>
        </p:nvSpPr>
        <p:spPr>
          <a:xfrm>
            <a:off x="12999155" y="2044584"/>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15" name="object 321">
            <a:extLst>
              <a:ext uri="{FF2B5EF4-FFF2-40B4-BE49-F238E27FC236}">
                <a16:creationId xmlns:a16="http://schemas.microsoft.com/office/drawing/2014/main" id="{09639D50-D6B4-40CC-8B59-A41223BCE640}"/>
              </a:ext>
            </a:extLst>
          </p:cNvPr>
          <p:cNvSpPr/>
          <p:nvPr/>
        </p:nvSpPr>
        <p:spPr>
          <a:xfrm>
            <a:off x="1879982" y="2044584"/>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16" name="object 322">
            <a:extLst>
              <a:ext uri="{FF2B5EF4-FFF2-40B4-BE49-F238E27FC236}">
                <a16:creationId xmlns:a16="http://schemas.microsoft.com/office/drawing/2014/main" id="{7C73F781-98F4-4CC7-A764-4AAECD79EA62}"/>
              </a:ext>
            </a:extLst>
          </p:cNvPr>
          <p:cNvSpPr/>
          <p:nvPr/>
        </p:nvSpPr>
        <p:spPr>
          <a:xfrm>
            <a:off x="3115439" y="2044584"/>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17" name="object 310">
            <a:extLst>
              <a:ext uri="{FF2B5EF4-FFF2-40B4-BE49-F238E27FC236}">
                <a16:creationId xmlns:a16="http://schemas.microsoft.com/office/drawing/2014/main" id="{8D3363FA-9742-4770-84D4-1018521955A3}"/>
              </a:ext>
            </a:extLst>
          </p:cNvPr>
          <p:cNvSpPr/>
          <p:nvPr/>
        </p:nvSpPr>
        <p:spPr>
          <a:xfrm>
            <a:off x="3115438" y="3222799"/>
            <a:ext cx="2470937" cy="65021"/>
          </a:xfrm>
          <a:custGeom>
            <a:avLst/>
            <a:gdLst/>
            <a:ahLst/>
            <a:cxnLst/>
            <a:rect l="l" t="t" r="r" b="b"/>
            <a:pathLst>
              <a:path w="2736011" h="71996">
                <a:moveTo>
                  <a:pt x="1368005" y="0"/>
                </a:moveTo>
                <a:lnTo>
                  <a:pt x="0" y="0"/>
                </a:lnTo>
                <a:lnTo>
                  <a:pt x="0" y="71996"/>
                </a:lnTo>
                <a:lnTo>
                  <a:pt x="2736011" y="71996"/>
                </a:lnTo>
                <a:lnTo>
                  <a:pt x="2736011" y="0"/>
                </a:lnTo>
                <a:lnTo>
                  <a:pt x="1368005" y="0"/>
                </a:lnTo>
                <a:close/>
              </a:path>
            </a:pathLst>
          </a:custGeom>
          <a:solidFill>
            <a:srgbClr val="F39200"/>
          </a:solidFill>
        </p:spPr>
        <p:txBody>
          <a:bodyPr wrap="square" lIns="0" tIns="0" rIns="0" bIns="0" rtlCol="0">
            <a:noAutofit/>
          </a:bodyPr>
          <a:lstStyle/>
          <a:p>
            <a:endParaRPr sz="1626"/>
          </a:p>
        </p:txBody>
      </p:sp>
      <p:sp>
        <p:nvSpPr>
          <p:cNvPr id="18" name="object 311">
            <a:extLst>
              <a:ext uri="{FF2B5EF4-FFF2-40B4-BE49-F238E27FC236}">
                <a16:creationId xmlns:a16="http://schemas.microsoft.com/office/drawing/2014/main" id="{AA30B3F4-55D9-49FD-A453-D0989115A622}"/>
              </a:ext>
            </a:extLst>
          </p:cNvPr>
          <p:cNvSpPr/>
          <p:nvPr/>
        </p:nvSpPr>
        <p:spPr>
          <a:xfrm>
            <a:off x="1879981" y="3222799"/>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19" name="object 312">
            <a:extLst>
              <a:ext uri="{FF2B5EF4-FFF2-40B4-BE49-F238E27FC236}">
                <a16:creationId xmlns:a16="http://schemas.microsoft.com/office/drawing/2014/main" id="{C061FD04-87F5-4F2B-8410-A620071DF846}"/>
              </a:ext>
            </a:extLst>
          </p:cNvPr>
          <p:cNvSpPr/>
          <p:nvPr/>
        </p:nvSpPr>
        <p:spPr>
          <a:xfrm>
            <a:off x="5586364" y="3222799"/>
            <a:ext cx="4941863" cy="65021"/>
          </a:xfrm>
          <a:custGeom>
            <a:avLst/>
            <a:gdLst/>
            <a:ahLst/>
            <a:cxnLst/>
            <a:rect l="l" t="t" r="r" b="b"/>
            <a:pathLst>
              <a:path w="5472010" h="71996">
                <a:moveTo>
                  <a:pt x="0" y="0"/>
                </a:moveTo>
                <a:lnTo>
                  <a:pt x="0" y="71996"/>
                </a:lnTo>
                <a:lnTo>
                  <a:pt x="5472010" y="71996"/>
                </a:lnTo>
                <a:lnTo>
                  <a:pt x="5472010" y="0"/>
                </a:lnTo>
                <a:lnTo>
                  <a:pt x="0" y="0"/>
                </a:lnTo>
                <a:close/>
              </a:path>
            </a:pathLst>
          </a:custGeom>
          <a:solidFill>
            <a:srgbClr val="7CB928"/>
          </a:solidFill>
        </p:spPr>
        <p:txBody>
          <a:bodyPr wrap="square" lIns="0" tIns="0" rIns="0" bIns="0" rtlCol="0">
            <a:noAutofit/>
          </a:bodyPr>
          <a:lstStyle/>
          <a:p>
            <a:endParaRPr sz="1626"/>
          </a:p>
        </p:txBody>
      </p:sp>
      <p:sp>
        <p:nvSpPr>
          <p:cNvPr id="20" name="object 313">
            <a:extLst>
              <a:ext uri="{FF2B5EF4-FFF2-40B4-BE49-F238E27FC236}">
                <a16:creationId xmlns:a16="http://schemas.microsoft.com/office/drawing/2014/main" id="{3D4C962E-B07C-4AD5-9F0C-DAF8725172EE}"/>
              </a:ext>
            </a:extLst>
          </p:cNvPr>
          <p:cNvSpPr/>
          <p:nvPr/>
        </p:nvSpPr>
        <p:spPr>
          <a:xfrm>
            <a:off x="12999154" y="3222799"/>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21" name="object 314">
            <a:extLst>
              <a:ext uri="{FF2B5EF4-FFF2-40B4-BE49-F238E27FC236}">
                <a16:creationId xmlns:a16="http://schemas.microsoft.com/office/drawing/2014/main" id="{F4E933EC-B55A-40DA-A5A2-1AFC75B0A86C}"/>
              </a:ext>
            </a:extLst>
          </p:cNvPr>
          <p:cNvSpPr/>
          <p:nvPr/>
        </p:nvSpPr>
        <p:spPr>
          <a:xfrm>
            <a:off x="10528228" y="3222799"/>
            <a:ext cx="2470926" cy="65021"/>
          </a:xfrm>
          <a:custGeom>
            <a:avLst/>
            <a:gdLst/>
            <a:ahLst/>
            <a:cxnLst/>
            <a:rect l="l" t="t" r="r" b="b"/>
            <a:pathLst>
              <a:path w="2735999" h="71996">
                <a:moveTo>
                  <a:pt x="1367993" y="0"/>
                </a:moveTo>
                <a:lnTo>
                  <a:pt x="0" y="0"/>
                </a:lnTo>
                <a:lnTo>
                  <a:pt x="0" y="71996"/>
                </a:lnTo>
                <a:lnTo>
                  <a:pt x="2735999" y="71996"/>
                </a:lnTo>
                <a:lnTo>
                  <a:pt x="2735999" y="0"/>
                </a:lnTo>
                <a:lnTo>
                  <a:pt x="1367993" y="0"/>
                </a:lnTo>
                <a:close/>
              </a:path>
            </a:pathLst>
          </a:custGeom>
          <a:solidFill>
            <a:srgbClr val="E30513"/>
          </a:solidFill>
        </p:spPr>
        <p:txBody>
          <a:bodyPr wrap="square" lIns="0" tIns="0" rIns="0" bIns="0" rtlCol="0">
            <a:noAutofit/>
          </a:bodyPr>
          <a:lstStyle/>
          <a:p>
            <a:endParaRPr sz="1626"/>
          </a:p>
        </p:txBody>
      </p:sp>
      <p:sp>
        <p:nvSpPr>
          <p:cNvPr id="22" name="object 250">
            <a:extLst>
              <a:ext uri="{FF2B5EF4-FFF2-40B4-BE49-F238E27FC236}">
                <a16:creationId xmlns:a16="http://schemas.microsoft.com/office/drawing/2014/main" id="{95ED7041-EA45-4499-A969-2445D3072C50}"/>
              </a:ext>
            </a:extLst>
          </p:cNvPr>
          <p:cNvSpPr/>
          <p:nvPr/>
        </p:nvSpPr>
        <p:spPr>
          <a:xfrm flipV="1">
            <a:off x="257241" y="791401"/>
            <a:ext cx="13977373" cy="4129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23" name="object 238">
            <a:extLst>
              <a:ext uri="{FF2B5EF4-FFF2-40B4-BE49-F238E27FC236}">
                <a16:creationId xmlns:a16="http://schemas.microsoft.com/office/drawing/2014/main" id="{C417FA76-4629-44F7-9535-8559E6223941}"/>
              </a:ext>
            </a:extLst>
          </p:cNvPr>
          <p:cNvSpPr/>
          <p:nvPr/>
        </p:nvSpPr>
        <p:spPr>
          <a:xfrm>
            <a:off x="257236" y="1979556"/>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24" name="object 239">
            <a:extLst>
              <a:ext uri="{FF2B5EF4-FFF2-40B4-BE49-F238E27FC236}">
                <a16:creationId xmlns:a16="http://schemas.microsoft.com/office/drawing/2014/main" id="{26957D6A-C97A-4A16-BDF1-2BF44926A665}"/>
              </a:ext>
            </a:extLst>
          </p:cNvPr>
          <p:cNvSpPr/>
          <p:nvPr/>
        </p:nvSpPr>
        <p:spPr>
          <a:xfrm>
            <a:off x="1229735" y="1979556"/>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25" name="object 240">
            <a:extLst>
              <a:ext uri="{FF2B5EF4-FFF2-40B4-BE49-F238E27FC236}">
                <a16:creationId xmlns:a16="http://schemas.microsoft.com/office/drawing/2014/main" id="{6DA6412E-8B1F-4EAA-9910-E7B113CD1D5E}"/>
              </a:ext>
            </a:extLst>
          </p:cNvPr>
          <p:cNvSpPr/>
          <p:nvPr/>
        </p:nvSpPr>
        <p:spPr>
          <a:xfrm>
            <a:off x="1879979" y="1979556"/>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6" name="object 241">
            <a:extLst>
              <a:ext uri="{FF2B5EF4-FFF2-40B4-BE49-F238E27FC236}">
                <a16:creationId xmlns:a16="http://schemas.microsoft.com/office/drawing/2014/main" id="{9F4AB943-ADF4-4DDF-83FC-D761B375E2E1}"/>
              </a:ext>
            </a:extLst>
          </p:cNvPr>
          <p:cNvSpPr/>
          <p:nvPr/>
        </p:nvSpPr>
        <p:spPr>
          <a:xfrm>
            <a:off x="3115443" y="1979556"/>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7" name="object 242">
            <a:extLst>
              <a:ext uri="{FF2B5EF4-FFF2-40B4-BE49-F238E27FC236}">
                <a16:creationId xmlns:a16="http://schemas.microsoft.com/office/drawing/2014/main" id="{0A4B0279-953C-49E7-BC78-116594769382}"/>
              </a:ext>
            </a:extLst>
          </p:cNvPr>
          <p:cNvSpPr/>
          <p:nvPr/>
        </p:nvSpPr>
        <p:spPr>
          <a:xfrm>
            <a:off x="4350905" y="1979556"/>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8" name="object 243">
            <a:extLst>
              <a:ext uri="{FF2B5EF4-FFF2-40B4-BE49-F238E27FC236}">
                <a16:creationId xmlns:a16="http://schemas.microsoft.com/office/drawing/2014/main" id="{72262644-4B54-41DE-AB3C-4ABBF5ED36A0}"/>
              </a:ext>
            </a:extLst>
          </p:cNvPr>
          <p:cNvSpPr/>
          <p:nvPr/>
        </p:nvSpPr>
        <p:spPr>
          <a:xfrm>
            <a:off x="5586370" y="1979556"/>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9" name="object 244">
            <a:extLst>
              <a:ext uri="{FF2B5EF4-FFF2-40B4-BE49-F238E27FC236}">
                <a16:creationId xmlns:a16="http://schemas.microsoft.com/office/drawing/2014/main" id="{E8F52F8A-EE47-4DEA-BF3A-8B06A4DFE53C}"/>
              </a:ext>
            </a:extLst>
          </p:cNvPr>
          <p:cNvSpPr/>
          <p:nvPr/>
        </p:nvSpPr>
        <p:spPr>
          <a:xfrm>
            <a:off x="6821833" y="1979556"/>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30" name="object 245">
            <a:extLst>
              <a:ext uri="{FF2B5EF4-FFF2-40B4-BE49-F238E27FC236}">
                <a16:creationId xmlns:a16="http://schemas.microsoft.com/office/drawing/2014/main" id="{6208D777-FEAD-4A2C-AC0F-01962F892E09}"/>
              </a:ext>
            </a:extLst>
          </p:cNvPr>
          <p:cNvSpPr/>
          <p:nvPr/>
        </p:nvSpPr>
        <p:spPr>
          <a:xfrm>
            <a:off x="8057295" y="1979556"/>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1" name="object 246">
            <a:extLst>
              <a:ext uri="{FF2B5EF4-FFF2-40B4-BE49-F238E27FC236}">
                <a16:creationId xmlns:a16="http://schemas.microsoft.com/office/drawing/2014/main" id="{7BE819F7-81FC-477E-B426-443192C2AE17}"/>
              </a:ext>
            </a:extLst>
          </p:cNvPr>
          <p:cNvSpPr/>
          <p:nvPr/>
        </p:nvSpPr>
        <p:spPr>
          <a:xfrm>
            <a:off x="9292760" y="1979556"/>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2" name="object 247">
            <a:extLst>
              <a:ext uri="{FF2B5EF4-FFF2-40B4-BE49-F238E27FC236}">
                <a16:creationId xmlns:a16="http://schemas.microsoft.com/office/drawing/2014/main" id="{C7792121-6EB1-4950-B31D-EB3E5C0370BA}"/>
              </a:ext>
            </a:extLst>
          </p:cNvPr>
          <p:cNvSpPr/>
          <p:nvPr/>
        </p:nvSpPr>
        <p:spPr>
          <a:xfrm>
            <a:off x="10528223" y="1979556"/>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33" name="object 248">
            <a:extLst>
              <a:ext uri="{FF2B5EF4-FFF2-40B4-BE49-F238E27FC236}">
                <a16:creationId xmlns:a16="http://schemas.microsoft.com/office/drawing/2014/main" id="{CC5DA2ED-D608-4865-83FD-2216F32DDE18}"/>
              </a:ext>
            </a:extLst>
          </p:cNvPr>
          <p:cNvSpPr/>
          <p:nvPr/>
        </p:nvSpPr>
        <p:spPr>
          <a:xfrm>
            <a:off x="11763686" y="1979556"/>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4" name="object 249">
            <a:extLst>
              <a:ext uri="{FF2B5EF4-FFF2-40B4-BE49-F238E27FC236}">
                <a16:creationId xmlns:a16="http://schemas.microsoft.com/office/drawing/2014/main" id="{FBBFD345-FD79-4C3E-8EF0-11AE0576ED88}"/>
              </a:ext>
            </a:extLst>
          </p:cNvPr>
          <p:cNvSpPr/>
          <p:nvPr/>
        </p:nvSpPr>
        <p:spPr>
          <a:xfrm>
            <a:off x="12999150" y="1979556"/>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5" name="object 226">
            <a:extLst>
              <a:ext uri="{FF2B5EF4-FFF2-40B4-BE49-F238E27FC236}">
                <a16:creationId xmlns:a16="http://schemas.microsoft.com/office/drawing/2014/main" id="{93B0D438-BB9F-470C-9A07-0664DA76D84D}"/>
              </a:ext>
            </a:extLst>
          </p:cNvPr>
          <p:cNvSpPr/>
          <p:nvPr/>
        </p:nvSpPr>
        <p:spPr>
          <a:xfrm>
            <a:off x="257236" y="3157775"/>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36" name="object 227">
            <a:extLst>
              <a:ext uri="{FF2B5EF4-FFF2-40B4-BE49-F238E27FC236}">
                <a16:creationId xmlns:a16="http://schemas.microsoft.com/office/drawing/2014/main" id="{5DFE1707-509A-44CF-A76C-B02DBE6D7CFF}"/>
              </a:ext>
            </a:extLst>
          </p:cNvPr>
          <p:cNvSpPr/>
          <p:nvPr/>
        </p:nvSpPr>
        <p:spPr>
          <a:xfrm>
            <a:off x="1229734" y="3157775"/>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37" name="object 228">
            <a:extLst>
              <a:ext uri="{FF2B5EF4-FFF2-40B4-BE49-F238E27FC236}">
                <a16:creationId xmlns:a16="http://schemas.microsoft.com/office/drawing/2014/main" id="{3E327868-6BAD-4A36-A06E-BF0AAC023789}"/>
              </a:ext>
            </a:extLst>
          </p:cNvPr>
          <p:cNvSpPr/>
          <p:nvPr/>
        </p:nvSpPr>
        <p:spPr>
          <a:xfrm>
            <a:off x="1879978" y="315777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8" name="object 229">
            <a:extLst>
              <a:ext uri="{FF2B5EF4-FFF2-40B4-BE49-F238E27FC236}">
                <a16:creationId xmlns:a16="http://schemas.microsoft.com/office/drawing/2014/main" id="{A27F4828-3445-4689-A6F5-48FD233D8B73}"/>
              </a:ext>
            </a:extLst>
          </p:cNvPr>
          <p:cNvSpPr/>
          <p:nvPr/>
        </p:nvSpPr>
        <p:spPr>
          <a:xfrm>
            <a:off x="3115442" y="315777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9" name="object 230">
            <a:extLst>
              <a:ext uri="{FF2B5EF4-FFF2-40B4-BE49-F238E27FC236}">
                <a16:creationId xmlns:a16="http://schemas.microsoft.com/office/drawing/2014/main" id="{4FBD67E2-1B9D-4AE2-9698-1BE1938FB863}"/>
              </a:ext>
            </a:extLst>
          </p:cNvPr>
          <p:cNvSpPr/>
          <p:nvPr/>
        </p:nvSpPr>
        <p:spPr>
          <a:xfrm>
            <a:off x="4350904" y="315777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0" name="object 231">
            <a:extLst>
              <a:ext uri="{FF2B5EF4-FFF2-40B4-BE49-F238E27FC236}">
                <a16:creationId xmlns:a16="http://schemas.microsoft.com/office/drawing/2014/main" id="{712BBB77-7425-4B03-B363-10860CECD3A2}"/>
              </a:ext>
            </a:extLst>
          </p:cNvPr>
          <p:cNvSpPr/>
          <p:nvPr/>
        </p:nvSpPr>
        <p:spPr>
          <a:xfrm>
            <a:off x="5586369" y="315777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1" name="object 232">
            <a:extLst>
              <a:ext uri="{FF2B5EF4-FFF2-40B4-BE49-F238E27FC236}">
                <a16:creationId xmlns:a16="http://schemas.microsoft.com/office/drawing/2014/main" id="{948414CC-50B8-4247-9F70-D3536DE80817}"/>
              </a:ext>
            </a:extLst>
          </p:cNvPr>
          <p:cNvSpPr/>
          <p:nvPr/>
        </p:nvSpPr>
        <p:spPr>
          <a:xfrm>
            <a:off x="6821832" y="3157775"/>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42" name="object 233">
            <a:extLst>
              <a:ext uri="{FF2B5EF4-FFF2-40B4-BE49-F238E27FC236}">
                <a16:creationId xmlns:a16="http://schemas.microsoft.com/office/drawing/2014/main" id="{C61E7C0E-A0D0-4E64-A509-F32B3ABFB7A8}"/>
              </a:ext>
            </a:extLst>
          </p:cNvPr>
          <p:cNvSpPr/>
          <p:nvPr/>
        </p:nvSpPr>
        <p:spPr>
          <a:xfrm>
            <a:off x="8057295" y="315777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3" name="object 234">
            <a:extLst>
              <a:ext uri="{FF2B5EF4-FFF2-40B4-BE49-F238E27FC236}">
                <a16:creationId xmlns:a16="http://schemas.microsoft.com/office/drawing/2014/main" id="{001A4636-69A2-4680-B641-D2AADB2A2CCC}"/>
              </a:ext>
            </a:extLst>
          </p:cNvPr>
          <p:cNvSpPr/>
          <p:nvPr/>
        </p:nvSpPr>
        <p:spPr>
          <a:xfrm>
            <a:off x="9292759" y="315777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4" name="object 235">
            <a:extLst>
              <a:ext uri="{FF2B5EF4-FFF2-40B4-BE49-F238E27FC236}">
                <a16:creationId xmlns:a16="http://schemas.microsoft.com/office/drawing/2014/main" id="{74D5CA8C-6007-43DF-9F39-472EAF8ADBE2}"/>
              </a:ext>
            </a:extLst>
          </p:cNvPr>
          <p:cNvSpPr/>
          <p:nvPr/>
        </p:nvSpPr>
        <p:spPr>
          <a:xfrm>
            <a:off x="10528222" y="3157775"/>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45" name="object 236">
            <a:extLst>
              <a:ext uri="{FF2B5EF4-FFF2-40B4-BE49-F238E27FC236}">
                <a16:creationId xmlns:a16="http://schemas.microsoft.com/office/drawing/2014/main" id="{8A323CA0-3EB6-4687-B5E0-1CE28CA4A95A}"/>
              </a:ext>
            </a:extLst>
          </p:cNvPr>
          <p:cNvSpPr/>
          <p:nvPr/>
        </p:nvSpPr>
        <p:spPr>
          <a:xfrm>
            <a:off x="11763685" y="315777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6" name="object 237">
            <a:extLst>
              <a:ext uri="{FF2B5EF4-FFF2-40B4-BE49-F238E27FC236}">
                <a16:creationId xmlns:a16="http://schemas.microsoft.com/office/drawing/2014/main" id="{FDCB5E67-751A-4859-8F70-9AA201F2D9CF}"/>
              </a:ext>
            </a:extLst>
          </p:cNvPr>
          <p:cNvSpPr/>
          <p:nvPr/>
        </p:nvSpPr>
        <p:spPr>
          <a:xfrm>
            <a:off x="12999149" y="315777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8" name="object 163">
            <a:extLst>
              <a:ext uri="{FF2B5EF4-FFF2-40B4-BE49-F238E27FC236}">
                <a16:creationId xmlns:a16="http://schemas.microsoft.com/office/drawing/2014/main" id="{5D9DF70C-7B70-4EC0-9718-092A92191C1D}"/>
              </a:ext>
            </a:extLst>
          </p:cNvPr>
          <p:cNvSpPr/>
          <p:nvPr/>
        </p:nvSpPr>
        <p:spPr>
          <a:xfrm>
            <a:off x="1277732" y="1048593"/>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5"/>
                </a:lnTo>
                <a:lnTo>
                  <a:pt x="68605" y="10426"/>
                </a:lnTo>
                <a:lnTo>
                  <a:pt x="190957" y="10426"/>
                </a:lnTo>
                <a:lnTo>
                  <a:pt x="190957" y="123444"/>
                </a:lnTo>
                <a:lnTo>
                  <a:pt x="10642" y="123444"/>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49" name="object 164">
            <a:extLst>
              <a:ext uri="{FF2B5EF4-FFF2-40B4-BE49-F238E27FC236}">
                <a16:creationId xmlns:a16="http://schemas.microsoft.com/office/drawing/2014/main" id="{EC2B785A-3B70-4D0C-AD63-1AFF7FAEA88F}"/>
              </a:ext>
            </a:extLst>
          </p:cNvPr>
          <p:cNvSpPr/>
          <p:nvPr/>
        </p:nvSpPr>
        <p:spPr>
          <a:xfrm>
            <a:off x="1277736" y="1048594"/>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50" name="object 165">
            <a:extLst>
              <a:ext uri="{FF2B5EF4-FFF2-40B4-BE49-F238E27FC236}">
                <a16:creationId xmlns:a16="http://schemas.microsoft.com/office/drawing/2014/main" id="{C2ECCC34-2938-4807-A868-D69E82F52949}"/>
              </a:ext>
            </a:extLst>
          </p:cNvPr>
          <p:cNvSpPr/>
          <p:nvPr/>
        </p:nvSpPr>
        <p:spPr>
          <a:xfrm>
            <a:off x="1324615" y="1101402"/>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51" name="object 166">
            <a:extLst>
              <a:ext uri="{FF2B5EF4-FFF2-40B4-BE49-F238E27FC236}">
                <a16:creationId xmlns:a16="http://schemas.microsoft.com/office/drawing/2014/main" id="{65217A68-A402-45FC-AFE3-FFF3340D1602}"/>
              </a:ext>
            </a:extLst>
          </p:cNvPr>
          <p:cNvSpPr/>
          <p:nvPr/>
        </p:nvSpPr>
        <p:spPr>
          <a:xfrm>
            <a:off x="1342729" y="1104707"/>
            <a:ext cx="27103" cy="19348"/>
          </a:xfrm>
          <a:custGeom>
            <a:avLst/>
            <a:gdLst/>
            <a:ahLst/>
            <a:cxnLst/>
            <a:rect l="l" t="t" r="r" b="b"/>
            <a:pathLst>
              <a:path w="30010" h="21424">
                <a:moveTo>
                  <a:pt x="9131" y="12598"/>
                </a:moveTo>
                <a:lnTo>
                  <a:pt x="0" y="21336"/>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53" name="object 156">
            <a:extLst>
              <a:ext uri="{FF2B5EF4-FFF2-40B4-BE49-F238E27FC236}">
                <a16:creationId xmlns:a16="http://schemas.microsoft.com/office/drawing/2014/main" id="{C7886E73-8B9C-4FC4-B2B7-7E7F5D21D327}"/>
              </a:ext>
            </a:extLst>
          </p:cNvPr>
          <p:cNvSpPr/>
          <p:nvPr/>
        </p:nvSpPr>
        <p:spPr>
          <a:xfrm>
            <a:off x="1277727" y="2195457"/>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5"/>
                </a:lnTo>
                <a:lnTo>
                  <a:pt x="68605" y="10426"/>
                </a:lnTo>
                <a:lnTo>
                  <a:pt x="190957" y="10426"/>
                </a:lnTo>
                <a:lnTo>
                  <a:pt x="190957" y="123444"/>
                </a:lnTo>
                <a:lnTo>
                  <a:pt x="10642" y="123444"/>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54" name="object 157">
            <a:extLst>
              <a:ext uri="{FF2B5EF4-FFF2-40B4-BE49-F238E27FC236}">
                <a16:creationId xmlns:a16="http://schemas.microsoft.com/office/drawing/2014/main" id="{117CE4FC-0120-4A56-840E-4F8B55C126FD}"/>
              </a:ext>
            </a:extLst>
          </p:cNvPr>
          <p:cNvSpPr/>
          <p:nvPr/>
        </p:nvSpPr>
        <p:spPr>
          <a:xfrm>
            <a:off x="1277731" y="2195458"/>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55" name="object 158">
            <a:extLst>
              <a:ext uri="{FF2B5EF4-FFF2-40B4-BE49-F238E27FC236}">
                <a16:creationId xmlns:a16="http://schemas.microsoft.com/office/drawing/2014/main" id="{97144A5F-4199-4024-AA3B-E58940ECF86E}"/>
              </a:ext>
            </a:extLst>
          </p:cNvPr>
          <p:cNvSpPr/>
          <p:nvPr/>
        </p:nvSpPr>
        <p:spPr>
          <a:xfrm>
            <a:off x="1324611" y="2248267"/>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56" name="object 159">
            <a:extLst>
              <a:ext uri="{FF2B5EF4-FFF2-40B4-BE49-F238E27FC236}">
                <a16:creationId xmlns:a16="http://schemas.microsoft.com/office/drawing/2014/main" id="{5A1C1FF5-551F-43EE-BC24-CFE07FD6A6E1}"/>
              </a:ext>
            </a:extLst>
          </p:cNvPr>
          <p:cNvSpPr/>
          <p:nvPr/>
        </p:nvSpPr>
        <p:spPr>
          <a:xfrm>
            <a:off x="1342725" y="2251572"/>
            <a:ext cx="27103" cy="19348"/>
          </a:xfrm>
          <a:custGeom>
            <a:avLst/>
            <a:gdLst/>
            <a:ahLst/>
            <a:cxnLst/>
            <a:rect l="l" t="t" r="r" b="b"/>
            <a:pathLst>
              <a:path w="30010" h="21424">
                <a:moveTo>
                  <a:pt x="9131" y="12598"/>
                </a:moveTo>
                <a:lnTo>
                  <a:pt x="0" y="21336"/>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58" name="object 149">
            <a:extLst>
              <a:ext uri="{FF2B5EF4-FFF2-40B4-BE49-F238E27FC236}">
                <a16:creationId xmlns:a16="http://schemas.microsoft.com/office/drawing/2014/main" id="{904B23E9-68FA-478C-8225-C582CD2F0E65}"/>
              </a:ext>
            </a:extLst>
          </p:cNvPr>
          <p:cNvSpPr/>
          <p:nvPr/>
        </p:nvSpPr>
        <p:spPr>
          <a:xfrm>
            <a:off x="1277726" y="3373677"/>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5"/>
                </a:lnTo>
                <a:lnTo>
                  <a:pt x="68605" y="10426"/>
                </a:lnTo>
                <a:lnTo>
                  <a:pt x="190957" y="10426"/>
                </a:lnTo>
                <a:lnTo>
                  <a:pt x="190957" y="123444"/>
                </a:lnTo>
                <a:lnTo>
                  <a:pt x="10642" y="123444"/>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59" name="object 150">
            <a:extLst>
              <a:ext uri="{FF2B5EF4-FFF2-40B4-BE49-F238E27FC236}">
                <a16:creationId xmlns:a16="http://schemas.microsoft.com/office/drawing/2014/main" id="{DD908FA2-3527-4A6E-811E-2152B2E811FE}"/>
              </a:ext>
            </a:extLst>
          </p:cNvPr>
          <p:cNvSpPr/>
          <p:nvPr/>
        </p:nvSpPr>
        <p:spPr>
          <a:xfrm>
            <a:off x="1277730" y="3373677"/>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60" name="object 151">
            <a:extLst>
              <a:ext uri="{FF2B5EF4-FFF2-40B4-BE49-F238E27FC236}">
                <a16:creationId xmlns:a16="http://schemas.microsoft.com/office/drawing/2014/main" id="{A9A6435B-2C90-4823-B3A3-9A78F3DCD97D}"/>
              </a:ext>
            </a:extLst>
          </p:cNvPr>
          <p:cNvSpPr/>
          <p:nvPr/>
        </p:nvSpPr>
        <p:spPr>
          <a:xfrm>
            <a:off x="1324610" y="3426487"/>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61" name="object 152">
            <a:extLst>
              <a:ext uri="{FF2B5EF4-FFF2-40B4-BE49-F238E27FC236}">
                <a16:creationId xmlns:a16="http://schemas.microsoft.com/office/drawing/2014/main" id="{C78A8AA5-3088-40F5-84B6-0C27EEAEEFF9}"/>
              </a:ext>
            </a:extLst>
          </p:cNvPr>
          <p:cNvSpPr/>
          <p:nvPr/>
        </p:nvSpPr>
        <p:spPr>
          <a:xfrm>
            <a:off x="1342724" y="3429791"/>
            <a:ext cx="27103" cy="19348"/>
          </a:xfrm>
          <a:custGeom>
            <a:avLst/>
            <a:gdLst/>
            <a:ahLst/>
            <a:cxnLst/>
            <a:rect l="l" t="t" r="r" b="b"/>
            <a:pathLst>
              <a:path w="30010" h="21424">
                <a:moveTo>
                  <a:pt x="9131" y="12598"/>
                </a:moveTo>
                <a:lnTo>
                  <a:pt x="0" y="21336"/>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62" name="object 113">
            <a:extLst>
              <a:ext uri="{FF2B5EF4-FFF2-40B4-BE49-F238E27FC236}">
                <a16:creationId xmlns:a16="http://schemas.microsoft.com/office/drawing/2014/main" id="{EBD8FBA6-F42C-4903-928D-D4695178F51B}"/>
              </a:ext>
            </a:extLst>
          </p:cNvPr>
          <p:cNvSpPr txBox="1"/>
          <p:nvPr/>
        </p:nvSpPr>
        <p:spPr>
          <a:xfrm>
            <a:off x="245270" y="893011"/>
            <a:ext cx="631308" cy="149105"/>
          </a:xfrm>
          <a:prstGeom prst="rect">
            <a:avLst/>
          </a:prstGeom>
        </p:spPr>
        <p:txBody>
          <a:bodyPr wrap="square" lIns="0" tIns="6451" rIns="0" bIns="0" rtlCol="0">
            <a:noAutofit/>
          </a:bodyPr>
          <a:lstStyle/>
          <a:p>
            <a:pPr marL="11469">
              <a:lnSpc>
                <a:spcPts val="1016"/>
              </a:lnSpc>
            </a:pPr>
            <a:r>
              <a:rPr sz="993">
                <a:solidFill>
                  <a:srgbClr val="3C3C3B"/>
                </a:solidFill>
                <a:cs typeface="Times New Roman"/>
              </a:rPr>
              <a:t>Navigation</a:t>
            </a:r>
            <a:endParaRPr sz="993">
              <a:cs typeface="Times New Roman"/>
            </a:endParaRPr>
          </a:p>
        </p:txBody>
      </p:sp>
      <p:sp>
        <p:nvSpPr>
          <p:cNvPr id="63" name="object 112">
            <a:extLst>
              <a:ext uri="{FF2B5EF4-FFF2-40B4-BE49-F238E27FC236}">
                <a16:creationId xmlns:a16="http://schemas.microsoft.com/office/drawing/2014/main" id="{D996AB9E-8158-4185-8DE2-5E72A6F637B5}"/>
              </a:ext>
            </a:extLst>
          </p:cNvPr>
          <p:cNvSpPr txBox="1"/>
          <p:nvPr/>
        </p:nvSpPr>
        <p:spPr>
          <a:xfrm>
            <a:off x="1868513" y="1022855"/>
            <a:ext cx="1167811" cy="791538"/>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D: Scrolling, 4-level</a:t>
            </a:r>
            <a:endParaRPr sz="993">
              <a:cs typeface="Times New Roman"/>
            </a:endParaRPr>
          </a:p>
          <a:p>
            <a:pPr marL="11469">
              <a:lnSpc>
                <a:spcPts val="1142"/>
              </a:lnSpc>
              <a:spcBef>
                <a:spcPts val="70"/>
              </a:spcBef>
            </a:pPr>
            <a:r>
              <a:rPr sz="993" spc="18">
                <a:solidFill>
                  <a:srgbClr val="3C3C3B"/>
                </a:solidFill>
                <a:cs typeface="Times New Roman"/>
              </a:rPr>
              <a:t>hover mega menu. </a:t>
            </a:r>
            <a:endParaRPr sz="993">
              <a:cs typeface="Times New Roman"/>
            </a:endParaRPr>
          </a:p>
          <a:p>
            <a:pPr marL="11469">
              <a:lnSpc>
                <a:spcPts val="1142"/>
              </a:lnSpc>
              <a:spcBef>
                <a:spcPts val="122"/>
              </a:spcBef>
            </a:pPr>
            <a:r>
              <a:rPr sz="993" spc="-21">
                <a:solidFill>
                  <a:srgbClr val="3C3C3B"/>
                </a:solidFill>
                <a:cs typeface="Times New Roman"/>
              </a:rPr>
              <a:t>MR: Drilldown nav. </a:t>
            </a:r>
            <a:endParaRPr sz="993">
              <a:cs typeface="Times New Roman"/>
            </a:endParaRPr>
          </a:p>
          <a:p>
            <a:pPr marL="11469">
              <a:lnSpc>
                <a:spcPts val="1142"/>
              </a:lnSpc>
              <a:spcBef>
                <a:spcPts val="122"/>
              </a:spcBef>
            </a:pPr>
            <a:r>
              <a:rPr sz="993">
                <a:solidFill>
                  <a:srgbClr val="3C3C3B"/>
                </a:solidFill>
                <a:cs typeface="Times New Roman"/>
              </a:rPr>
              <a:t>View all at aisle/shelf </a:t>
            </a:r>
            <a:endParaRPr sz="993">
              <a:cs typeface="Times New Roman"/>
            </a:endParaRPr>
          </a:p>
          <a:p>
            <a:pPr marL="11469">
              <a:lnSpc>
                <a:spcPts val="1142"/>
              </a:lnSpc>
              <a:spcBef>
                <a:spcPts val="122"/>
              </a:spcBef>
            </a:pPr>
            <a:r>
              <a:rPr sz="993" spc="14">
                <a:solidFill>
                  <a:srgbClr val="3C3C3B"/>
                </a:solidFill>
                <a:cs typeface="Times New Roman"/>
              </a:rPr>
              <a:t>level, explore buttons</a:t>
            </a:r>
            <a:endParaRPr sz="993">
              <a:cs typeface="Times New Roman"/>
            </a:endParaRPr>
          </a:p>
        </p:txBody>
      </p:sp>
      <p:sp>
        <p:nvSpPr>
          <p:cNvPr id="64" name="object 111">
            <a:extLst>
              <a:ext uri="{FF2B5EF4-FFF2-40B4-BE49-F238E27FC236}">
                <a16:creationId xmlns:a16="http://schemas.microsoft.com/office/drawing/2014/main" id="{F8A51258-DBF7-4465-A8A1-8C70B824BAB0}"/>
              </a:ext>
            </a:extLst>
          </p:cNvPr>
          <p:cNvSpPr txBox="1"/>
          <p:nvPr/>
        </p:nvSpPr>
        <p:spPr>
          <a:xfrm>
            <a:off x="3103924" y="1022982"/>
            <a:ext cx="1108640" cy="630930"/>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D: Scrolling, 3-level</a:t>
            </a:r>
            <a:endParaRPr sz="993">
              <a:cs typeface="Times New Roman"/>
            </a:endParaRPr>
          </a:p>
          <a:p>
            <a:pPr marL="11469">
              <a:lnSpc>
                <a:spcPts val="1142"/>
              </a:lnSpc>
              <a:spcBef>
                <a:spcPts val="70"/>
              </a:spcBef>
            </a:pPr>
            <a:r>
              <a:rPr sz="993" spc="10">
                <a:solidFill>
                  <a:srgbClr val="3C3C3B"/>
                </a:solidFill>
                <a:cs typeface="Times New Roman"/>
              </a:rPr>
              <a:t>click mega menu. </a:t>
            </a:r>
            <a:endParaRPr sz="993">
              <a:cs typeface="Times New Roman"/>
            </a:endParaRPr>
          </a:p>
          <a:p>
            <a:pPr marL="11469">
              <a:lnSpc>
                <a:spcPts val="1142"/>
              </a:lnSpc>
              <a:spcBef>
                <a:spcPts val="122"/>
              </a:spcBef>
            </a:pPr>
            <a:r>
              <a:rPr sz="993" spc="-22">
                <a:solidFill>
                  <a:srgbClr val="3C3C3B"/>
                </a:solidFill>
                <a:cs typeface="Times New Roman"/>
              </a:rPr>
              <a:t>MR: Accordion nav. </a:t>
            </a:r>
            <a:endParaRPr sz="993">
              <a:cs typeface="Times New Roman"/>
            </a:endParaRPr>
          </a:p>
          <a:p>
            <a:pPr marL="11469">
              <a:lnSpc>
                <a:spcPts val="1142"/>
              </a:lnSpc>
              <a:spcBef>
                <a:spcPts val="122"/>
              </a:spcBef>
            </a:pPr>
            <a:r>
              <a:rPr sz="993" spc="-2">
                <a:solidFill>
                  <a:srgbClr val="3C3C3B"/>
                </a:solidFill>
                <a:cs typeface="Times New Roman"/>
              </a:rPr>
              <a:t>View all at dept level</a:t>
            </a:r>
            <a:endParaRPr sz="993">
              <a:cs typeface="Times New Roman"/>
            </a:endParaRPr>
          </a:p>
        </p:txBody>
      </p:sp>
      <p:sp>
        <p:nvSpPr>
          <p:cNvPr id="65" name="object 110">
            <a:extLst>
              <a:ext uri="{FF2B5EF4-FFF2-40B4-BE49-F238E27FC236}">
                <a16:creationId xmlns:a16="http://schemas.microsoft.com/office/drawing/2014/main" id="{273CD946-7E33-4F4B-94B5-CFDB52E556E4}"/>
              </a:ext>
            </a:extLst>
          </p:cNvPr>
          <p:cNvSpPr txBox="1"/>
          <p:nvPr/>
        </p:nvSpPr>
        <p:spPr>
          <a:xfrm>
            <a:off x="4339336" y="1023107"/>
            <a:ext cx="1097236" cy="791538"/>
          </a:xfrm>
          <a:prstGeom prst="rect">
            <a:avLst/>
          </a:prstGeom>
        </p:spPr>
        <p:txBody>
          <a:bodyPr wrap="square" lIns="0" tIns="6451" rIns="0" bIns="0" rtlCol="0">
            <a:noAutofit/>
          </a:bodyPr>
          <a:lstStyle/>
          <a:p>
            <a:pPr marL="11469" algn="just">
              <a:lnSpc>
                <a:spcPts val="1016"/>
              </a:lnSpc>
            </a:pPr>
            <a:r>
              <a:rPr sz="993">
                <a:solidFill>
                  <a:srgbClr val="3C3C3B"/>
                </a:solidFill>
                <a:cs typeface="Times New Roman"/>
              </a:rPr>
              <a:t>D: Persistent, 3-level</a:t>
            </a:r>
            <a:endParaRPr sz="993">
              <a:cs typeface="Times New Roman"/>
            </a:endParaRPr>
          </a:p>
          <a:p>
            <a:pPr marL="11469" marR="60118" algn="just">
              <a:lnSpc>
                <a:spcPts val="1142"/>
              </a:lnSpc>
              <a:spcBef>
                <a:spcPts val="70"/>
              </a:spcBef>
            </a:pPr>
            <a:r>
              <a:rPr sz="993" spc="12">
                <a:solidFill>
                  <a:srgbClr val="3C3C3B"/>
                </a:solidFill>
                <a:cs typeface="Times New Roman"/>
              </a:rPr>
              <a:t>hover mega menu. </a:t>
            </a:r>
            <a:endParaRPr sz="993">
              <a:cs typeface="Times New Roman"/>
            </a:endParaRPr>
          </a:p>
          <a:p>
            <a:pPr marL="11469" marR="60118" algn="just">
              <a:lnSpc>
                <a:spcPts val="1142"/>
              </a:lnSpc>
              <a:spcBef>
                <a:spcPts val="122"/>
              </a:spcBef>
            </a:pPr>
            <a:r>
              <a:rPr sz="993" spc="-21">
                <a:solidFill>
                  <a:srgbClr val="3C3C3B"/>
                </a:solidFill>
                <a:cs typeface="Times New Roman"/>
              </a:rPr>
              <a:t>MR: Drilldown nav. </a:t>
            </a:r>
            <a:endParaRPr sz="993">
              <a:cs typeface="Times New Roman"/>
            </a:endParaRPr>
          </a:p>
          <a:p>
            <a:pPr marL="11469" marR="60118" algn="just">
              <a:lnSpc>
                <a:spcPts val="1142"/>
              </a:lnSpc>
              <a:spcBef>
                <a:spcPts val="122"/>
              </a:spcBef>
            </a:pPr>
            <a:r>
              <a:rPr sz="993" spc="8">
                <a:solidFill>
                  <a:srgbClr val="3C3C3B"/>
                </a:solidFill>
                <a:cs typeface="Times New Roman"/>
              </a:rPr>
              <a:t>View all at cat/dept </a:t>
            </a:r>
            <a:endParaRPr sz="993">
              <a:cs typeface="Times New Roman"/>
            </a:endParaRPr>
          </a:p>
          <a:p>
            <a:pPr marL="11469" marR="60118" algn="just">
              <a:lnSpc>
                <a:spcPts val="1142"/>
              </a:lnSpc>
              <a:spcBef>
                <a:spcPts val="122"/>
              </a:spcBef>
            </a:pPr>
            <a:r>
              <a:rPr sz="993" spc="4">
                <a:solidFill>
                  <a:srgbClr val="3C3C3B"/>
                </a:solidFill>
                <a:cs typeface="Times New Roman"/>
              </a:rPr>
              <a:t>level</a:t>
            </a:r>
            <a:endParaRPr sz="993">
              <a:cs typeface="Times New Roman"/>
            </a:endParaRPr>
          </a:p>
        </p:txBody>
      </p:sp>
      <p:sp>
        <p:nvSpPr>
          <p:cNvPr id="66" name="object 109">
            <a:extLst>
              <a:ext uri="{FF2B5EF4-FFF2-40B4-BE49-F238E27FC236}">
                <a16:creationId xmlns:a16="http://schemas.microsoft.com/office/drawing/2014/main" id="{5E05D0A5-09C7-4447-994B-6DB2C0F3FA14}"/>
              </a:ext>
            </a:extLst>
          </p:cNvPr>
          <p:cNvSpPr txBox="1"/>
          <p:nvPr/>
        </p:nvSpPr>
        <p:spPr>
          <a:xfrm>
            <a:off x="5574747" y="1023234"/>
            <a:ext cx="1097236" cy="791538"/>
          </a:xfrm>
          <a:prstGeom prst="rect">
            <a:avLst/>
          </a:prstGeom>
        </p:spPr>
        <p:txBody>
          <a:bodyPr wrap="square" lIns="0" tIns="6451" rIns="0" bIns="0" rtlCol="0">
            <a:noAutofit/>
          </a:bodyPr>
          <a:lstStyle/>
          <a:p>
            <a:pPr marL="11469" algn="just">
              <a:lnSpc>
                <a:spcPts val="1016"/>
              </a:lnSpc>
            </a:pPr>
            <a:r>
              <a:rPr sz="993">
                <a:solidFill>
                  <a:srgbClr val="3C3C3B"/>
                </a:solidFill>
                <a:cs typeface="Times New Roman"/>
              </a:rPr>
              <a:t>D: Persistent, 3-level</a:t>
            </a:r>
            <a:endParaRPr sz="993">
              <a:cs typeface="Times New Roman"/>
            </a:endParaRPr>
          </a:p>
          <a:p>
            <a:pPr marL="11469" marR="9274" algn="just">
              <a:lnSpc>
                <a:spcPts val="1142"/>
              </a:lnSpc>
              <a:spcBef>
                <a:spcPts val="70"/>
              </a:spcBef>
            </a:pPr>
            <a:r>
              <a:rPr sz="993" spc="12">
                <a:solidFill>
                  <a:srgbClr val="3C3C3B"/>
                </a:solidFill>
                <a:cs typeface="Times New Roman"/>
              </a:rPr>
              <a:t>hover mega menu. </a:t>
            </a:r>
            <a:endParaRPr sz="993">
              <a:cs typeface="Times New Roman"/>
            </a:endParaRPr>
          </a:p>
          <a:p>
            <a:pPr marL="11469" marR="9274" algn="just">
              <a:lnSpc>
                <a:spcPts val="1142"/>
              </a:lnSpc>
              <a:spcBef>
                <a:spcPts val="122"/>
              </a:spcBef>
            </a:pPr>
            <a:r>
              <a:rPr sz="993" spc="-21">
                <a:solidFill>
                  <a:srgbClr val="3C3C3B"/>
                </a:solidFill>
                <a:cs typeface="Times New Roman"/>
              </a:rPr>
              <a:t>MR: Drilldown nav. </a:t>
            </a:r>
            <a:endParaRPr sz="993">
              <a:cs typeface="Times New Roman"/>
            </a:endParaRPr>
          </a:p>
          <a:p>
            <a:pPr marL="11469" marR="9274" algn="just">
              <a:lnSpc>
                <a:spcPts val="1142"/>
              </a:lnSpc>
              <a:spcBef>
                <a:spcPts val="122"/>
              </a:spcBef>
            </a:pPr>
            <a:r>
              <a:rPr sz="993" spc="8">
                <a:solidFill>
                  <a:srgbClr val="3C3C3B"/>
                </a:solidFill>
                <a:cs typeface="Times New Roman"/>
              </a:rPr>
              <a:t>View all at cat/dept </a:t>
            </a:r>
            <a:endParaRPr sz="993">
              <a:cs typeface="Times New Roman"/>
            </a:endParaRPr>
          </a:p>
          <a:p>
            <a:pPr marL="11469" marR="9274" algn="just">
              <a:lnSpc>
                <a:spcPts val="1142"/>
              </a:lnSpc>
              <a:spcBef>
                <a:spcPts val="122"/>
              </a:spcBef>
            </a:pPr>
            <a:r>
              <a:rPr sz="993" spc="6">
                <a:solidFill>
                  <a:srgbClr val="3C3C3B"/>
                </a:solidFill>
                <a:cs typeface="Times New Roman"/>
              </a:rPr>
              <a:t>level, featured links,</a:t>
            </a:r>
            <a:endParaRPr sz="993">
              <a:cs typeface="Times New Roman"/>
            </a:endParaRPr>
          </a:p>
        </p:txBody>
      </p:sp>
      <p:sp>
        <p:nvSpPr>
          <p:cNvPr id="67" name="object 108">
            <a:extLst>
              <a:ext uri="{FF2B5EF4-FFF2-40B4-BE49-F238E27FC236}">
                <a16:creationId xmlns:a16="http://schemas.microsoft.com/office/drawing/2014/main" id="{33DAC26C-DFCB-48B7-BD55-4DAE45F1DCE1}"/>
              </a:ext>
            </a:extLst>
          </p:cNvPr>
          <p:cNvSpPr txBox="1"/>
          <p:nvPr/>
        </p:nvSpPr>
        <p:spPr>
          <a:xfrm>
            <a:off x="6810159" y="1023360"/>
            <a:ext cx="1097236" cy="791538"/>
          </a:xfrm>
          <a:prstGeom prst="rect">
            <a:avLst/>
          </a:prstGeom>
        </p:spPr>
        <p:txBody>
          <a:bodyPr wrap="square" lIns="0" tIns="6451" rIns="0" bIns="0" rtlCol="0">
            <a:noAutofit/>
          </a:bodyPr>
          <a:lstStyle/>
          <a:p>
            <a:pPr marL="11469" algn="just">
              <a:lnSpc>
                <a:spcPts val="1016"/>
              </a:lnSpc>
            </a:pPr>
            <a:r>
              <a:rPr sz="993">
                <a:solidFill>
                  <a:srgbClr val="3C3C3B"/>
                </a:solidFill>
                <a:cs typeface="Times New Roman"/>
              </a:rPr>
              <a:t>D: Persistent, 3-level</a:t>
            </a:r>
            <a:endParaRPr sz="993">
              <a:cs typeface="Times New Roman"/>
            </a:endParaRPr>
          </a:p>
          <a:p>
            <a:pPr marL="11469" marR="9274" algn="just">
              <a:lnSpc>
                <a:spcPts val="1142"/>
              </a:lnSpc>
              <a:spcBef>
                <a:spcPts val="70"/>
              </a:spcBef>
            </a:pPr>
            <a:r>
              <a:rPr sz="993" spc="12">
                <a:solidFill>
                  <a:srgbClr val="3C3C3B"/>
                </a:solidFill>
                <a:cs typeface="Times New Roman"/>
              </a:rPr>
              <a:t>hover mega menu. </a:t>
            </a:r>
            <a:endParaRPr sz="993">
              <a:cs typeface="Times New Roman"/>
            </a:endParaRPr>
          </a:p>
          <a:p>
            <a:pPr marL="11469" marR="9274" algn="just">
              <a:lnSpc>
                <a:spcPts val="1142"/>
              </a:lnSpc>
              <a:spcBef>
                <a:spcPts val="122"/>
              </a:spcBef>
            </a:pPr>
            <a:r>
              <a:rPr sz="993" spc="-21">
                <a:solidFill>
                  <a:srgbClr val="3C3C3B"/>
                </a:solidFill>
                <a:cs typeface="Times New Roman"/>
              </a:rPr>
              <a:t>MR: Drilldown nav. </a:t>
            </a:r>
            <a:endParaRPr sz="993">
              <a:cs typeface="Times New Roman"/>
            </a:endParaRPr>
          </a:p>
          <a:p>
            <a:pPr marL="11469" marR="9274" algn="just">
              <a:lnSpc>
                <a:spcPts val="1142"/>
              </a:lnSpc>
              <a:spcBef>
                <a:spcPts val="122"/>
              </a:spcBef>
            </a:pPr>
            <a:r>
              <a:rPr sz="993" spc="8">
                <a:solidFill>
                  <a:srgbClr val="3C3C3B"/>
                </a:solidFill>
                <a:cs typeface="Times New Roman"/>
              </a:rPr>
              <a:t>View all at cat/dept </a:t>
            </a:r>
            <a:endParaRPr sz="993">
              <a:cs typeface="Times New Roman"/>
            </a:endParaRPr>
          </a:p>
          <a:p>
            <a:pPr marL="11469" marR="9274" algn="just">
              <a:lnSpc>
                <a:spcPts val="1142"/>
              </a:lnSpc>
              <a:spcBef>
                <a:spcPts val="122"/>
              </a:spcBef>
            </a:pPr>
            <a:r>
              <a:rPr sz="993" spc="6">
                <a:solidFill>
                  <a:srgbClr val="3C3C3B"/>
                </a:solidFill>
                <a:cs typeface="Times New Roman"/>
              </a:rPr>
              <a:t>level, featured links,</a:t>
            </a:r>
            <a:endParaRPr sz="993">
              <a:cs typeface="Times New Roman"/>
            </a:endParaRPr>
          </a:p>
        </p:txBody>
      </p:sp>
      <p:sp>
        <p:nvSpPr>
          <p:cNvPr id="68" name="object 107">
            <a:extLst>
              <a:ext uri="{FF2B5EF4-FFF2-40B4-BE49-F238E27FC236}">
                <a16:creationId xmlns:a16="http://schemas.microsoft.com/office/drawing/2014/main" id="{9B2FEB5B-2FAE-4B38-9E96-A30EB76756C2}"/>
              </a:ext>
            </a:extLst>
          </p:cNvPr>
          <p:cNvSpPr txBox="1"/>
          <p:nvPr/>
        </p:nvSpPr>
        <p:spPr>
          <a:xfrm>
            <a:off x="8045570" y="1023487"/>
            <a:ext cx="1108706" cy="791538"/>
          </a:xfrm>
          <a:prstGeom prst="rect">
            <a:avLst/>
          </a:prstGeom>
        </p:spPr>
        <p:txBody>
          <a:bodyPr wrap="square" lIns="0" tIns="6451" rIns="0" bIns="0" rtlCol="0">
            <a:noAutofit/>
          </a:bodyPr>
          <a:lstStyle/>
          <a:p>
            <a:pPr marL="11469">
              <a:lnSpc>
                <a:spcPts val="1016"/>
              </a:lnSpc>
            </a:pPr>
            <a:r>
              <a:rPr sz="993">
                <a:solidFill>
                  <a:srgbClr val="3C3C3B"/>
                </a:solidFill>
                <a:cs typeface="Times New Roman"/>
              </a:rPr>
              <a:t>D: Persistent, 3-level</a:t>
            </a:r>
            <a:endParaRPr sz="993">
              <a:cs typeface="Times New Roman"/>
            </a:endParaRPr>
          </a:p>
          <a:p>
            <a:pPr marL="11469" marR="71588">
              <a:lnSpc>
                <a:spcPts val="1142"/>
              </a:lnSpc>
              <a:spcBef>
                <a:spcPts val="70"/>
              </a:spcBef>
            </a:pPr>
            <a:r>
              <a:rPr sz="993" spc="10">
                <a:solidFill>
                  <a:srgbClr val="3C3C3B"/>
                </a:solidFill>
                <a:cs typeface="Times New Roman"/>
              </a:rPr>
              <a:t>click mega menu. </a:t>
            </a:r>
            <a:endParaRPr sz="993">
              <a:cs typeface="Times New Roman"/>
            </a:endParaRPr>
          </a:p>
          <a:p>
            <a:pPr marL="11469" marR="71588">
              <a:lnSpc>
                <a:spcPts val="1142"/>
              </a:lnSpc>
              <a:spcBef>
                <a:spcPts val="122"/>
              </a:spcBef>
            </a:pPr>
            <a:r>
              <a:rPr sz="993" spc="-21">
                <a:solidFill>
                  <a:srgbClr val="3C3C3B"/>
                </a:solidFill>
                <a:cs typeface="Times New Roman"/>
              </a:rPr>
              <a:t>MR: Drilldown nav. </a:t>
            </a:r>
            <a:endParaRPr sz="993">
              <a:cs typeface="Times New Roman"/>
            </a:endParaRPr>
          </a:p>
          <a:p>
            <a:pPr marL="11469" marR="71588">
              <a:lnSpc>
                <a:spcPts val="1142"/>
              </a:lnSpc>
              <a:spcBef>
                <a:spcPts val="122"/>
              </a:spcBef>
            </a:pPr>
            <a:r>
              <a:rPr sz="993" spc="8">
                <a:solidFill>
                  <a:srgbClr val="3C3C3B"/>
                </a:solidFill>
                <a:cs typeface="Times New Roman"/>
              </a:rPr>
              <a:t>View all at cat/dept </a:t>
            </a:r>
            <a:endParaRPr sz="993">
              <a:cs typeface="Times New Roman"/>
            </a:endParaRPr>
          </a:p>
          <a:p>
            <a:pPr marL="11469" marR="71588">
              <a:lnSpc>
                <a:spcPts val="1142"/>
              </a:lnSpc>
              <a:spcBef>
                <a:spcPts val="122"/>
              </a:spcBef>
            </a:pPr>
            <a:r>
              <a:rPr sz="993" spc="4">
                <a:solidFill>
                  <a:srgbClr val="3C3C3B"/>
                </a:solidFill>
                <a:cs typeface="Times New Roman"/>
              </a:rPr>
              <a:t>level</a:t>
            </a:r>
            <a:endParaRPr sz="993">
              <a:cs typeface="Times New Roman"/>
            </a:endParaRPr>
          </a:p>
        </p:txBody>
      </p:sp>
      <p:sp>
        <p:nvSpPr>
          <p:cNvPr id="69" name="object 106">
            <a:extLst>
              <a:ext uri="{FF2B5EF4-FFF2-40B4-BE49-F238E27FC236}">
                <a16:creationId xmlns:a16="http://schemas.microsoft.com/office/drawing/2014/main" id="{BCFAA7FD-2663-4960-8564-06796ED5C09F}"/>
              </a:ext>
            </a:extLst>
          </p:cNvPr>
          <p:cNvSpPr txBox="1"/>
          <p:nvPr/>
        </p:nvSpPr>
        <p:spPr>
          <a:xfrm>
            <a:off x="9280981" y="1023612"/>
            <a:ext cx="1056420" cy="791538"/>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D: Scrolling, 3-level</a:t>
            </a:r>
            <a:endParaRPr sz="993">
              <a:cs typeface="Times New Roman"/>
            </a:endParaRPr>
          </a:p>
          <a:p>
            <a:pPr marL="11469">
              <a:lnSpc>
                <a:spcPts val="1142"/>
              </a:lnSpc>
              <a:spcBef>
                <a:spcPts val="70"/>
              </a:spcBef>
            </a:pPr>
            <a:r>
              <a:rPr sz="993" spc="10">
                <a:solidFill>
                  <a:srgbClr val="3C3C3B"/>
                </a:solidFill>
                <a:cs typeface="Times New Roman"/>
              </a:rPr>
              <a:t>click mega menu. </a:t>
            </a:r>
            <a:endParaRPr sz="993">
              <a:cs typeface="Times New Roman"/>
            </a:endParaRPr>
          </a:p>
          <a:p>
            <a:pPr marL="11469">
              <a:lnSpc>
                <a:spcPts val="1142"/>
              </a:lnSpc>
              <a:spcBef>
                <a:spcPts val="122"/>
              </a:spcBef>
            </a:pPr>
            <a:r>
              <a:rPr sz="993" spc="-21">
                <a:solidFill>
                  <a:srgbClr val="3C3C3B"/>
                </a:solidFill>
                <a:cs typeface="Times New Roman"/>
              </a:rPr>
              <a:t>MR: Drilldown nav. </a:t>
            </a:r>
            <a:endParaRPr sz="993">
              <a:cs typeface="Times New Roman"/>
            </a:endParaRPr>
          </a:p>
          <a:p>
            <a:pPr marL="11469">
              <a:lnSpc>
                <a:spcPts val="1142"/>
              </a:lnSpc>
              <a:spcBef>
                <a:spcPts val="122"/>
              </a:spcBef>
            </a:pPr>
            <a:r>
              <a:rPr sz="993" spc="8">
                <a:solidFill>
                  <a:srgbClr val="3C3C3B"/>
                </a:solidFill>
                <a:cs typeface="Times New Roman"/>
              </a:rPr>
              <a:t>View all at cat/dept </a:t>
            </a:r>
            <a:endParaRPr sz="993">
              <a:cs typeface="Times New Roman"/>
            </a:endParaRPr>
          </a:p>
          <a:p>
            <a:pPr marL="11469">
              <a:lnSpc>
                <a:spcPts val="1142"/>
              </a:lnSpc>
              <a:spcBef>
                <a:spcPts val="122"/>
              </a:spcBef>
            </a:pPr>
            <a:r>
              <a:rPr sz="993" spc="7">
                <a:solidFill>
                  <a:srgbClr val="3C3C3B"/>
                </a:solidFill>
                <a:cs typeface="Times New Roman"/>
              </a:rPr>
              <a:t>level, featured links</a:t>
            </a:r>
            <a:endParaRPr sz="993">
              <a:cs typeface="Times New Roman"/>
            </a:endParaRPr>
          </a:p>
        </p:txBody>
      </p:sp>
      <p:sp>
        <p:nvSpPr>
          <p:cNvPr id="70" name="object 105">
            <a:extLst>
              <a:ext uri="{FF2B5EF4-FFF2-40B4-BE49-F238E27FC236}">
                <a16:creationId xmlns:a16="http://schemas.microsoft.com/office/drawing/2014/main" id="{0F16A2BA-9738-45E7-9F51-9A8C855C45CF}"/>
              </a:ext>
            </a:extLst>
          </p:cNvPr>
          <p:cNvSpPr txBox="1"/>
          <p:nvPr/>
        </p:nvSpPr>
        <p:spPr>
          <a:xfrm>
            <a:off x="10516393" y="1023739"/>
            <a:ext cx="1149643" cy="630930"/>
          </a:xfrm>
          <a:prstGeom prst="rect">
            <a:avLst/>
          </a:prstGeom>
        </p:spPr>
        <p:txBody>
          <a:bodyPr wrap="square" lIns="0" tIns="6451" rIns="0" bIns="0" rtlCol="0">
            <a:noAutofit/>
          </a:bodyPr>
          <a:lstStyle/>
          <a:p>
            <a:pPr marL="11469" marR="186896" algn="just">
              <a:lnSpc>
                <a:spcPts val="1016"/>
              </a:lnSpc>
            </a:pPr>
            <a:r>
              <a:rPr sz="993" spc="10">
                <a:solidFill>
                  <a:srgbClr val="3C3C3B"/>
                </a:solidFill>
                <a:cs typeface="Times New Roman"/>
              </a:rPr>
              <a:t>Persistent, 2-level</a:t>
            </a:r>
            <a:endParaRPr sz="993">
              <a:cs typeface="Times New Roman"/>
            </a:endParaRPr>
          </a:p>
          <a:p>
            <a:pPr marL="11469" algn="just">
              <a:lnSpc>
                <a:spcPts val="1142"/>
              </a:lnSpc>
              <a:spcBef>
                <a:spcPts val="70"/>
              </a:spcBef>
            </a:pPr>
            <a:r>
              <a:rPr sz="993">
                <a:solidFill>
                  <a:srgbClr val="3C3C3B"/>
                </a:solidFill>
                <a:cs typeface="Times New Roman"/>
              </a:rPr>
              <a:t>click</a:t>
            </a:r>
            <a:r>
              <a:rPr sz="993" spc="-88">
                <a:solidFill>
                  <a:srgbClr val="3C3C3B"/>
                </a:solidFill>
                <a:cs typeface="Times New Roman"/>
              </a:rPr>
              <a:t> </a:t>
            </a:r>
            <a:r>
              <a:rPr sz="993">
                <a:solidFill>
                  <a:srgbClr val="3C3C3B"/>
                </a:solidFill>
                <a:cs typeface="Times New Roman"/>
              </a:rPr>
              <a:t>a</a:t>
            </a:r>
            <a:r>
              <a:rPr sz="993" spc="-23">
                <a:solidFill>
                  <a:srgbClr val="3C3C3B"/>
                </a:solidFill>
                <a:cs typeface="Times New Roman"/>
              </a:rPr>
              <a:t>cc</a:t>
            </a:r>
            <a:r>
              <a:rPr sz="993">
                <a:solidFill>
                  <a:srgbClr val="3C3C3B"/>
                </a:solidFill>
                <a:cs typeface="Times New Roman"/>
              </a:rPr>
              <a:t>o</a:t>
            </a:r>
            <a:r>
              <a:rPr sz="993" spc="-8">
                <a:solidFill>
                  <a:srgbClr val="3C3C3B"/>
                </a:solidFill>
                <a:cs typeface="Times New Roman"/>
              </a:rPr>
              <a:t>r</a:t>
            </a:r>
            <a:r>
              <a:rPr sz="993">
                <a:solidFill>
                  <a:srgbClr val="3C3C3B"/>
                </a:solidFill>
                <a:cs typeface="Times New Roman"/>
              </a:rPr>
              <a:t>dion.</a:t>
            </a:r>
            <a:r>
              <a:rPr sz="993" spc="180">
                <a:solidFill>
                  <a:srgbClr val="3C3C3B"/>
                </a:solidFill>
                <a:cs typeface="Times New Roman"/>
              </a:rPr>
              <a:t> </a:t>
            </a:r>
            <a:r>
              <a:rPr sz="993">
                <a:solidFill>
                  <a:srgbClr val="3C3C3B"/>
                </a:solidFill>
                <a:cs typeface="Times New Roman"/>
              </a:rPr>
              <a:t>Vi</a:t>
            </a:r>
            <a:r>
              <a:rPr sz="993" spc="4">
                <a:solidFill>
                  <a:srgbClr val="3C3C3B"/>
                </a:solidFill>
                <a:cs typeface="Times New Roman"/>
              </a:rPr>
              <a:t>e</a:t>
            </a:r>
            <a:r>
              <a:rPr sz="993">
                <a:solidFill>
                  <a:srgbClr val="3C3C3B"/>
                </a:solidFill>
                <a:cs typeface="Times New Roman"/>
              </a:rPr>
              <a:t>w </a:t>
            </a:r>
            <a:endParaRPr sz="993">
              <a:cs typeface="Times New Roman"/>
            </a:endParaRPr>
          </a:p>
          <a:p>
            <a:pPr marL="11469" algn="just">
              <a:lnSpc>
                <a:spcPts val="1142"/>
              </a:lnSpc>
              <a:spcBef>
                <a:spcPts val="122"/>
              </a:spcBef>
            </a:pPr>
            <a:r>
              <a:rPr sz="993">
                <a:solidFill>
                  <a:srgbClr val="3C3C3B"/>
                </a:solidFill>
                <a:cs typeface="Times New Roman"/>
              </a:rPr>
              <a:t>all</a:t>
            </a:r>
            <a:r>
              <a:rPr sz="993" spc="-39">
                <a:solidFill>
                  <a:srgbClr val="3C3C3B"/>
                </a:solidFill>
                <a:cs typeface="Times New Roman"/>
              </a:rPr>
              <a:t> </a:t>
            </a:r>
            <a:r>
              <a:rPr sz="993" spc="-13">
                <a:solidFill>
                  <a:srgbClr val="3C3C3B"/>
                </a:solidFill>
                <a:cs typeface="Times New Roman"/>
              </a:rPr>
              <a:t>a</a:t>
            </a:r>
            <a:r>
              <a:rPr sz="993">
                <a:solidFill>
                  <a:srgbClr val="3C3C3B"/>
                </a:solidFill>
                <a:cs typeface="Times New Roman"/>
              </a:rPr>
              <a:t>t</a:t>
            </a:r>
            <a:r>
              <a:rPr sz="993" spc="68">
                <a:solidFill>
                  <a:srgbClr val="3C3C3B"/>
                </a:solidFill>
                <a:cs typeface="Times New Roman"/>
              </a:rPr>
              <a:t> </a:t>
            </a:r>
            <a:r>
              <a:rPr sz="993" spc="45">
                <a:solidFill>
                  <a:srgbClr val="3C3C3B"/>
                </a:solidFill>
                <a:cs typeface="Times New Roman"/>
              </a:rPr>
              <a:t>de</a:t>
            </a:r>
            <a:r>
              <a:rPr sz="993" spc="30">
                <a:solidFill>
                  <a:srgbClr val="3C3C3B"/>
                </a:solidFill>
                <a:cs typeface="Times New Roman"/>
              </a:rPr>
              <a:t>p</a:t>
            </a:r>
            <a:r>
              <a:rPr sz="993" spc="36">
                <a:solidFill>
                  <a:srgbClr val="3C3C3B"/>
                </a:solidFill>
                <a:cs typeface="Times New Roman"/>
              </a:rPr>
              <a:t>t</a:t>
            </a:r>
            <a:r>
              <a:rPr sz="993" spc="2">
                <a:solidFill>
                  <a:srgbClr val="3C3C3B"/>
                </a:solidFill>
                <a:cs typeface="Times New Roman"/>
              </a:rPr>
              <a:t>/</a:t>
            </a:r>
            <a:r>
              <a:rPr sz="993" spc="35">
                <a:solidFill>
                  <a:srgbClr val="3C3C3B"/>
                </a:solidFill>
                <a:cs typeface="Times New Roman"/>
              </a:rPr>
              <a:t>aisle</a:t>
            </a:r>
            <a:r>
              <a:rPr sz="993" spc="-46">
                <a:solidFill>
                  <a:srgbClr val="3C3C3B"/>
                </a:solidFill>
                <a:cs typeface="Times New Roman"/>
              </a:rPr>
              <a:t> </a:t>
            </a:r>
            <a:r>
              <a:rPr sz="993" spc="10">
                <a:solidFill>
                  <a:srgbClr val="3C3C3B"/>
                </a:solidFill>
                <a:cs typeface="Times New Roman"/>
              </a:rPr>
              <a:t>l</a:t>
            </a:r>
            <a:r>
              <a:rPr sz="993" spc="21">
                <a:solidFill>
                  <a:srgbClr val="3C3C3B"/>
                </a:solidFill>
                <a:cs typeface="Times New Roman"/>
              </a:rPr>
              <a:t>e</a:t>
            </a:r>
            <a:r>
              <a:rPr sz="993" spc="-39">
                <a:solidFill>
                  <a:srgbClr val="3C3C3B"/>
                </a:solidFill>
                <a:cs typeface="Times New Roman"/>
              </a:rPr>
              <a:t>v</a:t>
            </a:r>
            <a:r>
              <a:rPr sz="993" spc="8">
                <a:solidFill>
                  <a:srgbClr val="3C3C3B"/>
                </a:solidFill>
                <a:cs typeface="Times New Roman"/>
              </a:rPr>
              <a:t>el,</a:t>
            </a:r>
            <a:r>
              <a:rPr sz="993" spc="6">
                <a:solidFill>
                  <a:srgbClr val="3C3C3B"/>
                </a:solidFill>
                <a:cs typeface="Times New Roman"/>
              </a:rPr>
              <a:t> </a:t>
            </a:r>
            <a:endParaRPr sz="993">
              <a:cs typeface="Times New Roman"/>
            </a:endParaRPr>
          </a:p>
          <a:p>
            <a:pPr marL="11469" algn="just">
              <a:lnSpc>
                <a:spcPts val="1142"/>
              </a:lnSpc>
              <a:spcBef>
                <a:spcPts val="122"/>
              </a:spcBef>
            </a:pPr>
            <a:r>
              <a:rPr sz="993" spc="18">
                <a:solidFill>
                  <a:srgbClr val="3C3C3B"/>
                </a:solidFill>
                <a:cs typeface="Times New Roman"/>
              </a:rPr>
              <a:t>not accessible</a:t>
            </a:r>
            <a:endParaRPr sz="993">
              <a:cs typeface="Times New Roman"/>
            </a:endParaRPr>
          </a:p>
        </p:txBody>
      </p:sp>
      <p:sp>
        <p:nvSpPr>
          <p:cNvPr id="71" name="object 104">
            <a:extLst>
              <a:ext uri="{FF2B5EF4-FFF2-40B4-BE49-F238E27FC236}">
                <a16:creationId xmlns:a16="http://schemas.microsoft.com/office/drawing/2014/main" id="{4148AC88-387C-4B40-BF14-43F0EF9EC970}"/>
              </a:ext>
            </a:extLst>
          </p:cNvPr>
          <p:cNvSpPr txBox="1"/>
          <p:nvPr/>
        </p:nvSpPr>
        <p:spPr>
          <a:xfrm>
            <a:off x="11751804" y="1023865"/>
            <a:ext cx="1103606" cy="791538"/>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D: Scrolling, 2-level</a:t>
            </a:r>
            <a:endParaRPr sz="993">
              <a:cs typeface="Times New Roman"/>
            </a:endParaRPr>
          </a:p>
          <a:p>
            <a:pPr marL="11469">
              <a:lnSpc>
                <a:spcPts val="1142"/>
              </a:lnSpc>
              <a:spcBef>
                <a:spcPts val="70"/>
              </a:spcBef>
            </a:pPr>
            <a:r>
              <a:rPr sz="993" spc="19">
                <a:solidFill>
                  <a:srgbClr val="3C3C3B"/>
                </a:solidFill>
                <a:cs typeface="Times New Roman"/>
              </a:rPr>
              <a:t>hover dropdown, </a:t>
            </a:r>
            <a:endParaRPr sz="993">
              <a:cs typeface="Times New Roman"/>
            </a:endParaRPr>
          </a:p>
          <a:p>
            <a:pPr marL="11469">
              <a:lnSpc>
                <a:spcPts val="1142"/>
              </a:lnSpc>
              <a:spcBef>
                <a:spcPts val="122"/>
              </a:spcBef>
            </a:pPr>
            <a:r>
              <a:rPr sz="993" spc="21">
                <a:solidFill>
                  <a:srgbClr val="3C3C3B"/>
                </a:solidFill>
                <a:cs typeface="Times New Roman"/>
              </a:rPr>
              <a:t>explore buttons, </a:t>
            </a:r>
            <a:endParaRPr sz="993">
              <a:cs typeface="Times New Roman"/>
            </a:endParaRPr>
          </a:p>
          <a:p>
            <a:pPr marL="11469">
              <a:lnSpc>
                <a:spcPts val="1142"/>
              </a:lnSpc>
              <a:spcBef>
                <a:spcPts val="122"/>
              </a:spcBef>
            </a:pPr>
            <a:r>
              <a:rPr sz="993">
                <a:solidFill>
                  <a:srgbClr val="3C3C3B"/>
                </a:solidFill>
                <a:cs typeface="Times New Roman"/>
              </a:rPr>
              <a:t>drilld</a:t>
            </a:r>
            <a:r>
              <a:rPr sz="993" spc="-4">
                <a:solidFill>
                  <a:srgbClr val="3C3C3B"/>
                </a:solidFill>
                <a:cs typeface="Times New Roman"/>
              </a:rPr>
              <a:t>o</a:t>
            </a:r>
            <a:r>
              <a:rPr sz="993">
                <a:solidFill>
                  <a:srgbClr val="3C3C3B"/>
                </a:solidFill>
                <a:cs typeface="Times New Roman"/>
              </a:rPr>
              <a:t>wn</a:t>
            </a:r>
            <a:r>
              <a:rPr sz="993" spc="66">
                <a:solidFill>
                  <a:srgbClr val="3C3C3B"/>
                </a:solidFill>
                <a:cs typeface="Times New Roman"/>
              </a:rPr>
              <a:t> </a:t>
            </a:r>
            <a:r>
              <a:rPr sz="993" spc="28">
                <a:solidFill>
                  <a:srgbClr val="3C3C3B"/>
                </a:solidFill>
                <a:cs typeface="Times New Roman"/>
              </a:rPr>
              <a:t>horison</a:t>
            </a:r>
            <a:r>
              <a:rPr sz="993" spc="-3">
                <a:solidFill>
                  <a:srgbClr val="3C3C3B"/>
                </a:solidFill>
                <a:cs typeface="Times New Roman"/>
              </a:rPr>
              <a:t>t</a:t>
            </a:r>
            <a:r>
              <a:rPr sz="993" spc="16">
                <a:solidFill>
                  <a:srgbClr val="3C3C3B"/>
                </a:solidFill>
                <a:cs typeface="Times New Roman"/>
              </a:rPr>
              <a:t>al</a:t>
            </a:r>
            <a:r>
              <a:rPr sz="993" spc="11">
                <a:solidFill>
                  <a:srgbClr val="3C3C3B"/>
                </a:solidFill>
                <a:cs typeface="Times New Roman"/>
              </a:rPr>
              <a:t> </a:t>
            </a:r>
            <a:endParaRPr sz="993">
              <a:cs typeface="Times New Roman"/>
            </a:endParaRPr>
          </a:p>
          <a:p>
            <a:pPr marL="11469">
              <a:lnSpc>
                <a:spcPts val="1142"/>
              </a:lnSpc>
              <a:spcBef>
                <a:spcPts val="122"/>
              </a:spcBef>
            </a:pPr>
            <a:r>
              <a:rPr sz="993" spc="10">
                <a:solidFill>
                  <a:srgbClr val="3C3C3B"/>
                </a:solidFill>
                <a:cs typeface="Times New Roman"/>
              </a:rPr>
              <a:t>scrolling spotlights</a:t>
            </a:r>
            <a:endParaRPr sz="993">
              <a:cs typeface="Times New Roman"/>
            </a:endParaRPr>
          </a:p>
        </p:txBody>
      </p:sp>
      <p:sp>
        <p:nvSpPr>
          <p:cNvPr id="72" name="object 103">
            <a:extLst>
              <a:ext uri="{FF2B5EF4-FFF2-40B4-BE49-F238E27FC236}">
                <a16:creationId xmlns:a16="http://schemas.microsoft.com/office/drawing/2014/main" id="{3D5A60FC-3889-4245-9406-E9FBABF9DE03}"/>
              </a:ext>
            </a:extLst>
          </p:cNvPr>
          <p:cNvSpPr txBox="1"/>
          <p:nvPr/>
        </p:nvSpPr>
        <p:spPr>
          <a:xfrm>
            <a:off x="12987216" y="1023990"/>
            <a:ext cx="1012767" cy="630930"/>
          </a:xfrm>
          <a:prstGeom prst="rect">
            <a:avLst/>
          </a:prstGeom>
        </p:spPr>
        <p:txBody>
          <a:bodyPr wrap="square" lIns="0" tIns="6451" rIns="0" bIns="0" rtlCol="0">
            <a:noAutofit/>
          </a:bodyPr>
          <a:lstStyle/>
          <a:p>
            <a:pPr marL="11469" marR="10292">
              <a:lnSpc>
                <a:spcPts val="1016"/>
              </a:lnSpc>
            </a:pPr>
            <a:r>
              <a:rPr sz="993" spc="4">
                <a:solidFill>
                  <a:srgbClr val="3C3C3B"/>
                </a:solidFill>
                <a:cs typeface="Times New Roman"/>
              </a:rPr>
              <a:t>D: Persistent,</a:t>
            </a:r>
            <a:endParaRPr sz="993">
              <a:cs typeface="Times New Roman"/>
            </a:endParaRPr>
          </a:p>
          <a:p>
            <a:pPr marL="11469">
              <a:lnSpc>
                <a:spcPts val="1142"/>
              </a:lnSpc>
              <a:spcBef>
                <a:spcPts val="70"/>
              </a:spcBef>
            </a:pPr>
            <a:r>
              <a:rPr sz="993" spc="9">
                <a:solidFill>
                  <a:srgbClr val="3C3C3B"/>
                </a:solidFill>
                <a:cs typeface="Times New Roman"/>
              </a:rPr>
              <a:t>collapsed 2-level </a:t>
            </a:r>
            <a:endParaRPr sz="993">
              <a:cs typeface="Times New Roman"/>
            </a:endParaRPr>
          </a:p>
          <a:p>
            <a:pPr marL="11469">
              <a:lnSpc>
                <a:spcPts val="1142"/>
              </a:lnSpc>
              <a:spcBef>
                <a:spcPts val="122"/>
              </a:spcBef>
            </a:pPr>
            <a:r>
              <a:rPr sz="993">
                <a:solidFill>
                  <a:srgbClr val="3C3C3B"/>
                </a:solidFill>
                <a:cs typeface="Times New Roman"/>
              </a:rPr>
              <a:t>h</a:t>
            </a:r>
            <a:r>
              <a:rPr sz="993" spc="-4">
                <a:solidFill>
                  <a:srgbClr val="3C3C3B"/>
                </a:solidFill>
                <a:cs typeface="Times New Roman"/>
              </a:rPr>
              <a:t>ov</a:t>
            </a:r>
            <a:r>
              <a:rPr sz="993">
                <a:solidFill>
                  <a:srgbClr val="3C3C3B"/>
                </a:solidFill>
                <a:cs typeface="Times New Roman"/>
              </a:rPr>
              <a:t>er</a:t>
            </a:r>
            <a:r>
              <a:rPr sz="993" spc="56">
                <a:solidFill>
                  <a:srgbClr val="3C3C3B"/>
                </a:solidFill>
                <a:cs typeface="Times New Roman"/>
              </a:rPr>
              <a:t> </a:t>
            </a:r>
            <a:r>
              <a:rPr sz="993">
                <a:solidFill>
                  <a:srgbClr val="3C3C3B"/>
                </a:solidFill>
                <a:cs typeface="Times New Roman"/>
              </a:rPr>
              <a:t>m</a:t>
            </a:r>
            <a:r>
              <a:rPr sz="993" spc="-8">
                <a:solidFill>
                  <a:srgbClr val="3C3C3B"/>
                </a:solidFill>
                <a:cs typeface="Times New Roman"/>
              </a:rPr>
              <a:t>e</a:t>
            </a:r>
            <a:r>
              <a:rPr sz="993" spc="-17">
                <a:solidFill>
                  <a:srgbClr val="3C3C3B"/>
                </a:solidFill>
                <a:cs typeface="Times New Roman"/>
              </a:rPr>
              <a:t>g</a:t>
            </a:r>
            <a:r>
              <a:rPr sz="993">
                <a:solidFill>
                  <a:srgbClr val="3C3C3B"/>
                </a:solidFill>
                <a:cs typeface="Times New Roman"/>
              </a:rPr>
              <a:t>a</a:t>
            </a:r>
            <a:r>
              <a:rPr sz="993" spc="109">
                <a:solidFill>
                  <a:srgbClr val="3C3C3B"/>
                </a:solidFill>
                <a:cs typeface="Times New Roman"/>
              </a:rPr>
              <a:t> </a:t>
            </a:r>
            <a:r>
              <a:rPr sz="993" spc="33">
                <a:solidFill>
                  <a:srgbClr val="3C3C3B"/>
                </a:solidFill>
                <a:cs typeface="Times New Roman"/>
              </a:rPr>
              <a:t>menu.</a:t>
            </a:r>
            <a:r>
              <a:rPr sz="993" spc="16">
                <a:solidFill>
                  <a:srgbClr val="3C3C3B"/>
                </a:solidFill>
                <a:cs typeface="Times New Roman"/>
              </a:rPr>
              <a:t> </a:t>
            </a:r>
            <a:endParaRPr sz="993">
              <a:cs typeface="Times New Roman"/>
            </a:endParaRPr>
          </a:p>
          <a:p>
            <a:pPr marL="11469">
              <a:lnSpc>
                <a:spcPts val="1142"/>
              </a:lnSpc>
              <a:spcBef>
                <a:spcPts val="122"/>
              </a:spcBef>
            </a:pPr>
            <a:r>
              <a:rPr sz="993" spc="-22">
                <a:solidFill>
                  <a:srgbClr val="3C3C3B"/>
                </a:solidFill>
                <a:cs typeface="Times New Roman"/>
              </a:rPr>
              <a:t>MR: Drilldown nav</a:t>
            </a:r>
            <a:endParaRPr sz="993">
              <a:cs typeface="Times New Roman"/>
            </a:endParaRPr>
          </a:p>
        </p:txBody>
      </p:sp>
      <p:sp>
        <p:nvSpPr>
          <p:cNvPr id="73" name="object 92">
            <a:extLst>
              <a:ext uri="{FF2B5EF4-FFF2-40B4-BE49-F238E27FC236}">
                <a16:creationId xmlns:a16="http://schemas.microsoft.com/office/drawing/2014/main" id="{F400AEF3-D1B7-49F6-8205-D2D8E4DBA57E}"/>
              </a:ext>
            </a:extLst>
          </p:cNvPr>
          <p:cNvSpPr txBox="1"/>
          <p:nvPr/>
        </p:nvSpPr>
        <p:spPr>
          <a:xfrm>
            <a:off x="245265" y="2039750"/>
            <a:ext cx="413421" cy="149105"/>
          </a:xfrm>
          <a:prstGeom prst="rect">
            <a:avLst/>
          </a:prstGeom>
        </p:spPr>
        <p:txBody>
          <a:bodyPr wrap="square" lIns="0" tIns="6451" rIns="0" bIns="0" rtlCol="0">
            <a:noAutofit/>
          </a:bodyPr>
          <a:lstStyle/>
          <a:p>
            <a:pPr marL="11469">
              <a:lnSpc>
                <a:spcPts val="1016"/>
              </a:lnSpc>
            </a:pPr>
            <a:r>
              <a:rPr sz="993" spc="-2">
                <a:solidFill>
                  <a:srgbClr val="3C3C3B"/>
                </a:solidFill>
                <a:cs typeface="Times New Roman"/>
              </a:rPr>
              <a:t>Search</a:t>
            </a:r>
            <a:endParaRPr sz="993">
              <a:cs typeface="Times New Roman"/>
            </a:endParaRPr>
          </a:p>
        </p:txBody>
      </p:sp>
      <p:sp>
        <p:nvSpPr>
          <p:cNvPr id="74" name="object 91">
            <a:extLst>
              <a:ext uri="{FF2B5EF4-FFF2-40B4-BE49-F238E27FC236}">
                <a16:creationId xmlns:a16="http://schemas.microsoft.com/office/drawing/2014/main" id="{ACC11048-1EA3-45C1-8D5A-6944E65A1C3F}"/>
              </a:ext>
            </a:extLst>
          </p:cNvPr>
          <p:cNvSpPr txBox="1"/>
          <p:nvPr/>
        </p:nvSpPr>
        <p:spPr>
          <a:xfrm>
            <a:off x="1868509" y="2169720"/>
            <a:ext cx="1200374" cy="952147"/>
          </a:xfrm>
          <a:prstGeom prst="rect">
            <a:avLst/>
          </a:prstGeom>
        </p:spPr>
        <p:txBody>
          <a:bodyPr wrap="square" lIns="0" tIns="6451" rIns="0" bIns="0" rtlCol="0" anchor="t">
            <a:noAutofit/>
          </a:bodyPr>
          <a:lstStyle/>
          <a:p>
            <a:pPr marL="11430" marR="10160">
              <a:lnSpc>
                <a:spcPts val="1016"/>
              </a:lnSpc>
            </a:pPr>
            <a:r>
              <a:rPr sz="993" spc="-6">
                <a:solidFill>
                  <a:srgbClr val="3C3C3B"/>
                </a:solidFill>
                <a:cs typeface="Times New Roman"/>
              </a:rPr>
              <a:t>DRT, auto-correct,</a:t>
            </a:r>
            <a:endParaRPr lang="en-US" sz="993">
              <a:cs typeface="Times New Roman"/>
            </a:endParaRPr>
          </a:p>
          <a:p>
            <a:pPr marL="11430">
              <a:lnSpc>
                <a:spcPts val="1142"/>
              </a:lnSpc>
              <a:spcBef>
                <a:spcPts val="70"/>
              </a:spcBef>
            </a:pPr>
            <a:r>
              <a:rPr sz="993" spc="16">
                <a:solidFill>
                  <a:srgbClr val="3C3C3B"/>
                </a:solidFill>
                <a:cs typeface="Times New Roman"/>
              </a:rPr>
              <a:t>multi-search, recipe </a:t>
            </a:r>
            <a:endParaRPr sz="993">
              <a:cs typeface="Times New Roman"/>
            </a:endParaRPr>
          </a:p>
          <a:p>
            <a:pPr marL="11430">
              <a:lnSpc>
                <a:spcPts val="1142"/>
              </a:lnSpc>
              <a:spcBef>
                <a:spcPts val="122"/>
              </a:spcBef>
            </a:pPr>
            <a:r>
              <a:rPr sz="950">
                <a:solidFill>
                  <a:srgbClr val="3C3C3B"/>
                </a:solidFill>
                <a:cs typeface="Times New Roman"/>
              </a:rPr>
              <a:t>and</a:t>
            </a:r>
            <a:r>
              <a:rPr sz="950" spc="107">
                <a:solidFill>
                  <a:srgbClr val="3C3C3B"/>
                </a:solidFill>
                <a:cs typeface="Times New Roman"/>
              </a:rPr>
              <a:t> </a:t>
            </a:r>
            <a:r>
              <a:rPr sz="950">
                <a:solidFill>
                  <a:srgbClr val="3C3C3B"/>
                </a:solidFill>
                <a:cs typeface="Times New Roman"/>
              </a:rPr>
              <a:t>p</a:t>
            </a:r>
            <a:r>
              <a:rPr sz="950" spc="-8">
                <a:solidFill>
                  <a:srgbClr val="3C3C3B"/>
                </a:solidFill>
                <a:cs typeface="Times New Roman"/>
              </a:rPr>
              <a:t>r</a:t>
            </a:r>
            <a:r>
              <a:rPr sz="950">
                <a:solidFill>
                  <a:srgbClr val="3C3C3B"/>
                </a:solidFill>
                <a:cs typeface="Times New Roman"/>
              </a:rPr>
              <a:t>odu</a:t>
            </a:r>
            <a:r>
              <a:rPr sz="950" spc="-8">
                <a:solidFill>
                  <a:srgbClr val="3C3C3B"/>
                </a:solidFill>
                <a:cs typeface="Times New Roman"/>
              </a:rPr>
              <a:t>c</a:t>
            </a:r>
            <a:r>
              <a:rPr sz="950">
                <a:solidFill>
                  <a:srgbClr val="3C3C3B"/>
                </a:solidFill>
                <a:cs typeface="Times New Roman"/>
              </a:rPr>
              <a:t>t</a:t>
            </a:r>
            <a:r>
              <a:rPr sz="950" spc="211">
                <a:solidFill>
                  <a:srgbClr val="3C3C3B"/>
                </a:solidFill>
                <a:cs typeface="Times New Roman"/>
              </a:rPr>
              <a:t> </a:t>
            </a:r>
            <a:r>
              <a:rPr sz="950" spc="4">
                <a:solidFill>
                  <a:srgbClr val="3C3C3B"/>
                </a:solidFill>
                <a:cs typeface="Times New Roman"/>
              </a:rPr>
              <a:t>r</a:t>
            </a:r>
            <a:r>
              <a:rPr sz="950" spc="31">
                <a:solidFill>
                  <a:srgbClr val="3C3C3B"/>
                </a:solidFill>
                <a:cs typeface="Times New Roman"/>
              </a:rPr>
              <a:t>esul</a:t>
            </a:r>
            <a:r>
              <a:rPr sz="950" spc="12">
                <a:solidFill>
                  <a:srgbClr val="3C3C3B"/>
                </a:solidFill>
                <a:cs typeface="Times New Roman"/>
              </a:rPr>
              <a:t>ts. </a:t>
            </a:r>
            <a:r>
              <a:rPr lang="en-GB" sz="950" spc="12">
                <a:solidFill>
                  <a:schemeClr val="accent1">
                    <a:lumMod val="75000"/>
                  </a:schemeClr>
                </a:solidFill>
                <a:cs typeface="Times New Roman"/>
              </a:rPr>
              <a:t>Personalised search</a:t>
            </a:r>
            <a:r>
              <a:rPr lang="en-GB" sz="950" spc="9">
                <a:solidFill>
                  <a:srgbClr val="3C3C3B"/>
                </a:solidFill>
                <a:cs typeface="Times New Roman"/>
              </a:rPr>
              <a:t> </a:t>
            </a:r>
            <a:endParaRPr sz="993">
              <a:cs typeface="Times New Roman"/>
            </a:endParaRPr>
          </a:p>
          <a:p>
            <a:pPr marL="11430">
              <a:lnSpc>
                <a:spcPts val="1142"/>
              </a:lnSpc>
              <a:spcBef>
                <a:spcPts val="122"/>
              </a:spcBef>
            </a:pPr>
            <a:r>
              <a:rPr sz="993" spc="13">
                <a:solidFill>
                  <a:srgbClr val="3C3C3B"/>
                </a:solidFill>
                <a:cs typeface="Times New Roman"/>
              </a:rPr>
              <a:t>D: enhanced auto- </a:t>
            </a:r>
            <a:endParaRPr sz="993">
              <a:cs typeface="Times New Roman"/>
            </a:endParaRPr>
          </a:p>
          <a:p>
            <a:pPr marL="11430">
              <a:lnSpc>
                <a:spcPts val="1142"/>
              </a:lnSpc>
              <a:spcBef>
                <a:spcPts val="122"/>
              </a:spcBef>
            </a:pPr>
            <a:r>
              <a:rPr sz="993" spc="26">
                <a:solidFill>
                  <a:srgbClr val="3C3C3B"/>
                </a:solidFill>
                <a:cs typeface="Times New Roman"/>
              </a:rPr>
              <a:t>complete.</a:t>
            </a:r>
            <a:endParaRPr sz="993">
              <a:cs typeface="Times New Roman"/>
            </a:endParaRPr>
          </a:p>
          <a:p>
            <a:pPr marL="11430" marR="10160">
              <a:lnSpc>
                <a:spcPct val="95825"/>
              </a:lnSpc>
              <a:spcBef>
                <a:spcPts val="126"/>
              </a:spcBef>
            </a:pPr>
            <a:r>
              <a:rPr sz="993" spc="-68">
                <a:solidFill>
                  <a:srgbClr val="3C3C3B"/>
                </a:solidFill>
                <a:cs typeface="Times New Roman"/>
              </a:rPr>
              <a:t>MR: no EAC</a:t>
            </a:r>
            <a:endParaRPr sz="993">
              <a:cs typeface="Times New Roman"/>
            </a:endParaRPr>
          </a:p>
        </p:txBody>
      </p:sp>
      <p:sp>
        <p:nvSpPr>
          <p:cNvPr id="75" name="object 90">
            <a:extLst>
              <a:ext uri="{FF2B5EF4-FFF2-40B4-BE49-F238E27FC236}">
                <a16:creationId xmlns:a16="http://schemas.microsoft.com/office/drawing/2014/main" id="{45873C26-A7E3-4883-BCCA-26A4ACD04E69}"/>
              </a:ext>
            </a:extLst>
          </p:cNvPr>
          <p:cNvSpPr txBox="1"/>
          <p:nvPr/>
        </p:nvSpPr>
        <p:spPr>
          <a:xfrm>
            <a:off x="3103920" y="2169847"/>
            <a:ext cx="1154504" cy="630930"/>
          </a:xfrm>
          <a:prstGeom prst="rect">
            <a:avLst/>
          </a:prstGeom>
        </p:spPr>
        <p:txBody>
          <a:bodyPr wrap="square" lIns="0" tIns="6451" rIns="0" bIns="0" rtlCol="0">
            <a:noAutofit/>
          </a:bodyPr>
          <a:lstStyle/>
          <a:p>
            <a:pPr marL="11469">
              <a:lnSpc>
                <a:spcPts val="1016"/>
              </a:lnSpc>
            </a:pPr>
            <a:r>
              <a:rPr sz="993" spc="16">
                <a:solidFill>
                  <a:srgbClr val="3C3C3B"/>
                </a:solidFill>
                <a:cs typeface="Times New Roman"/>
              </a:rPr>
              <a:t>Basic auto-complete,</a:t>
            </a:r>
            <a:endParaRPr sz="993">
              <a:cs typeface="Times New Roman"/>
            </a:endParaRPr>
          </a:p>
          <a:p>
            <a:pPr marL="11469" marR="92152">
              <a:lnSpc>
                <a:spcPts val="1142"/>
              </a:lnSpc>
              <a:spcBef>
                <a:spcPts val="70"/>
              </a:spcBef>
            </a:pPr>
            <a:r>
              <a:rPr sz="993" spc="19">
                <a:solidFill>
                  <a:srgbClr val="3C3C3B"/>
                </a:solidFill>
                <a:cs typeface="Times New Roman"/>
              </a:rPr>
              <a:t>auto-correct, multi- </a:t>
            </a:r>
            <a:endParaRPr sz="993">
              <a:cs typeface="Times New Roman"/>
            </a:endParaRPr>
          </a:p>
          <a:p>
            <a:pPr marL="11469" marR="92152">
              <a:lnSpc>
                <a:spcPts val="1142"/>
              </a:lnSpc>
              <a:spcBef>
                <a:spcPts val="122"/>
              </a:spcBef>
            </a:pPr>
            <a:r>
              <a:rPr sz="993" spc="13">
                <a:solidFill>
                  <a:srgbClr val="3C3C3B"/>
                </a:solidFill>
                <a:cs typeface="Times New Roman"/>
              </a:rPr>
              <a:t>search, excellent </a:t>
            </a:r>
            <a:endParaRPr sz="993">
              <a:cs typeface="Times New Roman"/>
            </a:endParaRPr>
          </a:p>
          <a:p>
            <a:pPr marL="11469" marR="92152">
              <a:lnSpc>
                <a:spcPts val="1142"/>
              </a:lnSpc>
              <a:spcBef>
                <a:spcPts val="122"/>
              </a:spcBef>
            </a:pPr>
            <a:r>
              <a:rPr sz="993" spc="23">
                <a:solidFill>
                  <a:srgbClr val="3C3C3B"/>
                </a:solidFill>
                <a:cs typeface="Times New Roman"/>
              </a:rPr>
              <a:t>search refinement</a:t>
            </a:r>
            <a:endParaRPr sz="993">
              <a:cs typeface="Times New Roman"/>
            </a:endParaRPr>
          </a:p>
        </p:txBody>
      </p:sp>
      <p:sp>
        <p:nvSpPr>
          <p:cNvPr id="76" name="object 89">
            <a:extLst>
              <a:ext uri="{FF2B5EF4-FFF2-40B4-BE49-F238E27FC236}">
                <a16:creationId xmlns:a16="http://schemas.microsoft.com/office/drawing/2014/main" id="{767A8790-8CCC-4E05-8FE8-489D3827E9AC}"/>
              </a:ext>
            </a:extLst>
          </p:cNvPr>
          <p:cNvSpPr txBox="1"/>
          <p:nvPr/>
        </p:nvSpPr>
        <p:spPr>
          <a:xfrm>
            <a:off x="4339332" y="2169972"/>
            <a:ext cx="1154504" cy="470321"/>
          </a:xfrm>
          <a:prstGeom prst="rect">
            <a:avLst/>
          </a:prstGeom>
        </p:spPr>
        <p:txBody>
          <a:bodyPr wrap="square" lIns="0" tIns="6451" rIns="0" bIns="0" rtlCol="0">
            <a:noAutofit/>
          </a:bodyPr>
          <a:lstStyle/>
          <a:p>
            <a:pPr marL="11469">
              <a:lnSpc>
                <a:spcPts val="1016"/>
              </a:lnSpc>
            </a:pPr>
            <a:r>
              <a:rPr sz="993" spc="16">
                <a:solidFill>
                  <a:srgbClr val="3C3C3B"/>
                </a:solidFill>
                <a:cs typeface="Times New Roman"/>
              </a:rPr>
              <a:t>Basic auto-complete,</a:t>
            </a:r>
            <a:endParaRPr sz="993">
              <a:cs typeface="Times New Roman"/>
            </a:endParaRPr>
          </a:p>
          <a:p>
            <a:pPr marL="11469" marR="92152">
              <a:lnSpc>
                <a:spcPts val="1142"/>
              </a:lnSpc>
              <a:spcBef>
                <a:spcPts val="70"/>
              </a:spcBef>
            </a:pPr>
            <a:r>
              <a:rPr sz="993" spc="19">
                <a:solidFill>
                  <a:srgbClr val="3C3C3B"/>
                </a:solidFill>
                <a:cs typeface="Times New Roman"/>
              </a:rPr>
              <a:t>auto-correct, multi- </a:t>
            </a:r>
            <a:endParaRPr sz="993">
              <a:cs typeface="Times New Roman"/>
            </a:endParaRPr>
          </a:p>
          <a:p>
            <a:pPr marL="11469" marR="92152">
              <a:lnSpc>
                <a:spcPts val="1142"/>
              </a:lnSpc>
              <a:spcBef>
                <a:spcPts val="122"/>
              </a:spcBef>
            </a:pPr>
            <a:r>
              <a:rPr sz="993" spc="29">
                <a:solidFill>
                  <a:srgbClr val="3C3C3B"/>
                </a:solidFill>
                <a:cs typeface="Times New Roman"/>
              </a:rPr>
              <a:t>search</a:t>
            </a:r>
            <a:endParaRPr sz="993">
              <a:cs typeface="Times New Roman"/>
            </a:endParaRPr>
          </a:p>
        </p:txBody>
      </p:sp>
      <p:sp>
        <p:nvSpPr>
          <p:cNvPr id="77" name="object 88">
            <a:extLst>
              <a:ext uri="{FF2B5EF4-FFF2-40B4-BE49-F238E27FC236}">
                <a16:creationId xmlns:a16="http://schemas.microsoft.com/office/drawing/2014/main" id="{DC94C376-AFA3-4F55-B2C9-8E97E6E497DB}"/>
              </a:ext>
            </a:extLst>
          </p:cNvPr>
          <p:cNvSpPr txBox="1"/>
          <p:nvPr/>
        </p:nvSpPr>
        <p:spPr>
          <a:xfrm>
            <a:off x="5574742" y="2170099"/>
            <a:ext cx="1201510" cy="952147"/>
          </a:xfrm>
          <a:prstGeom prst="rect">
            <a:avLst/>
          </a:prstGeom>
        </p:spPr>
        <p:txBody>
          <a:bodyPr wrap="square" lIns="0" tIns="6451" rIns="0" bIns="0" rtlCol="0">
            <a:noAutofit/>
          </a:bodyPr>
          <a:lstStyle/>
          <a:p>
            <a:pPr marL="11469" marR="10292">
              <a:lnSpc>
                <a:spcPts val="1016"/>
              </a:lnSpc>
            </a:pPr>
            <a:r>
              <a:rPr sz="993" spc="-1">
                <a:solidFill>
                  <a:srgbClr val="3C3C3B"/>
                </a:solidFill>
                <a:cs typeface="Times New Roman"/>
              </a:rPr>
              <a:t>D: Auto-complete,</a:t>
            </a:r>
            <a:endParaRPr sz="993">
              <a:cs typeface="Times New Roman"/>
            </a:endParaRPr>
          </a:p>
          <a:p>
            <a:pPr marL="11469">
              <a:lnSpc>
                <a:spcPts val="1142"/>
              </a:lnSpc>
              <a:spcBef>
                <a:spcPts val="70"/>
              </a:spcBef>
            </a:pPr>
            <a:r>
              <a:rPr sz="993" spc="32">
                <a:solidFill>
                  <a:srgbClr val="3C3C3B"/>
                </a:solidFill>
                <a:cs typeface="Times New Roman"/>
              </a:rPr>
              <a:t>au</a:t>
            </a:r>
            <a:r>
              <a:rPr sz="993" spc="5">
                <a:solidFill>
                  <a:srgbClr val="3C3C3B"/>
                </a:solidFill>
                <a:cs typeface="Times New Roman"/>
              </a:rPr>
              <a:t>t</a:t>
            </a:r>
            <a:r>
              <a:rPr sz="993" spc="39">
                <a:solidFill>
                  <a:srgbClr val="3C3C3B"/>
                </a:solidFill>
                <a:cs typeface="Times New Roman"/>
              </a:rPr>
              <a:t>o</a:t>
            </a:r>
            <a:r>
              <a:rPr sz="993" spc="23">
                <a:solidFill>
                  <a:srgbClr val="3C3C3B"/>
                </a:solidFill>
                <a:cs typeface="Times New Roman"/>
              </a:rPr>
              <a:t>-</a:t>
            </a:r>
            <a:r>
              <a:rPr sz="993" spc="6">
                <a:solidFill>
                  <a:srgbClr val="3C3C3B"/>
                </a:solidFill>
                <a:cs typeface="Times New Roman"/>
              </a:rPr>
              <a:t>c</a:t>
            </a:r>
            <a:r>
              <a:rPr sz="993" spc="28">
                <a:solidFill>
                  <a:srgbClr val="3C3C3B"/>
                </a:solidFill>
                <a:cs typeface="Times New Roman"/>
              </a:rPr>
              <a:t>or</a:t>
            </a:r>
            <a:r>
              <a:rPr sz="993" spc="13">
                <a:solidFill>
                  <a:srgbClr val="3C3C3B"/>
                </a:solidFill>
                <a:cs typeface="Times New Roman"/>
              </a:rPr>
              <a:t>r</a:t>
            </a:r>
            <a:r>
              <a:rPr sz="993" spc="30">
                <a:solidFill>
                  <a:srgbClr val="3C3C3B"/>
                </a:solidFill>
                <a:cs typeface="Times New Roman"/>
              </a:rPr>
              <a:t>e</a:t>
            </a:r>
            <a:r>
              <a:rPr sz="993" spc="21">
                <a:solidFill>
                  <a:srgbClr val="3C3C3B"/>
                </a:solidFill>
                <a:cs typeface="Times New Roman"/>
              </a:rPr>
              <a:t>c</a:t>
            </a:r>
            <a:r>
              <a:rPr sz="993" spc="23">
                <a:solidFill>
                  <a:srgbClr val="3C3C3B"/>
                </a:solidFill>
                <a:cs typeface="Times New Roman"/>
              </a:rPr>
              <a:t>t</a:t>
            </a:r>
            <a:r>
              <a:rPr sz="993" spc="16">
                <a:solidFill>
                  <a:srgbClr val="3C3C3B"/>
                </a:solidFill>
                <a:cs typeface="Times New Roman"/>
              </a:rPr>
              <a:t>,</a:t>
            </a:r>
            <a:r>
              <a:rPr sz="993" spc="172">
                <a:solidFill>
                  <a:srgbClr val="3C3C3B"/>
                </a:solidFill>
                <a:cs typeface="Times New Roman"/>
              </a:rPr>
              <a:t> </a:t>
            </a:r>
            <a:r>
              <a:rPr sz="993" spc="13">
                <a:solidFill>
                  <a:srgbClr val="3C3C3B"/>
                </a:solidFill>
                <a:cs typeface="Times New Roman"/>
              </a:rPr>
              <a:t>i</a:t>
            </a:r>
            <a:r>
              <a:rPr sz="993">
                <a:solidFill>
                  <a:srgbClr val="3C3C3B"/>
                </a:solidFill>
                <a:cs typeface="Times New Roman"/>
              </a:rPr>
              <a:t>t</a:t>
            </a:r>
            <a:r>
              <a:rPr sz="993" spc="33">
                <a:solidFill>
                  <a:srgbClr val="3C3C3B"/>
                </a:solidFill>
                <a:cs typeface="Times New Roman"/>
              </a:rPr>
              <a:t>e</a:t>
            </a:r>
            <a:r>
              <a:rPr sz="993" spc="3">
                <a:solidFill>
                  <a:srgbClr val="3C3C3B"/>
                </a:solidFill>
                <a:cs typeface="Times New Roman"/>
              </a:rPr>
              <a:t>r</a:t>
            </a:r>
            <a:r>
              <a:rPr sz="993" spc="43">
                <a:solidFill>
                  <a:srgbClr val="3C3C3B"/>
                </a:solidFill>
                <a:cs typeface="Times New Roman"/>
              </a:rPr>
              <a:t>a</a:t>
            </a:r>
            <a:r>
              <a:rPr sz="993">
                <a:solidFill>
                  <a:srgbClr val="3C3C3B"/>
                </a:solidFill>
                <a:cs typeface="Times New Roman"/>
              </a:rPr>
              <a:t>ti</a:t>
            </a:r>
            <a:r>
              <a:rPr sz="993" spc="-4">
                <a:solidFill>
                  <a:srgbClr val="3C3C3B"/>
                </a:solidFill>
                <a:cs typeface="Times New Roman"/>
              </a:rPr>
              <a:t>v</a:t>
            </a:r>
            <a:r>
              <a:rPr sz="993" spc="47">
                <a:solidFill>
                  <a:srgbClr val="3C3C3B"/>
                </a:solidFill>
                <a:cs typeface="Times New Roman"/>
              </a:rPr>
              <a:t>e</a:t>
            </a:r>
            <a:r>
              <a:rPr sz="993" spc="26">
                <a:solidFill>
                  <a:srgbClr val="3C3C3B"/>
                </a:solidFill>
                <a:cs typeface="Times New Roman"/>
              </a:rPr>
              <a:t> </a:t>
            </a:r>
            <a:endParaRPr sz="993">
              <a:cs typeface="Times New Roman"/>
            </a:endParaRPr>
          </a:p>
          <a:p>
            <a:pPr marL="11469">
              <a:lnSpc>
                <a:spcPts val="1142"/>
              </a:lnSpc>
              <a:spcBef>
                <a:spcPts val="122"/>
              </a:spcBef>
            </a:pPr>
            <a:r>
              <a:rPr sz="993" spc="20">
                <a:solidFill>
                  <a:srgbClr val="3C3C3B"/>
                </a:solidFill>
                <a:cs typeface="Times New Roman"/>
              </a:rPr>
              <a:t>search, related terms, </a:t>
            </a:r>
            <a:endParaRPr sz="993">
              <a:cs typeface="Times New Roman"/>
            </a:endParaRPr>
          </a:p>
          <a:p>
            <a:pPr marL="11469">
              <a:lnSpc>
                <a:spcPts val="1142"/>
              </a:lnSpc>
              <a:spcBef>
                <a:spcPts val="122"/>
              </a:spcBef>
            </a:pPr>
            <a:r>
              <a:rPr sz="993" spc="11">
                <a:solidFill>
                  <a:srgbClr val="3C3C3B"/>
                </a:solidFill>
                <a:cs typeface="Times New Roman"/>
              </a:rPr>
              <a:t>multi-search. MR: </a:t>
            </a:r>
            <a:endParaRPr sz="993">
              <a:cs typeface="Times New Roman"/>
            </a:endParaRPr>
          </a:p>
          <a:p>
            <a:pPr marL="11469">
              <a:lnSpc>
                <a:spcPts val="1142"/>
              </a:lnSpc>
              <a:spcBef>
                <a:spcPts val="122"/>
              </a:spcBef>
            </a:pPr>
            <a:r>
              <a:rPr sz="993" spc="17">
                <a:solidFill>
                  <a:srgbClr val="3C3C3B"/>
                </a:solidFill>
                <a:cs typeface="Times New Roman"/>
              </a:rPr>
              <a:t>Basic auto-complete </a:t>
            </a:r>
            <a:endParaRPr sz="993">
              <a:cs typeface="Times New Roman"/>
            </a:endParaRPr>
          </a:p>
          <a:p>
            <a:pPr marL="11469">
              <a:lnSpc>
                <a:spcPts val="1142"/>
              </a:lnSpc>
              <a:spcBef>
                <a:spcPts val="122"/>
              </a:spcBef>
            </a:pPr>
            <a:r>
              <a:rPr sz="993" spc="3">
                <a:solidFill>
                  <a:srgbClr val="3C3C3B"/>
                </a:solidFill>
                <a:cs typeface="Times New Roman"/>
              </a:rPr>
              <a:t>only</a:t>
            </a:r>
            <a:endParaRPr sz="993">
              <a:cs typeface="Times New Roman"/>
            </a:endParaRPr>
          </a:p>
        </p:txBody>
      </p:sp>
      <p:sp>
        <p:nvSpPr>
          <p:cNvPr id="78" name="object 87">
            <a:extLst>
              <a:ext uri="{FF2B5EF4-FFF2-40B4-BE49-F238E27FC236}">
                <a16:creationId xmlns:a16="http://schemas.microsoft.com/office/drawing/2014/main" id="{4B304B9B-EC94-4F0B-96A8-5FD0B22BB8D1}"/>
              </a:ext>
            </a:extLst>
          </p:cNvPr>
          <p:cNvSpPr txBox="1"/>
          <p:nvPr/>
        </p:nvSpPr>
        <p:spPr>
          <a:xfrm>
            <a:off x="6810155" y="2170225"/>
            <a:ext cx="1132244" cy="952147"/>
          </a:xfrm>
          <a:prstGeom prst="rect">
            <a:avLst/>
          </a:prstGeom>
        </p:spPr>
        <p:txBody>
          <a:bodyPr wrap="square" lIns="0" tIns="6451" rIns="0" bIns="0" rtlCol="0">
            <a:noAutofit/>
          </a:bodyPr>
          <a:lstStyle/>
          <a:p>
            <a:pPr marL="11469" marR="10292">
              <a:lnSpc>
                <a:spcPts val="1016"/>
              </a:lnSpc>
            </a:pPr>
            <a:r>
              <a:rPr sz="993" spc="-6">
                <a:solidFill>
                  <a:srgbClr val="3C3C3B"/>
                </a:solidFill>
                <a:cs typeface="Times New Roman"/>
              </a:rPr>
              <a:t>D: Basic auto-</a:t>
            </a:r>
            <a:endParaRPr sz="993">
              <a:cs typeface="Times New Roman"/>
            </a:endParaRPr>
          </a:p>
          <a:p>
            <a:pPr marL="11469">
              <a:lnSpc>
                <a:spcPts val="1142"/>
              </a:lnSpc>
              <a:spcBef>
                <a:spcPts val="70"/>
              </a:spcBef>
            </a:pPr>
            <a:r>
              <a:rPr sz="993" spc="21">
                <a:solidFill>
                  <a:srgbClr val="3C3C3B"/>
                </a:solidFill>
                <a:cs typeface="Times New Roman"/>
              </a:rPr>
              <a:t>complete, auto- </a:t>
            </a:r>
            <a:endParaRPr sz="993">
              <a:cs typeface="Times New Roman"/>
            </a:endParaRPr>
          </a:p>
          <a:p>
            <a:pPr marL="11469">
              <a:lnSpc>
                <a:spcPts val="1142"/>
              </a:lnSpc>
              <a:spcBef>
                <a:spcPts val="122"/>
              </a:spcBef>
            </a:pPr>
            <a:r>
              <a:rPr sz="993" spc="14">
                <a:solidFill>
                  <a:srgbClr val="3C3C3B"/>
                </a:solidFill>
                <a:cs typeface="Times New Roman"/>
              </a:rPr>
              <a:t>correct, iterative </a:t>
            </a:r>
            <a:endParaRPr sz="993">
              <a:cs typeface="Times New Roman"/>
            </a:endParaRPr>
          </a:p>
          <a:p>
            <a:pPr marL="11469">
              <a:lnSpc>
                <a:spcPts val="1142"/>
              </a:lnSpc>
              <a:spcBef>
                <a:spcPts val="122"/>
              </a:spcBef>
            </a:pPr>
            <a:r>
              <a:rPr sz="993">
                <a:solidFill>
                  <a:srgbClr val="3C3C3B"/>
                </a:solidFill>
                <a:cs typeface="Times New Roman"/>
              </a:rPr>
              <a:t>s</a:t>
            </a:r>
            <a:r>
              <a:rPr sz="993" spc="-13">
                <a:solidFill>
                  <a:srgbClr val="3C3C3B"/>
                </a:solidFill>
                <a:cs typeface="Times New Roman"/>
              </a:rPr>
              <a:t>e</a:t>
            </a:r>
            <a:r>
              <a:rPr sz="993">
                <a:solidFill>
                  <a:srgbClr val="3C3C3B"/>
                </a:solidFill>
                <a:cs typeface="Times New Roman"/>
              </a:rPr>
              <a:t>a</a:t>
            </a:r>
            <a:r>
              <a:rPr sz="993" spc="-8">
                <a:solidFill>
                  <a:srgbClr val="3C3C3B"/>
                </a:solidFill>
                <a:cs typeface="Times New Roman"/>
              </a:rPr>
              <a:t>r</a:t>
            </a:r>
            <a:r>
              <a:rPr sz="993">
                <a:solidFill>
                  <a:srgbClr val="3C3C3B"/>
                </a:solidFill>
                <a:cs typeface="Times New Roman"/>
              </a:rPr>
              <a:t>ch,</a:t>
            </a:r>
            <a:r>
              <a:rPr sz="993" spc="141">
                <a:solidFill>
                  <a:srgbClr val="3C3C3B"/>
                </a:solidFill>
                <a:cs typeface="Times New Roman"/>
              </a:rPr>
              <a:t> </a:t>
            </a:r>
            <a:r>
              <a:rPr sz="993" spc="19">
                <a:solidFill>
                  <a:srgbClr val="3C3C3B"/>
                </a:solidFill>
                <a:cs typeface="Times New Roman"/>
              </a:rPr>
              <a:t>multi-s</a:t>
            </a:r>
            <a:r>
              <a:rPr sz="993" spc="7">
                <a:solidFill>
                  <a:srgbClr val="3C3C3B"/>
                </a:solidFill>
                <a:cs typeface="Times New Roman"/>
              </a:rPr>
              <a:t>e</a:t>
            </a:r>
            <a:r>
              <a:rPr sz="993" spc="38">
                <a:solidFill>
                  <a:srgbClr val="3C3C3B"/>
                </a:solidFill>
                <a:cs typeface="Times New Roman"/>
              </a:rPr>
              <a:t>a</a:t>
            </a:r>
            <a:r>
              <a:rPr sz="993" spc="19">
                <a:solidFill>
                  <a:srgbClr val="3C3C3B"/>
                </a:solidFill>
                <a:cs typeface="Times New Roman"/>
              </a:rPr>
              <a:t>r</a:t>
            </a:r>
            <a:r>
              <a:rPr sz="993" spc="14">
                <a:solidFill>
                  <a:srgbClr val="3C3C3B"/>
                </a:solidFill>
                <a:cs typeface="Times New Roman"/>
              </a:rPr>
              <a:t>ch.</a:t>
            </a:r>
            <a:r>
              <a:rPr sz="993" spc="9">
                <a:solidFill>
                  <a:srgbClr val="3C3C3B"/>
                </a:solidFill>
                <a:cs typeface="Times New Roman"/>
              </a:rPr>
              <a:t> </a:t>
            </a:r>
            <a:endParaRPr sz="993">
              <a:cs typeface="Times New Roman"/>
            </a:endParaRPr>
          </a:p>
          <a:p>
            <a:pPr marL="11469">
              <a:lnSpc>
                <a:spcPts val="1142"/>
              </a:lnSpc>
              <a:spcBef>
                <a:spcPts val="122"/>
              </a:spcBef>
            </a:pPr>
            <a:r>
              <a:rPr sz="993" spc="-16">
                <a:solidFill>
                  <a:srgbClr val="3C3C3B"/>
                </a:solidFill>
                <a:cs typeface="Times New Roman"/>
              </a:rPr>
              <a:t>MR: Basic auto- </a:t>
            </a:r>
            <a:endParaRPr sz="993">
              <a:cs typeface="Times New Roman"/>
            </a:endParaRPr>
          </a:p>
          <a:p>
            <a:pPr marL="11469">
              <a:lnSpc>
                <a:spcPts val="1142"/>
              </a:lnSpc>
              <a:spcBef>
                <a:spcPts val="122"/>
              </a:spcBef>
            </a:pPr>
            <a:r>
              <a:rPr sz="993" spc="15">
                <a:solidFill>
                  <a:srgbClr val="3C3C3B"/>
                </a:solidFill>
                <a:cs typeface="Times New Roman"/>
              </a:rPr>
              <a:t>complete only</a:t>
            </a:r>
            <a:endParaRPr sz="993">
              <a:cs typeface="Times New Roman"/>
            </a:endParaRPr>
          </a:p>
        </p:txBody>
      </p:sp>
      <p:sp>
        <p:nvSpPr>
          <p:cNvPr id="79" name="object 86">
            <a:extLst>
              <a:ext uri="{FF2B5EF4-FFF2-40B4-BE49-F238E27FC236}">
                <a16:creationId xmlns:a16="http://schemas.microsoft.com/office/drawing/2014/main" id="{9500A21A-7ECE-4F58-88CA-5BE1888CBCA9}"/>
              </a:ext>
            </a:extLst>
          </p:cNvPr>
          <p:cNvSpPr txBox="1"/>
          <p:nvPr/>
        </p:nvSpPr>
        <p:spPr>
          <a:xfrm>
            <a:off x="8045566" y="2170352"/>
            <a:ext cx="1184099" cy="470321"/>
          </a:xfrm>
          <a:prstGeom prst="rect">
            <a:avLst/>
          </a:prstGeom>
        </p:spPr>
        <p:txBody>
          <a:bodyPr wrap="square" lIns="0" tIns="6451" rIns="0" bIns="0" rtlCol="0">
            <a:noAutofit/>
          </a:bodyPr>
          <a:lstStyle/>
          <a:p>
            <a:pPr marL="11469" marR="10292">
              <a:lnSpc>
                <a:spcPts val="1016"/>
              </a:lnSpc>
            </a:pPr>
            <a:r>
              <a:rPr sz="993" spc="16">
                <a:solidFill>
                  <a:srgbClr val="3C3C3B"/>
                </a:solidFill>
                <a:cs typeface="Times New Roman"/>
              </a:rPr>
              <a:t>Basic auto-complete,</a:t>
            </a:r>
            <a:endParaRPr sz="993">
              <a:cs typeface="Times New Roman"/>
            </a:endParaRPr>
          </a:p>
          <a:p>
            <a:pPr marL="11469">
              <a:lnSpc>
                <a:spcPts val="1142"/>
              </a:lnSpc>
              <a:spcBef>
                <a:spcPts val="70"/>
              </a:spcBef>
            </a:pPr>
            <a:r>
              <a:rPr sz="993" spc="19">
                <a:solidFill>
                  <a:srgbClr val="3C3C3B"/>
                </a:solidFill>
                <a:cs typeface="Times New Roman"/>
              </a:rPr>
              <a:t>auto-correct, multi- </a:t>
            </a:r>
            <a:endParaRPr sz="993">
              <a:cs typeface="Times New Roman"/>
            </a:endParaRPr>
          </a:p>
          <a:p>
            <a:pPr marL="11469">
              <a:lnSpc>
                <a:spcPts val="1142"/>
              </a:lnSpc>
              <a:spcBef>
                <a:spcPts val="122"/>
              </a:spcBef>
            </a:pPr>
            <a:r>
              <a:rPr sz="993" spc="15">
                <a:solidFill>
                  <a:srgbClr val="3C3C3B"/>
                </a:solidFill>
                <a:cs typeface="Times New Roman"/>
              </a:rPr>
              <a:t>search, remove words</a:t>
            </a:r>
            <a:endParaRPr sz="993">
              <a:cs typeface="Times New Roman"/>
            </a:endParaRPr>
          </a:p>
        </p:txBody>
      </p:sp>
      <p:sp>
        <p:nvSpPr>
          <p:cNvPr id="80" name="object 85">
            <a:extLst>
              <a:ext uri="{FF2B5EF4-FFF2-40B4-BE49-F238E27FC236}">
                <a16:creationId xmlns:a16="http://schemas.microsoft.com/office/drawing/2014/main" id="{1B0C7BC5-4479-4C87-BA1C-87E28268F04B}"/>
              </a:ext>
            </a:extLst>
          </p:cNvPr>
          <p:cNvSpPr txBox="1"/>
          <p:nvPr/>
        </p:nvSpPr>
        <p:spPr>
          <a:xfrm>
            <a:off x="9280977" y="2170477"/>
            <a:ext cx="995860" cy="630930"/>
          </a:xfrm>
          <a:prstGeom prst="rect">
            <a:avLst/>
          </a:prstGeom>
        </p:spPr>
        <p:txBody>
          <a:bodyPr wrap="square" lIns="0" tIns="6451" rIns="0" bIns="0" rtlCol="0">
            <a:noAutofit/>
          </a:bodyPr>
          <a:lstStyle/>
          <a:p>
            <a:pPr marL="11469" marR="10292">
              <a:lnSpc>
                <a:spcPts val="1016"/>
              </a:lnSpc>
            </a:pPr>
            <a:r>
              <a:rPr sz="993" spc="22">
                <a:solidFill>
                  <a:srgbClr val="3C3C3B"/>
                </a:solidFill>
                <a:cs typeface="Times New Roman"/>
              </a:rPr>
              <a:t>Enhanced auto-</a:t>
            </a:r>
            <a:endParaRPr sz="993">
              <a:cs typeface="Times New Roman"/>
            </a:endParaRPr>
          </a:p>
          <a:p>
            <a:pPr marL="11469">
              <a:lnSpc>
                <a:spcPts val="1142"/>
              </a:lnSpc>
              <a:spcBef>
                <a:spcPts val="70"/>
              </a:spcBef>
            </a:pPr>
            <a:r>
              <a:rPr sz="993" spc="21">
                <a:solidFill>
                  <a:srgbClr val="3C3C3B"/>
                </a:solidFill>
                <a:cs typeface="Times New Roman"/>
              </a:rPr>
              <a:t>complete, auto- </a:t>
            </a:r>
            <a:endParaRPr sz="993">
              <a:cs typeface="Times New Roman"/>
            </a:endParaRPr>
          </a:p>
          <a:p>
            <a:pPr marL="11469">
              <a:lnSpc>
                <a:spcPts val="1142"/>
              </a:lnSpc>
              <a:spcBef>
                <a:spcPts val="122"/>
              </a:spcBef>
            </a:pPr>
            <a:r>
              <a:rPr sz="993" spc="-23">
                <a:solidFill>
                  <a:srgbClr val="3C3C3B"/>
                </a:solidFill>
                <a:cs typeface="Times New Roman"/>
              </a:rPr>
              <a:t>c</a:t>
            </a:r>
            <a:r>
              <a:rPr sz="993">
                <a:solidFill>
                  <a:srgbClr val="3C3C3B"/>
                </a:solidFill>
                <a:cs typeface="Times New Roman"/>
              </a:rPr>
              <a:t>or</a:t>
            </a:r>
            <a:r>
              <a:rPr sz="993" spc="-8">
                <a:solidFill>
                  <a:srgbClr val="3C3C3B"/>
                </a:solidFill>
                <a:cs typeface="Times New Roman"/>
              </a:rPr>
              <a:t>r</a:t>
            </a:r>
            <a:r>
              <a:rPr sz="993">
                <a:solidFill>
                  <a:srgbClr val="3C3C3B"/>
                </a:solidFill>
                <a:cs typeface="Times New Roman"/>
              </a:rPr>
              <a:t>e</a:t>
            </a:r>
            <a:r>
              <a:rPr sz="993" spc="-8">
                <a:solidFill>
                  <a:srgbClr val="3C3C3B"/>
                </a:solidFill>
                <a:cs typeface="Times New Roman"/>
              </a:rPr>
              <a:t>c</a:t>
            </a:r>
            <a:r>
              <a:rPr sz="993" spc="4">
                <a:solidFill>
                  <a:srgbClr val="3C3C3B"/>
                </a:solidFill>
                <a:cs typeface="Times New Roman"/>
              </a:rPr>
              <a:t>t</a:t>
            </a:r>
            <a:r>
              <a:rPr sz="993">
                <a:solidFill>
                  <a:srgbClr val="3C3C3B"/>
                </a:solidFill>
                <a:cs typeface="Times New Roman"/>
              </a:rPr>
              <a:t>,</a:t>
            </a:r>
            <a:r>
              <a:rPr sz="993" spc="150">
                <a:solidFill>
                  <a:srgbClr val="3C3C3B"/>
                </a:solidFill>
                <a:cs typeface="Times New Roman"/>
              </a:rPr>
              <a:t> </a:t>
            </a:r>
            <a:r>
              <a:rPr sz="993" spc="17">
                <a:solidFill>
                  <a:srgbClr val="3C3C3B"/>
                </a:solidFill>
                <a:cs typeface="Times New Roman"/>
              </a:rPr>
              <a:t>sug</a:t>
            </a:r>
            <a:r>
              <a:rPr sz="993" spc="6">
                <a:solidFill>
                  <a:srgbClr val="3C3C3B"/>
                </a:solidFill>
                <a:cs typeface="Times New Roman"/>
              </a:rPr>
              <a:t>g</a:t>
            </a:r>
            <a:r>
              <a:rPr sz="993" spc="38">
                <a:solidFill>
                  <a:srgbClr val="3C3C3B"/>
                </a:solidFill>
                <a:cs typeface="Times New Roman"/>
              </a:rPr>
              <a:t>e</a:t>
            </a:r>
            <a:r>
              <a:rPr sz="993" spc="16">
                <a:solidFill>
                  <a:srgbClr val="3C3C3B"/>
                </a:solidFill>
                <a:cs typeface="Times New Roman"/>
              </a:rPr>
              <a:t>s</a:t>
            </a:r>
            <a:r>
              <a:rPr sz="993" spc="47">
                <a:solidFill>
                  <a:srgbClr val="3C3C3B"/>
                </a:solidFill>
                <a:cs typeface="Times New Roman"/>
              </a:rPr>
              <a:t>t</a:t>
            </a:r>
            <a:r>
              <a:rPr sz="993" spc="51">
                <a:solidFill>
                  <a:srgbClr val="3C3C3B"/>
                </a:solidFill>
                <a:cs typeface="Times New Roman"/>
              </a:rPr>
              <a:t>ed</a:t>
            </a:r>
            <a:r>
              <a:rPr sz="993" spc="26">
                <a:solidFill>
                  <a:srgbClr val="3C3C3B"/>
                </a:solidFill>
                <a:cs typeface="Times New Roman"/>
              </a:rPr>
              <a:t> </a:t>
            </a:r>
            <a:endParaRPr sz="993">
              <a:cs typeface="Times New Roman"/>
            </a:endParaRPr>
          </a:p>
          <a:p>
            <a:pPr marL="11469">
              <a:lnSpc>
                <a:spcPts val="1142"/>
              </a:lnSpc>
              <a:spcBef>
                <a:spcPts val="122"/>
              </a:spcBef>
            </a:pPr>
            <a:r>
              <a:rPr sz="993" spc="35">
                <a:solidFill>
                  <a:srgbClr val="3C3C3B"/>
                </a:solidFill>
                <a:cs typeface="Times New Roman"/>
              </a:rPr>
              <a:t>terms</a:t>
            </a:r>
            <a:endParaRPr sz="993">
              <a:cs typeface="Times New Roman"/>
            </a:endParaRPr>
          </a:p>
        </p:txBody>
      </p:sp>
      <p:sp>
        <p:nvSpPr>
          <p:cNvPr id="81" name="object 84">
            <a:extLst>
              <a:ext uri="{FF2B5EF4-FFF2-40B4-BE49-F238E27FC236}">
                <a16:creationId xmlns:a16="http://schemas.microsoft.com/office/drawing/2014/main" id="{BE727A59-8B82-4B63-A0F5-9F3404544FC7}"/>
              </a:ext>
            </a:extLst>
          </p:cNvPr>
          <p:cNvSpPr txBox="1"/>
          <p:nvPr/>
        </p:nvSpPr>
        <p:spPr>
          <a:xfrm>
            <a:off x="10516389" y="2170604"/>
            <a:ext cx="1154504" cy="309713"/>
          </a:xfrm>
          <a:prstGeom prst="rect">
            <a:avLst/>
          </a:prstGeom>
        </p:spPr>
        <p:txBody>
          <a:bodyPr wrap="square" lIns="0" tIns="6451" rIns="0" bIns="0" rtlCol="0">
            <a:noAutofit/>
          </a:bodyPr>
          <a:lstStyle/>
          <a:p>
            <a:pPr marL="11469">
              <a:lnSpc>
                <a:spcPts val="1016"/>
              </a:lnSpc>
            </a:pPr>
            <a:r>
              <a:rPr sz="993" spc="16">
                <a:solidFill>
                  <a:srgbClr val="3C3C3B"/>
                </a:solidFill>
                <a:cs typeface="Times New Roman"/>
              </a:rPr>
              <a:t>Basic auto-complete,</a:t>
            </a:r>
            <a:endParaRPr sz="993">
              <a:cs typeface="Times New Roman"/>
            </a:endParaRPr>
          </a:p>
          <a:p>
            <a:pPr marL="11469" marR="18924">
              <a:lnSpc>
                <a:spcPct val="95825"/>
              </a:lnSpc>
              <a:spcBef>
                <a:spcPts val="70"/>
              </a:spcBef>
            </a:pPr>
            <a:r>
              <a:rPr sz="993" spc="26">
                <a:solidFill>
                  <a:srgbClr val="3C3C3B"/>
                </a:solidFill>
                <a:cs typeface="Times New Roman"/>
              </a:rPr>
              <a:t>auto-correct</a:t>
            </a:r>
            <a:endParaRPr sz="993">
              <a:cs typeface="Times New Roman"/>
            </a:endParaRPr>
          </a:p>
        </p:txBody>
      </p:sp>
      <p:sp>
        <p:nvSpPr>
          <p:cNvPr id="82" name="object 83">
            <a:extLst>
              <a:ext uri="{FF2B5EF4-FFF2-40B4-BE49-F238E27FC236}">
                <a16:creationId xmlns:a16="http://schemas.microsoft.com/office/drawing/2014/main" id="{538143D2-197C-4D12-B825-8D3570BEF910}"/>
              </a:ext>
            </a:extLst>
          </p:cNvPr>
          <p:cNvSpPr txBox="1"/>
          <p:nvPr/>
        </p:nvSpPr>
        <p:spPr>
          <a:xfrm>
            <a:off x="11751800" y="2170604"/>
            <a:ext cx="1161064" cy="309713"/>
          </a:xfrm>
          <a:prstGeom prst="rect">
            <a:avLst/>
          </a:prstGeom>
        </p:spPr>
        <p:txBody>
          <a:bodyPr wrap="square" lIns="0" tIns="6451" rIns="0" bIns="0" rtlCol="0">
            <a:noAutofit/>
          </a:bodyPr>
          <a:lstStyle/>
          <a:p>
            <a:pPr marL="11469">
              <a:lnSpc>
                <a:spcPts val="1016"/>
              </a:lnSpc>
            </a:pPr>
            <a:r>
              <a:rPr sz="993" spc="14">
                <a:solidFill>
                  <a:srgbClr val="3C3C3B"/>
                </a:solidFill>
                <a:cs typeface="Times New Roman"/>
              </a:rPr>
              <a:t>Auto-complete, auto-</a:t>
            </a:r>
            <a:endParaRPr sz="993">
              <a:cs typeface="Times New Roman"/>
            </a:endParaRPr>
          </a:p>
          <a:p>
            <a:pPr marL="11469" marR="18924">
              <a:lnSpc>
                <a:spcPct val="95825"/>
              </a:lnSpc>
              <a:spcBef>
                <a:spcPts val="70"/>
              </a:spcBef>
            </a:pPr>
            <a:r>
              <a:rPr sz="993" spc="22">
                <a:solidFill>
                  <a:srgbClr val="3C3C3B"/>
                </a:solidFill>
                <a:cs typeface="Times New Roman"/>
              </a:rPr>
              <a:t>correct</a:t>
            </a:r>
            <a:endParaRPr sz="993">
              <a:cs typeface="Times New Roman"/>
            </a:endParaRPr>
          </a:p>
        </p:txBody>
      </p:sp>
      <p:sp>
        <p:nvSpPr>
          <p:cNvPr id="83" name="object 82">
            <a:extLst>
              <a:ext uri="{FF2B5EF4-FFF2-40B4-BE49-F238E27FC236}">
                <a16:creationId xmlns:a16="http://schemas.microsoft.com/office/drawing/2014/main" id="{C4DEF840-3521-4308-BF14-482427B0EDD1}"/>
              </a:ext>
            </a:extLst>
          </p:cNvPr>
          <p:cNvSpPr txBox="1"/>
          <p:nvPr/>
        </p:nvSpPr>
        <p:spPr>
          <a:xfrm>
            <a:off x="12987211" y="2170603"/>
            <a:ext cx="1200374" cy="630930"/>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Auto-complete,</a:t>
            </a:r>
            <a:endParaRPr sz="993">
              <a:cs typeface="Times New Roman"/>
            </a:endParaRPr>
          </a:p>
          <a:p>
            <a:pPr marL="11469">
              <a:lnSpc>
                <a:spcPts val="1142"/>
              </a:lnSpc>
              <a:spcBef>
                <a:spcPts val="70"/>
              </a:spcBef>
            </a:pPr>
            <a:r>
              <a:rPr sz="993" spc="23">
                <a:solidFill>
                  <a:srgbClr val="3C3C3B"/>
                </a:solidFill>
                <a:cs typeface="Times New Roman"/>
              </a:rPr>
              <a:t>auto-correct, related </a:t>
            </a:r>
            <a:endParaRPr sz="993">
              <a:cs typeface="Times New Roman"/>
            </a:endParaRPr>
          </a:p>
          <a:p>
            <a:pPr marL="11469">
              <a:lnSpc>
                <a:spcPts val="1142"/>
              </a:lnSpc>
              <a:spcBef>
                <a:spcPts val="122"/>
              </a:spcBef>
            </a:pPr>
            <a:r>
              <a:rPr sz="993">
                <a:solidFill>
                  <a:srgbClr val="3C3C3B"/>
                </a:solidFill>
                <a:cs typeface="Times New Roman"/>
              </a:rPr>
              <a:t>b</a:t>
            </a:r>
            <a:r>
              <a:rPr sz="993" spc="-23">
                <a:solidFill>
                  <a:srgbClr val="3C3C3B"/>
                </a:solidFill>
                <a:cs typeface="Times New Roman"/>
              </a:rPr>
              <a:t>r</a:t>
            </a:r>
            <a:r>
              <a:rPr sz="993">
                <a:solidFill>
                  <a:srgbClr val="3C3C3B"/>
                </a:solidFill>
                <a:cs typeface="Times New Roman"/>
              </a:rPr>
              <a:t>ands,</a:t>
            </a:r>
            <a:r>
              <a:rPr sz="993" spc="202">
                <a:solidFill>
                  <a:srgbClr val="3C3C3B"/>
                </a:solidFill>
                <a:cs typeface="Times New Roman"/>
              </a:rPr>
              <a:t> </a:t>
            </a:r>
            <a:r>
              <a:rPr sz="993" spc="-8">
                <a:solidFill>
                  <a:srgbClr val="3C3C3B"/>
                </a:solidFill>
                <a:cs typeface="Times New Roman"/>
              </a:rPr>
              <a:t>r</a:t>
            </a:r>
            <a:r>
              <a:rPr sz="993">
                <a:solidFill>
                  <a:srgbClr val="3C3C3B"/>
                </a:solidFill>
                <a:cs typeface="Times New Roman"/>
              </a:rPr>
              <a:t>el</a:t>
            </a:r>
            <a:r>
              <a:rPr sz="993" spc="-13">
                <a:solidFill>
                  <a:srgbClr val="3C3C3B"/>
                </a:solidFill>
                <a:cs typeface="Times New Roman"/>
              </a:rPr>
              <a:t>at</a:t>
            </a:r>
            <a:r>
              <a:rPr sz="993">
                <a:solidFill>
                  <a:srgbClr val="3C3C3B"/>
                </a:solidFill>
                <a:cs typeface="Times New Roman"/>
              </a:rPr>
              <a:t>ed</a:t>
            </a:r>
            <a:r>
              <a:rPr sz="993" spc="208">
                <a:solidFill>
                  <a:srgbClr val="3C3C3B"/>
                </a:solidFill>
                <a:cs typeface="Times New Roman"/>
              </a:rPr>
              <a:t> </a:t>
            </a:r>
            <a:r>
              <a:rPr sz="993" spc="33">
                <a:solidFill>
                  <a:srgbClr val="3C3C3B"/>
                </a:solidFill>
                <a:cs typeface="Times New Roman"/>
              </a:rPr>
              <a:t>s</a:t>
            </a:r>
            <a:r>
              <a:rPr sz="993" spc="25">
                <a:solidFill>
                  <a:srgbClr val="3C3C3B"/>
                </a:solidFill>
                <a:cs typeface="Times New Roman"/>
              </a:rPr>
              <a:t>e</a:t>
            </a:r>
            <a:r>
              <a:rPr sz="993" spc="38">
                <a:solidFill>
                  <a:srgbClr val="3C3C3B"/>
                </a:solidFill>
                <a:cs typeface="Times New Roman"/>
              </a:rPr>
              <a:t>a</a:t>
            </a:r>
            <a:r>
              <a:rPr sz="993" spc="19">
                <a:solidFill>
                  <a:srgbClr val="3C3C3B"/>
                </a:solidFill>
                <a:cs typeface="Times New Roman"/>
              </a:rPr>
              <a:t>r</a:t>
            </a:r>
            <a:r>
              <a:rPr sz="993" spc="27">
                <a:solidFill>
                  <a:srgbClr val="3C3C3B"/>
                </a:solidFill>
                <a:cs typeface="Times New Roman"/>
              </a:rPr>
              <a:t>ch</a:t>
            </a:r>
            <a:r>
              <a:rPr sz="993" spc="14">
                <a:solidFill>
                  <a:srgbClr val="3C3C3B"/>
                </a:solidFill>
                <a:cs typeface="Times New Roman"/>
              </a:rPr>
              <a:t> </a:t>
            </a:r>
            <a:endParaRPr sz="993">
              <a:cs typeface="Times New Roman"/>
            </a:endParaRPr>
          </a:p>
          <a:p>
            <a:pPr marL="11469">
              <a:lnSpc>
                <a:spcPts val="1142"/>
              </a:lnSpc>
              <a:spcBef>
                <a:spcPts val="122"/>
              </a:spcBef>
            </a:pPr>
            <a:r>
              <a:rPr sz="993" spc="10">
                <a:solidFill>
                  <a:srgbClr val="3C3C3B"/>
                </a:solidFill>
                <a:cs typeface="Times New Roman"/>
              </a:rPr>
              <a:t>terms, rest of shelf</a:t>
            </a:r>
            <a:endParaRPr sz="993">
              <a:cs typeface="Times New Roman"/>
            </a:endParaRPr>
          </a:p>
        </p:txBody>
      </p:sp>
      <p:sp>
        <p:nvSpPr>
          <p:cNvPr id="84" name="object 71">
            <a:extLst>
              <a:ext uri="{FF2B5EF4-FFF2-40B4-BE49-F238E27FC236}">
                <a16:creationId xmlns:a16="http://schemas.microsoft.com/office/drawing/2014/main" id="{174B0AAC-3F3F-4B5F-B442-5FC92BC596C4}"/>
              </a:ext>
            </a:extLst>
          </p:cNvPr>
          <p:cNvSpPr txBox="1"/>
          <p:nvPr/>
        </p:nvSpPr>
        <p:spPr>
          <a:xfrm>
            <a:off x="245264" y="3217935"/>
            <a:ext cx="611627" cy="309713"/>
          </a:xfrm>
          <a:prstGeom prst="rect">
            <a:avLst/>
          </a:prstGeom>
        </p:spPr>
        <p:txBody>
          <a:bodyPr wrap="square" lIns="0" tIns="6451" rIns="0" bIns="0" rtlCol="0">
            <a:noAutofit/>
          </a:bodyPr>
          <a:lstStyle/>
          <a:p>
            <a:pPr marL="11469">
              <a:lnSpc>
                <a:spcPts val="1016"/>
              </a:lnSpc>
            </a:pPr>
            <a:r>
              <a:rPr sz="993" spc="-7">
                <a:solidFill>
                  <a:srgbClr val="3C3C3B"/>
                </a:solidFill>
                <a:cs typeface="Times New Roman"/>
              </a:rPr>
              <a:t>Favourites</a:t>
            </a:r>
            <a:endParaRPr sz="993">
              <a:cs typeface="Times New Roman"/>
            </a:endParaRPr>
          </a:p>
          <a:p>
            <a:pPr marL="11469" marR="18924">
              <a:lnSpc>
                <a:spcPct val="95825"/>
              </a:lnSpc>
              <a:spcBef>
                <a:spcPts val="70"/>
              </a:spcBef>
            </a:pPr>
            <a:r>
              <a:rPr sz="993" spc="3">
                <a:solidFill>
                  <a:srgbClr val="3C3C3B"/>
                </a:solidFill>
                <a:cs typeface="Times New Roman"/>
              </a:rPr>
              <a:t>and lists</a:t>
            </a:r>
            <a:endParaRPr sz="993">
              <a:cs typeface="Times New Roman"/>
            </a:endParaRPr>
          </a:p>
        </p:txBody>
      </p:sp>
      <p:sp>
        <p:nvSpPr>
          <p:cNvPr id="85" name="object 70">
            <a:extLst>
              <a:ext uri="{FF2B5EF4-FFF2-40B4-BE49-F238E27FC236}">
                <a16:creationId xmlns:a16="http://schemas.microsoft.com/office/drawing/2014/main" id="{1506988D-A3A7-4BAB-806D-569274EE1785}"/>
              </a:ext>
            </a:extLst>
          </p:cNvPr>
          <p:cNvSpPr txBox="1"/>
          <p:nvPr/>
        </p:nvSpPr>
        <p:spPr>
          <a:xfrm>
            <a:off x="1868508" y="3347939"/>
            <a:ext cx="1088339" cy="1273364"/>
          </a:xfrm>
          <a:prstGeom prst="rect">
            <a:avLst/>
          </a:prstGeom>
        </p:spPr>
        <p:txBody>
          <a:bodyPr wrap="square" lIns="0" tIns="6451" rIns="0" bIns="0" rtlCol="0" anchor="t">
            <a:noAutofit/>
          </a:bodyPr>
          <a:lstStyle/>
          <a:p>
            <a:pPr marL="11430" marR="10160">
              <a:lnSpc>
                <a:spcPts val="1016"/>
              </a:lnSpc>
            </a:pPr>
            <a:r>
              <a:rPr sz="993" spc="7">
                <a:solidFill>
                  <a:srgbClr val="3C3C3B"/>
                </a:solidFill>
                <a:cs typeface="Times New Roman"/>
              </a:rPr>
              <a:t>Add from product,</a:t>
            </a:r>
            <a:endParaRPr lang="en-US" sz="993">
              <a:cs typeface="Times New Roman"/>
            </a:endParaRPr>
          </a:p>
          <a:p>
            <a:pPr marL="11430" marR="69215">
              <a:lnSpc>
                <a:spcPts val="1142"/>
              </a:lnSpc>
              <a:spcBef>
                <a:spcPts val="70"/>
              </a:spcBef>
            </a:pPr>
            <a:r>
              <a:rPr sz="993" spc="21" err="1">
                <a:solidFill>
                  <a:srgbClr val="3C3C3B"/>
                </a:solidFill>
                <a:cs typeface="Times New Roman"/>
              </a:rPr>
              <a:t>favourited</a:t>
            </a:r>
            <a:r>
              <a:rPr sz="993" spc="21">
                <a:solidFill>
                  <a:srgbClr val="3C3C3B"/>
                </a:solidFill>
                <a:cs typeface="Times New Roman"/>
              </a:rPr>
              <a:t> and </a:t>
            </a:r>
            <a:endParaRPr sz="993">
              <a:cs typeface="Times New Roman"/>
            </a:endParaRPr>
          </a:p>
          <a:p>
            <a:pPr marL="11430" marR="69215">
              <a:lnSpc>
                <a:spcPts val="1142"/>
              </a:lnSpc>
              <a:spcBef>
                <a:spcPts val="122"/>
              </a:spcBef>
            </a:pPr>
            <a:r>
              <a:rPr lang="en-GB" sz="950" spc="21">
                <a:solidFill>
                  <a:schemeClr val="accent1">
                    <a:lumMod val="75000"/>
                  </a:schemeClr>
                </a:solidFill>
                <a:cs typeface="Times New Roman"/>
              </a:rPr>
              <a:t>Your Regular</a:t>
            </a:r>
            <a:r>
              <a:rPr lang="en-GB" sz="950" spc="21">
                <a:solidFill>
                  <a:srgbClr val="3C3C3B"/>
                </a:solidFill>
                <a:cs typeface="Times New Roman"/>
              </a:rPr>
              <a:t>s</a:t>
            </a:r>
            <a:r>
              <a:rPr sz="950" spc="21">
                <a:solidFill>
                  <a:srgbClr val="3C3C3B"/>
                </a:solidFill>
                <a:cs typeface="Times New Roman"/>
              </a:rPr>
              <a:t>,</a:t>
            </a:r>
            <a:r>
              <a:rPr lang="en-GB" sz="950" spc="21">
                <a:solidFill>
                  <a:srgbClr val="3C3C3B"/>
                </a:solidFill>
                <a:cs typeface="Times New Roman"/>
              </a:rPr>
              <a:t> </a:t>
            </a:r>
            <a:endParaRPr sz="993">
              <a:cs typeface="Times New Roman"/>
            </a:endParaRPr>
          </a:p>
          <a:p>
            <a:pPr marL="11430" marR="69215">
              <a:lnSpc>
                <a:spcPts val="1142"/>
              </a:lnSpc>
              <a:spcBef>
                <a:spcPts val="122"/>
              </a:spcBef>
            </a:pPr>
            <a:r>
              <a:rPr sz="993" spc="11">
                <a:solidFill>
                  <a:srgbClr val="3C3C3B"/>
                </a:solidFill>
                <a:cs typeface="Times New Roman"/>
              </a:rPr>
              <a:t>recipes; sort/filter. </a:t>
            </a:r>
            <a:endParaRPr sz="993">
              <a:cs typeface="Times New Roman"/>
            </a:endParaRPr>
          </a:p>
          <a:p>
            <a:pPr marL="11430" marR="69215">
              <a:lnSpc>
                <a:spcPts val="1142"/>
              </a:lnSpc>
              <a:spcBef>
                <a:spcPts val="122"/>
              </a:spcBef>
            </a:pPr>
            <a:r>
              <a:rPr sz="993" spc="7">
                <a:solidFill>
                  <a:srgbClr val="3C3C3B"/>
                </a:solidFill>
                <a:cs typeface="Times New Roman"/>
              </a:rPr>
              <a:t>Shopping lists – </a:t>
            </a:r>
            <a:endParaRPr sz="993">
              <a:cs typeface="Times New Roman"/>
            </a:endParaRPr>
          </a:p>
          <a:p>
            <a:pPr marL="11430" marR="69215">
              <a:lnSpc>
                <a:spcPts val="1142"/>
              </a:lnSpc>
              <a:spcBef>
                <a:spcPts val="122"/>
              </a:spcBef>
            </a:pPr>
            <a:r>
              <a:rPr sz="993" spc="7">
                <a:solidFill>
                  <a:srgbClr val="3C3C3B"/>
                </a:solidFill>
                <a:cs typeface="Times New Roman"/>
              </a:rPr>
              <a:t>Add from product,</a:t>
            </a:r>
            <a:endParaRPr sz="993">
              <a:cs typeface="Times New Roman"/>
            </a:endParaRPr>
          </a:p>
          <a:p>
            <a:pPr marL="11430">
              <a:lnSpc>
                <a:spcPts val="1142"/>
              </a:lnSpc>
              <a:spcBef>
                <a:spcPts val="126"/>
              </a:spcBef>
            </a:pPr>
            <a:r>
              <a:rPr sz="950">
                <a:solidFill>
                  <a:srgbClr val="3C3C3B"/>
                </a:solidFill>
                <a:cs typeface="Times New Roman"/>
              </a:rPr>
              <a:t>highlight</a:t>
            </a:r>
            <a:r>
              <a:rPr sz="950" spc="58">
                <a:solidFill>
                  <a:srgbClr val="3C3C3B"/>
                </a:solidFill>
                <a:cs typeface="Times New Roman"/>
              </a:rPr>
              <a:t> </a:t>
            </a:r>
            <a:r>
              <a:rPr sz="950">
                <a:solidFill>
                  <a:srgbClr val="3C3C3B"/>
                </a:solidFill>
                <a:cs typeface="Times New Roman"/>
              </a:rPr>
              <a:t>of</a:t>
            </a:r>
            <a:r>
              <a:rPr sz="950" spc="-8">
                <a:solidFill>
                  <a:srgbClr val="3C3C3B"/>
                </a:solidFill>
                <a:cs typeface="Times New Roman"/>
              </a:rPr>
              <a:t>f</a:t>
            </a:r>
            <a:r>
              <a:rPr sz="950">
                <a:solidFill>
                  <a:srgbClr val="3C3C3B"/>
                </a:solidFill>
                <a:cs typeface="Times New Roman"/>
              </a:rPr>
              <a:t>e</a:t>
            </a:r>
            <a:r>
              <a:rPr sz="950" spc="-4">
                <a:solidFill>
                  <a:srgbClr val="3C3C3B"/>
                </a:solidFill>
                <a:cs typeface="Times New Roman"/>
              </a:rPr>
              <a:t>r</a:t>
            </a:r>
            <a:r>
              <a:rPr sz="950">
                <a:solidFill>
                  <a:srgbClr val="3C3C3B"/>
                </a:solidFill>
                <a:cs typeface="Times New Roman"/>
              </a:rPr>
              <a:t>s,</a:t>
            </a:r>
            <a:r>
              <a:rPr sz="950" spc="-8">
                <a:solidFill>
                  <a:srgbClr val="3C3C3B"/>
                </a:solidFill>
                <a:cs typeface="Times New Roman"/>
              </a:rPr>
              <a:t> </a:t>
            </a:r>
            <a:r>
              <a:rPr sz="950" spc="51">
                <a:solidFill>
                  <a:srgbClr val="3C3C3B"/>
                </a:solidFill>
                <a:cs typeface="Times New Roman"/>
              </a:rPr>
              <a:t>add</a:t>
            </a:r>
            <a:r>
              <a:rPr lang="en-GB" sz="950" spc="26">
                <a:solidFill>
                  <a:srgbClr val="3C3C3B"/>
                </a:solidFill>
                <a:cs typeface="Times New Roman"/>
              </a:rPr>
              <a:t> </a:t>
            </a:r>
            <a:endParaRPr sz="993">
              <a:cs typeface="Times New Roman"/>
            </a:endParaRPr>
          </a:p>
          <a:p>
            <a:pPr marL="11430">
              <a:lnSpc>
                <a:spcPts val="1142"/>
              </a:lnSpc>
              <a:spcBef>
                <a:spcPts val="122"/>
              </a:spcBef>
            </a:pPr>
            <a:r>
              <a:rPr sz="993" spc="25">
                <a:solidFill>
                  <a:srgbClr val="3C3C3B"/>
                </a:solidFill>
                <a:cs typeface="Times New Roman"/>
              </a:rPr>
              <a:t>to basket</a:t>
            </a:r>
            <a:endParaRPr sz="993">
              <a:cs typeface="Times New Roman"/>
            </a:endParaRPr>
          </a:p>
        </p:txBody>
      </p:sp>
      <p:sp>
        <p:nvSpPr>
          <p:cNvPr id="86" name="object 69">
            <a:extLst>
              <a:ext uri="{FF2B5EF4-FFF2-40B4-BE49-F238E27FC236}">
                <a16:creationId xmlns:a16="http://schemas.microsoft.com/office/drawing/2014/main" id="{CD379180-3636-4A33-A42B-41BC4B5DEFCF}"/>
              </a:ext>
            </a:extLst>
          </p:cNvPr>
          <p:cNvSpPr txBox="1"/>
          <p:nvPr/>
        </p:nvSpPr>
        <p:spPr>
          <a:xfrm>
            <a:off x="3103919" y="3348192"/>
            <a:ext cx="1078804" cy="1433972"/>
          </a:xfrm>
          <a:prstGeom prst="rect">
            <a:avLst/>
          </a:prstGeom>
        </p:spPr>
        <p:txBody>
          <a:bodyPr wrap="square" lIns="0" tIns="6451" rIns="0" bIns="0" rtlCol="0">
            <a:noAutofit/>
          </a:bodyPr>
          <a:lstStyle/>
          <a:p>
            <a:pPr marL="11469">
              <a:lnSpc>
                <a:spcPts val="1016"/>
              </a:lnSpc>
            </a:pPr>
            <a:r>
              <a:rPr sz="993" spc="5">
                <a:solidFill>
                  <a:srgbClr val="3C3C3B"/>
                </a:solidFill>
                <a:cs typeface="Times New Roman"/>
              </a:rPr>
              <a:t>Fav: Online/in-store</a:t>
            </a:r>
            <a:endParaRPr sz="993">
              <a:cs typeface="Times New Roman"/>
            </a:endParaRPr>
          </a:p>
          <a:p>
            <a:pPr marL="11469" marR="5803">
              <a:lnSpc>
                <a:spcPct val="95825"/>
              </a:lnSpc>
              <a:spcBef>
                <a:spcPts val="70"/>
              </a:spcBef>
            </a:pPr>
            <a:r>
              <a:rPr sz="993" spc="19">
                <a:solidFill>
                  <a:srgbClr val="3C3C3B"/>
                </a:solidFill>
                <a:cs typeface="Times New Roman"/>
              </a:rPr>
              <a:t>purchases from last</a:t>
            </a:r>
            <a:endParaRPr sz="993">
              <a:cs typeface="Times New Roman"/>
            </a:endParaRPr>
          </a:p>
          <a:p>
            <a:pPr marL="11469" marR="9263">
              <a:lnSpc>
                <a:spcPts val="1142"/>
              </a:lnSpc>
              <a:spcBef>
                <a:spcPts val="122"/>
              </a:spcBef>
            </a:pPr>
            <a:r>
              <a:rPr sz="993" spc="5">
                <a:solidFill>
                  <a:srgbClr val="3C3C3B"/>
                </a:solidFill>
                <a:cs typeface="Times New Roman"/>
              </a:rPr>
              <a:t>13 months, filter by </a:t>
            </a:r>
            <a:endParaRPr sz="993">
              <a:cs typeface="Times New Roman"/>
            </a:endParaRPr>
          </a:p>
          <a:p>
            <a:pPr marL="11469" marR="9263">
              <a:lnSpc>
                <a:spcPts val="1142"/>
              </a:lnSpc>
              <a:spcBef>
                <a:spcPts val="122"/>
              </a:spcBef>
            </a:pPr>
            <a:r>
              <a:rPr sz="993" spc="-5">
                <a:solidFill>
                  <a:srgbClr val="3C3C3B"/>
                </a:solidFill>
                <a:cs typeface="Times New Roman"/>
              </a:rPr>
              <a:t>category. My Usuals</a:t>
            </a:r>
            <a:endParaRPr sz="993">
              <a:cs typeface="Times New Roman"/>
            </a:endParaRPr>
          </a:p>
          <a:p>
            <a:pPr marL="11469" marR="14940">
              <a:lnSpc>
                <a:spcPts val="1142"/>
              </a:lnSpc>
              <a:spcBef>
                <a:spcPts val="126"/>
              </a:spcBef>
            </a:pPr>
            <a:r>
              <a:rPr sz="993" spc="5">
                <a:solidFill>
                  <a:srgbClr val="3C3C3B"/>
                </a:solidFill>
                <a:cs typeface="Times New Roman"/>
              </a:rPr>
              <a:t>– items regularly </a:t>
            </a:r>
            <a:endParaRPr sz="993">
              <a:cs typeface="Times New Roman"/>
            </a:endParaRPr>
          </a:p>
          <a:p>
            <a:pPr marL="11469" marR="14940">
              <a:lnSpc>
                <a:spcPts val="1142"/>
              </a:lnSpc>
              <a:spcBef>
                <a:spcPts val="122"/>
              </a:spcBef>
            </a:pPr>
            <a:r>
              <a:rPr sz="993" spc="25">
                <a:solidFill>
                  <a:srgbClr val="3C3C3B"/>
                </a:solidFill>
                <a:cs typeface="Times New Roman"/>
              </a:rPr>
              <a:t>purchased online </a:t>
            </a:r>
            <a:endParaRPr sz="993">
              <a:cs typeface="Times New Roman"/>
            </a:endParaRPr>
          </a:p>
          <a:p>
            <a:pPr marL="11469" marR="14940">
              <a:lnSpc>
                <a:spcPts val="1142"/>
              </a:lnSpc>
              <a:spcBef>
                <a:spcPts val="122"/>
              </a:spcBef>
            </a:pPr>
            <a:r>
              <a:rPr sz="993">
                <a:solidFill>
                  <a:srgbClr val="3C3C3B"/>
                </a:solidFill>
                <a:cs typeface="Times New Roman"/>
              </a:rPr>
              <a:t>Shopping</a:t>
            </a:r>
            <a:r>
              <a:rPr sz="993" spc="140">
                <a:solidFill>
                  <a:srgbClr val="3C3C3B"/>
                </a:solidFill>
                <a:cs typeface="Times New Roman"/>
              </a:rPr>
              <a:t> </a:t>
            </a:r>
            <a:r>
              <a:rPr sz="993">
                <a:solidFill>
                  <a:srgbClr val="3C3C3B"/>
                </a:solidFill>
                <a:cs typeface="Times New Roman"/>
              </a:rPr>
              <a:t>li</a:t>
            </a:r>
            <a:r>
              <a:rPr sz="993" spc="-17">
                <a:solidFill>
                  <a:srgbClr val="3C3C3B"/>
                </a:solidFill>
                <a:cs typeface="Times New Roman"/>
              </a:rPr>
              <a:t>s</a:t>
            </a:r>
            <a:r>
              <a:rPr sz="993" spc="-8">
                <a:solidFill>
                  <a:srgbClr val="3C3C3B"/>
                </a:solidFill>
                <a:cs typeface="Times New Roman"/>
              </a:rPr>
              <a:t>t</a:t>
            </a:r>
            <a:r>
              <a:rPr sz="993">
                <a:solidFill>
                  <a:srgbClr val="3C3C3B"/>
                </a:solidFill>
                <a:cs typeface="Times New Roman"/>
              </a:rPr>
              <a:t>s</a:t>
            </a:r>
            <a:r>
              <a:rPr sz="993" spc="9">
                <a:solidFill>
                  <a:srgbClr val="3C3C3B"/>
                </a:solidFill>
                <a:cs typeface="Times New Roman"/>
              </a:rPr>
              <a:t> </a:t>
            </a:r>
            <a:r>
              <a:rPr sz="993">
                <a:solidFill>
                  <a:srgbClr val="3C3C3B"/>
                </a:solidFill>
                <a:cs typeface="Times New Roman"/>
              </a:rPr>
              <a:t>–</a:t>
            </a:r>
            <a:r>
              <a:rPr sz="993" spc="-69">
                <a:solidFill>
                  <a:srgbClr val="3C3C3B"/>
                </a:solidFill>
                <a:cs typeface="Times New Roman"/>
              </a:rPr>
              <a:t> </a:t>
            </a:r>
            <a:r>
              <a:rPr sz="993" spc="39">
                <a:solidFill>
                  <a:srgbClr val="3C3C3B"/>
                </a:solidFill>
                <a:cs typeface="Times New Roman"/>
              </a:rPr>
              <a:t>n</a:t>
            </a:r>
            <a:r>
              <a:rPr sz="993" spc="22">
                <a:solidFill>
                  <a:srgbClr val="3C3C3B"/>
                </a:solidFill>
                <a:cs typeface="Times New Roman"/>
              </a:rPr>
              <a:t>o</a:t>
            </a:r>
            <a:r>
              <a:rPr sz="993" spc="60">
                <a:solidFill>
                  <a:srgbClr val="3C3C3B"/>
                </a:solidFill>
                <a:cs typeface="Times New Roman"/>
              </a:rPr>
              <a:t>t</a:t>
            </a:r>
            <a:r>
              <a:rPr sz="993" spc="53">
                <a:solidFill>
                  <a:srgbClr val="3C3C3B"/>
                </a:solidFill>
                <a:cs typeface="Times New Roman"/>
              </a:rPr>
              <a:t> </a:t>
            </a:r>
            <a:endParaRPr sz="993">
              <a:cs typeface="Times New Roman"/>
            </a:endParaRPr>
          </a:p>
          <a:p>
            <a:pPr marL="11469" marR="14940">
              <a:lnSpc>
                <a:spcPts val="1142"/>
              </a:lnSpc>
              <a:spcBef>
                <a:spcPts val="122"/>
              </a:spcBef>
            </a:pPr>
            <a:r>
              <a:rPr sz="993" spc="5">
                <a:solidFill>
                  <a:srgbClr val="3C3C3B"/>
                </a:solidFill>
                <a:cs typeface="Times New Roman"/>
              </a:rPr>
              <a:t>available, work in </a:t>
            </a:r>
            <a:endParaRPr sz="993">
              <a:cs typeface="Times New Roman"/>
            </a:endParaRPr>
          </a:p>
          <a:p>
            <a:pPr marL="11469" marR="14940">
              <a:lnSpc>
                <a:spcPts val="1142"/>
              </a:lnSpc>
              <a:spcBef>
                <a:spcPts val="122"/>
              </a:spcBef>
            </a:pPr>
            <a:r>
              <a:rPr sz="993" spc="25">
                <a:solidFill>
                  <a:srgbClr val="3C3C3B"/>
                </a:solidFill>
                <a:cs typeface="Times New Roman"/>
              </a:rPr>
              <a:t>progress</a:t>
            </a:r>
            <a:endParaRPr sz="993">
              <a:cs typeface="Times New Roman"/>
            </a:endParaRPr>
          </a:p>
        </p:txBody>
      </p:sp>
      <p:sp>
        <p:nvSpPr>
          <p:cNvPr id="87" name="object 68">
            <a:extLst>
              <a:ext uri="{FF2B5EF4-FFF2-40B4-BE49-F238E27FC236}">
                <a16:creationId xmlns:a16="http://schemas.microsoft.com/office/drawing/2014/main" id="{BC47348B-6950-4E8A-8318-5E579B9EC11C}"/>
              </a:ext>
            </a:extLst>
          </p:cNvPr>
          <p:cNvSpPr txBox="1"/>
          <p:nvPr/>
        </p:nvSpPr>
        <p:spPr>
          <a:xfrm>
            <a:off x="4339331" y="3348445"/>
            <a:ext cx="1084554" cy="791538"/>
          </a:xfrm>
          <a:prstGeom prst="rect">
            <a:avLst/>
          </a:prstGeom>
        </p:spPr>
        <p:txBody>
          <a:bodyPr wrap="square" lIns="0" tIns="6451" rIns="0" bIns="0" rtlCol="0">
            <a:noAutofit/>
          </a:bodyPr>
          <a:lstStyle/>
          <a:p>
            <a:pPr marL="11469" marR="10292">
              <a:lnSpc>
                <a:spcPts val="1016"/>
              </a:lnSpc>
            </a:pPr>
            <a:r>
              <a:rPr sz="993" spc="4">
                <a:solidFill>
                  <a:srgbClr val="3C3C3B"/>
                </a:solidFill>
                <a:cs typeface="Times New Roman"/>
              </a:rPr>
              <a:t>Nectar Card,</a:t>
            </a:r>
            <a:endParaRPr sz="993">
              <a:cs typeface="Times New Roman"/>
            </a:endParaRPr>
          </a:p>
          <a:p>
            <a:pPr marL="11469">
              <a:lnSpc>
                <a:spcPts val="1142"/>
              </a:lnSpc>
              <a:spcBef>
                <a:spcPts val="70"/>
              </a:spcBef>
            </a:pPr>
            <a:r>
              <a:rPr sz="993" spc="-13">
                <a:solidFill>
                  <a:srgbClr val="3C3C3B"/>
                </a:solidFill>
                <a:cs typeface="Times New Roman"/>
              </a:rPr>
              <a:t>b</a:t>
            </a:r>
            <a:r>
              <a:rPr sz="993">
                <a:solidFill>
                  <a:srgbClr val="3C3C3B"/>
                </a:solidFill>
                <a:cs typeface="Times New Roman"/>
              </a:rPr>
              <a:t>ased</a:t>
            </a:r>
            <a:r>
              <a:rPr sz="993" spc="193">
                <a:solidFill>
                  <a:srgbClr val="3C3C3B"/>
                </a:solidFill>
                <a:cs typeface="Times New Roman"/>
              </a:rPr>
              <a:t> </a:t>
            </a:r>
            <a:r>
              <a:rPr sz="993">
                <a:solidFill>
                  <a:srgbClr val="3C3C3B"/>
                </a:solidFill>
                <a:cs typeface="Times New Roman"/>
              </a:rPr>
              <a:t>on</a:t>
            </a:r>
            <a:r>
              <a:rPr sz="993" spc="30">
                <a:solidFill>
                  <a:srgbClr val="3C3C3B"/>
                </a:solidFill>
                <a:cs typeface="Times New Roman"/>
              </a:rPr>
              <a:t> </a:t>
            </a:r>
            <a:r>
              <a:rPr sz="993" spc="-13">
                <a:solidFill>
                  <a:srgbClr val="3C3C3B"/>
                </a:solidFill>
                <a:cs typeface="Times New Roman"/>
              </a:rPr>
              <a:t>f</a:t>
            </a:r>
            <a:r>
              <a:rPr sz="993" spc="-22">
                <a:solidFill>
                  <a:srgbClr val="3C3C3B"/>
                </a:solidFill>
                <a:cs typeface="Times New Roman"/>
              </a:rPr>
              <a:t>r</a:t>
            </a:r>
            <a:r>
              <a:rPr sz="993" spc="29">
                <a:solidFill>
                  <a:srgbClr val="3C3C3B"/>
                </a:solidFill>
                <a:cs typeface="Times New Roman"/>
              </a:rPr>
              <a:t>equently</a:t>
            </a:r>
            <a:r>
              <a:rPr sz="993" spc="16">
                <a:solidFill>
                  <a:srgbClr val="3C3C3B"/>
                </a:solidFill>
                <a:cs typeface="Times New Roman"/>
              </a:rPr>
              <a:t> </a:t>
            </a:r>
            <a:endParaRPr sz="993">
              <a:cs typeface="Times New Roman"/>
            </a:endParaRPr>
          </a:p>
          <a:p>
            <a:pPr marL="11469">
              <a:lnSpc>
                <a:spcPts val="1142"/>
              </a:lnSpc>
              <a:spcBef>
                <a:spcPts val="122"/>
              </a:spcBef>
            </a:pPr>
            <a:r>
              <a:rPr sz="993" spc="25">
                <a:solidFill>
                  <a:srgbClr val="3C3C3B"/>
                </a:solidFill>
                <a:cs typeface="Times New Roman"/>
              </a:rPr>
              <a:t>bought items, </a:t>
            </a:r>
            <a:endParaRPr sz="993">
              <a:cs typeface="Times New Roman"/>
            </a:endParaRPr>
          </a:p>
          <a:p>
            <a:pPr marL="11469">
              <a:lnSpc>
                <a:spcPts val="1142"/>
              </a:lnSpc>
              <a:spcBef>
                <a:spcPts val="122"/>
              </a:spcBef>
            </a:pPr>
            <a:r>
              <a:rPr sz="993">
                <a:solidFill>
                  <a:srgbClr val="3C3C3B"/>
                </a:solidFill>
                <a:cs typeface="Times New Roman"/>
              </a:rPr>
              <a:t>p</a:t>
            </a:r>
            <a:r>
              <a:rPr sz="993" spc="-8">
                <a:solidFill>
                  <a:srgbClr val="3C3C3B"/>
                </a:solidFill>
                <a:cs typeface="Times New Roman"/>
              </a:rPr>
              <a:t>r</a:t>
            </a:r>
            <a:r>
              <a:rPr sz="993" spc="4">
                <a:solidFill>
                  <a:srgbClr val="3C3C3B"/>
                </a:solidFill>
                <a:cs typeface="Times New Roman"/>
              </a:rPr>
              <a:t>e</a:t>
            </a:r>
            <a:r>
              <a:rPr sz="993">
                <a:solidFill>
                  <a:srgbClr val="3C3C3B"/>
                </a:solidFill>
                <a:cs typeface="Times New Roman"/>
              </a:rPr>
              <a:t>vious</a:t>
            </a:r>
            <a:r>
              <a:rPr sz="993" spc="107">
                <a:solidFill>
                  <a:srgbClr val="3C3C3B"/>
                </a:solidFill>
                <a:cs typeface="Times New Roman"/>
              </a:rPr>
              <a:t> </a:t>
            </a:r>
            <a:r>
              <a:rPr sz="993">
                <a:solidFill>
                  <a:srgbClr val="3C3C3B"/>
                </a:solidFill>
                <a:cs typeface="Times New Roman"/>
              </a:rPr>
              <a:t>o</a:t>
            </a:r>
            <a:r>
              <a:rPr sz="993" spc="-8">
                <a:solidFill>
                  <a:srgbClr val="3C3C3B"/>
                </a:solidFill>
                <a:cs typeface="Times New Roman"/>
              </a:rPr>
              <a:t>r</a:t>
            </a:r>
            <a:r>
              <a:rPr sz="993">
                <a:solidFill>
                  <a:srgbClr val="3C3C3B"/>
                </a:solidFill>
                <a:cs typeface="Times New Roman"/>
              </a:rPr>
              <a:t>de</a:t>
            </a:r>
            <a:r>
              <a:rPr sz="993" spc="-4">
                <a:solidFill>
                  <a:srgbClr val="3C3C3B"/>
                </a:solidFill>
                <a:cs typeface="Times New Roman"/>
              </a:rPr>
              <a:t>r</a:t>
            </a:r>
            <a:r>
              <a:rPr sz="993">
                <a:solidFill>
                  <a:srgbClr val="3C3C3B"/>
                </a:solidFill>
                <a:cs typeface="Times New Roman"/>
              </a:rPr>
              <a:t>s</a:t>
            </a:r>
            <a:r>
              <a:rPr sz="993" spc="141">
                <a:solidFill>
                  <a:srgbClr val="3C3C3B"/>
                </a:solidFill>
                <a:cs typeface="Times New Roman"/>
              </a:rPr>
              <a:t> </a:t>
            </a:r>
            <a:r>
              <a:rPr sz="993" spc="37">
                <a:solidFill>
                  <a:srgbClr val="3C3C3B"/>
                </a:solidFill>
                <a:cs typeface="Times New Roman"/>
              </a:rPr>
              <a:t>t</a:t>
            </a:r>
            <a:r>
              <a:rPr sz="993" spc="51">
                <a:solidFill>
                  <a:srgbClr val="3C3C3B"/>
                </a:solidFill>
                <a:cs typeface="Times New Roman"/>
              </a:rPr>
              <a:t>a</a:t>
            </a:r>
            <a:r>
              <a:rPr sz="993" spc="50">
                <a:solidFill>
                  <a:srgbClr val="3C3C3B"/>
                </a:solidFill>
                <a:cs typeface="Times New Roman"/>
              </a:rPr>
              <a:t>b</a:t>
            </a:r>
            <a:r>
              <a:rPr sz="993">
                <a:solidFill>
                  <a:srgbClr val="3C3C3B"/>
                </a:solidFill>
                <a:cs typeface="Times New Roman"/>
              </a:rPr>
              <a:t>, </a:t>
            </a:r>
            <a:endParaRPr sz="993">
              <a:cs typeface="Times New Roman"/>
            </a:endParaRPr>
          </a:p>
          <a:p>
            <a:pPr marL="11469">
              <a:lnSpc>
                <a:spcPts val="1142"/>
              </a:lnSpc>
              <a:spcBef>
                <a:spcPts val="122"/>
              </a:spcBef>
            </a:pPr>
            <a:r>
              <a:rPr sz="993" spc="13">
                <a:solidFill>
                  <a:srgbClr val="3C3C3B"/>
                </a:solidFill>
                <a:cs typeface="Times New Roman"/>
              </a:rPr>
              <a:t>no shopping lists</a:t>
            </a:r>
            <a:endParaRPr sz="993">
              <a:cs typeface="Times New Roman"/>
            </a:endParaRPr>
          </a:p>
        </p:txBody>
      </p:sp>
      <p:sp>
        <p:nvSpPr>
          <p:cNvPr id="88" name="object 67">
            <a:extLst>
              <a:ext uri="{FF2B5EF4-FFF2-40B4-BE49-F238E27FC236}">
                <a16:creationId xmlns:a16="http://schemas.microsoft.com/office/drawing/2014/main" id="{434FF2AC-FAA0-40FE-A989-33D9A05C9203}"/>
              </a:ext>
            </a:extLst>
          </p:cNvPr>
          <p:cNvSpPr txBox="1"/>
          <p:nvPr/>
        </p:nvSpPr>
        <p:spPr>
          <a:xfrm>
            <a:off x="5574742" y="3348571"/>
            <a:ext cx="1200050" cy="1112755"/>
          </a:xfrm>
          <a:prstGeom prst="rect">
            <a:avLst/>
          </a:prstGeom>
        </p:spPr>
        <p:txBody>
          <a:bodyPr wrap="square" lIns="0" tIns="6451" rIns="0" bIns="0" rtlCol="0">
            <a:noAutofit/>
          </a:bodyPr>
          <a:lstStyle/>
          <a:p>
            <a:pPr marL="11469">
              <a:lnSpc>
                <a:spcPts val="1016"/>
              </a:lnSpc>
            </a:pPr>
            <a:r>
              <a:rPr sz="993" spc="11">
                <a:solidFill>
                  <a:srgbClr val="3C3C3B"/>
                </a:solidFill>
                <a:cs typeface="Times New Roman"/>
              </a:rPr>
              <a:t>Add from product and</a:t>
            </a:r>
            <a:endParaRPr sz="993">
              <a:cs typeface="Times New Roman"/>
            </a:endParaRPr>
          </a:p>
          <a:p>
            <a:pPr marL="11469" marR="133912">
              <a:lnSpc>
                <a:spcPts val="1142"/>
              </a:lnSpc>
              <a:spcBef>
                <a:spcPts val="70"/>
              </a:spcBef>
            </a:pPr>
            <a:r>
              <a:rPr sz="993" spc="23">
                <a:solidFill>
                  <a:srgbClr val="3C3C3B"/>
                </a:solidFill>
                <a:cs typeface="Times New Roman"/>
              </a:rPr>
              <a:t>frequently bought </a:t>
            </a:r>
            <a:endParaRPr sz="993">
              <a:cs typeface="Times New Roman"/>
            </a:endParaRPr>
          </a:p>
          <a:p>
            <a:pPr marL="11469" marR="133912">
              <a:lnSpc>
                <a:spcPts val="1142"/>
              </a:lnSpc>
              <a:spcBef>
                <a:spcPts val="122"/>
              </a:spcBef>
            </a:pPr>
            <a:r>
              <a:rPr sz="993" spc="13">
                <a:solidFill>
                  <a:srgbClr val="3C3C3B"/>
                </a:solidFill>
                <a:cs typeface="Times New Roman"/>
              </a:rPr>
              <a:t>items, search for </a:t>
            </a:r>
            <a:endParaRPr sz="993">
              <a:cs typeface="Times New Roman"/>
            </a:endParaRPr>
          </a:p>
          <a:p>
            <a:pPr marL="11469" marR="133912">
              <a:lnSpc>
                <a:spcPts val="1142"/>
              </a:lnSpc>
              <a:spcBef>
                <a:spcPts val="122"/>
              </a:spcBef>
            </a:pPr>
            <a:r>
              <a:rPr sz="993" spc="15">
                <a:solidFill>
                  <a:srgbClr val="3C3C3B"/>
                </a:solidFill>
                <a:cs typeface="Times New Roman"/>
              </a:rPr>
              <a:t>products, sort. User </a:t>
            </a:r>
            <a:endParaRPr sz="993">
              <a:cs typeface="Times New Roman"/>
            </a:endParaRPr>
          </a:p>
          <a:p>
            <a:pPr marL="11469" marR="133912">
              <a:lnSpc>
                <a:spcPts val="1142"/>
              </a:lnSpc>
              <a:spcBef>
                <a:spcPts val="122"/>
              </a:spcBef>
            </a:pPr>
            <a:r>
              <a:rPr sz="993" spc="13">
                <a:solidFill>
                  <a:srgbClr val="3C3C3B"/>
                </a:solidFill>
                <a:cs typeface="Times New Roman"/>
              </a:rPr>
              <a:t>created list with </a:t>
            </a:r>
            <a:endParaRPr sz="993">
              <a:cs typeface="Times New Roman"/>
            </a:endParaRPr>
          </a:p>
          <a:p>
            <a:pPr marL="11469" marR="133912">
              <a:lnSpc>
                <a:spcPts val="1142"/>
              </a:lnSpc>
              <a:spcBef>
                <a:spcPts val="122"/>
              </a:spcBef>
            </a:pPr>
            <a:r>
              <a:rPr sz="993" spc="16">
                <a:solidFill>
                  <a:srgbClr val="3C3C3B"/>
                </a:solidFill>
                <a:cs typeface="Times New Roman"/>
              </a:rPr>
              <a:t>frequency setting, </a:t>
            </a:r>
            <a:endParaRPr sz="993">
              <a:cs typeface="Times New Roman"/>
            </a:endParaRPr>
          </a:p>
          <a:p>
            <a:pPr marL="11469" marR="133912">
              <a:lnSpc>
                <a:spcPts val="1142"/>
              </a:lnSpc>
              <a:spcBef>
                <a:spcPts val="122"/>
              </a:spcBef>
            </a:pPr>
            <a:r>
              <a:rPr sz="993" spc="4">
                <a:solidFill>
                  <a:srgbClr val="3C3C3B"/>
                </a:solidFill>
                <a:cs typeface="Times New Roman"/>
              </a:rPr>
              <a:t>offers</a:t>
            </a:r>
            <a:endParaRPr sz="993">
              <a:cs typeface="Times New Roman"/>
            </a:endParaRPr>
          </a:p>
        </p:txBody>
      </p:sp>
      <p:sp>
        <p:nvSpPr>
          <p:cNvPr id="89" name="object 66">
            <a:extLst>
              <a:ext uri="{FF2B5EF4-FFF2-40B4-BE49-F238E27FC236}">
                <a16:creationId xmlns:a16="http://schemas.microsoft.com/office/drawing/2014/main" id="{82FEE2B9-0F5A-4B39-929D-47019D765760}"/>
              </a:ext>
            </a:extLst>
          </p:cNvPr>
          <p:cNvSpPr txBox="1"/>
          <p:nvPr/>
        </p:nvSpPr>
        <p:spPr>
          <a:xfrm>
            <a:off x="6810154" y="3348823"/>
            <a:ext cx="1200050" cy="1112755"/>
          </a:xfrm>
          <a:prstGeom prst="rect">
            <a:avLst/>
          </a:prstGeom>
        </p:spPr>
        <p:txBody>
          <a:bodyPr wrap="square" lIns="0" tIns="6451" rIns="0" bIns="0" rtlCol="0">
            <a:noAutofit/>
          </a:bodyPr>
          <a:lstStyle/>
          <a:p>
            <a:pPr marL="11469">
              <a:lnSpc>
                <a:spcPts val="1016"/>
              </a:lnSpc>
            </a:pPr>
            <a:r>
              <a:rPr sz="993" spc="11">
                <a:solidFill>
                  <a:srgbClr val="3C3C3B"/>
                </a:solidFill>
                <a:cs typeface="Times New Roman"/>
              </a:rPr>
              <a:t>Add from product and</a:t>
            </a:r>
            <a:endParaRPr sz="993">
              <a:cs typeface="Times New Roman"/>
            </a:endParaRPr>
          </a:p>
          <a:p>
            <a:pPr marL="11469" marR="133912">
              <a:lnSpc>
                <a:spcPts val="1142"/>
              </a:lnSpc>
              <a:spcBef>
                <a:spcPts val="70"/>
              </a:spcBef>
            </a:pPr>
            <a:r>
              <a:rPr sz="993" spc="23">
                <a:solidFill>
                  <a:srgbClr val="3C3C3B"/>
                </a:solidFill>
                <a:cs typeface="Times New Roman"/>
              </a:rPr>
              <a:t>frequently bought </a:t>
            </a:r>
            <a:endParaRPr sz="993">
              <a:cs typeface="Times New Roman"/>
            </a:endParaRPr>
          </a:p>
          <a:p>
            <a:pPr marL="11469" marR="133912">
              <a:lnSpc>
                <a:spcPts val="1142"/>
              </a:lnSpc>
              <a:spcBef>
                <a:spcPts val="122"/>
              </a:spcBef>
            </a:pPr>
            <a:r>
              <a:rPr sz="993" spc="13">
                <a:solidFill>
                  <a:srgbClr val="3C3C3B"/>
                </a:solidFill>
                <a:cs typeface="Times New Roman"/>
              </a:rPr>
              <a:t>items, search for </a:t>
            </a:r>
            <a:endParaRPr sz="993">
              <a:cs typeface="Times New Roman"/>
            </a:endParaRPr>
          </a:p>
          <a:p>
            <a:pPr marL="11469" marR="133912">
              <a:lnSpc>
                <a:spcPts val="1142"/>
              </a:lnSpc>
              <a:spcBef>
                <a:spcPts val="122"/>
              </a:spcBef>
            </a:pPr>
            <a:r>
              <a:rPr sz="993" spc="15">
                <a:solidFill>
                  <a:srgbClr val="3C3C3B"/>
                </a:solidFill>
                <a:cs typeface="Times New Roman"/>
              </a:rPr>
              <a:t>products, sort. User </a:t>
            </a:r>
            <a:endParaRPr sz="993">
              <a:cs typeface="Times New Roman"/>
            </a:endParaRPr>
          </a:p>
          <a:p>
            <a:pPr marL="11469" marR="133912">
              <a:lnSpc>
                <a:spcPts val="1142"/>
              </a:lnSpc>
              <a:spcBef>
                <a:spcPts val="122"/>
              </a:spcBef>
            </a:pPr>
            <a:r>
              <a:rPr sz="993" spc="13">
                <a:solidFill>
                  <a:srgbClr val="3C3C3B"/>
                </a:solidFill>
                <a:cs typeface="Times New Roman"/>
              </a:rPr>
              <a:t>created list with </a:t>
            </a:r>
            <a:endParaRPr sz="993">
              <a:cs typeface="Times New Roman"/>
            </a:endParaRPr>
          </a:p>
          <a:p>
            <a:pPr marL="11469" marR="133912">
              <a:lnSpc>
                <a:spcPts val="1142"/>
              </a:lnSpc>
              <a:spcBef>
                <a:spcPts val="122"/>
              </a:spcBef>
            </a:pPr>
            <a:r>
              <a:rPr sz="993" spc="16">
                <a:solidFill>
                  <a:srgbClr val="3C3C3B"/>
                </a:solidFill>
                <a:cs typeface="Times New Roman"/>
              </a:rPr>
              <a:t>frequency setting, </a:t>
            </a:r>
            <a:endParaRPr sz="993">
              <a:cs typeface="Times New Roman"/>
            </a:endParaRPr>
          </a:p>
          <a:p>
            <a:pPr marL="11469" marR="133912">
              <a:lnSpc>
                <a:spcPts val="1142"/>
              </a:lnSpc>
              <a:spcBef>
                <a:spcPts val="122"/>
              </a:spcBef>
            </a:pPr>
            <a:r>
              <a:rPr sz="993" spc="4">
                <a:solidFill>
                  <a:srgbClr val="3C3C3B"/>
                </a:solidFill>
                <a:cs typeface="Times New Roman"/>
              </a:rPr>
              <a:t>offers</a:t>
            </a:r>
            <a:endParaRPr sz="993">
              <a:cs typeface="Times New Roman"/>
            </a:endParaRPr>
          </a:p>
        </p:txBody>
      </p:sp>
      <p:sp>
        <p:nvSpPr>
          <p:cNvPr id="90" name="object 65">
            <a:extLst>
              <a:ext uri="{FF2B5EF4-FFF2-40B4-BE49-F238E27FC236}">
                <a16:creationId xmlns:a16="http://schemas.microsoft.com/office/drawing/2014/main" id="{72E33B66-805F-456B-832E-D807D8FB1128}"/>
              </a:ext>
            </a:extLst>
          </p:cNvPr>
          <p:cNvSpPr txBox="1"/>
          <p:nvPr/>
        </p:nvSpPr>
        <p:spPr>
          <a:xfrm>
            <a:off x="8045565" y="3349075"/>
            <a:ext cx="1181689" cy="952147"/>
          </a:xfrm>
          <a:prstGeom prst="rect">
            <a:avLst/>
          </a:prstGeom>
        </p:spPr>
        <p:txBody>
          <a:bodyPr wrap="square" lIns="0" tIns="6451" rIns="0" bIns="0" rtlCol="0">
            <a:noAutofit/>
          </a:bodyPr>
          <a:lstStyle/>
          <a:p>
            <a:pPr marL="11469" marR="10292">
              <a:lnSpc>
                <a:spcPts val="1016"/>
              </a:lnSpc>
            </a:pPr>
            <a:r>
              <a:rPr sz="993" spc="7">
                <a:solidFill>
                  <a:srgbClr val="3C3C3B"/>
                </a:solidFill>
                <a:cs typeface="Times New Roman"/>
              </a:rPr>
              <a:t>Add from product,</a:t>
            </a:r>
            <a:endParaRPr sz="993">
              <a:cs typeface="Times New Roman"/>
            </a:endParaRPr>
          </a:p>
          <a:p>
            <a:pPr marL="11469">
              <a:lnSpc>
                <a:spcPts val="1142"/>
              </a:lnSpc>
              <a:spcBef>
                <a:spcPts val="70"/>
              </a:spcBef>
            </a:pPr>
            <a:r>
              <a:rPr sz="993" spc="23">
                <a:solidFill>
                  <a:srgbClr val="3C3C3B"/>
                </a:solidFill>
                <a:cs typeface="Times New Roman"/>
              </a:rPr>
              <a:t>online/in-store </a:t>
            </a:r>
            <a:endParaRPr sz="993">
              <a:cs typeface="Times New Roman"/>
            </a:endParaRPr>
          </a:p>
          <a:p>
            <a:pPr marL="11469">
              <a:lnSpc>
                <a:spcPts val="1142"/>
              </a:lnSpc>
              <a:spcBef>
                <a:spcPts val="122"/>
              </a:spcBef>
            </a:pPr>
            <a:r>
              <a:rPr sz="993" spc="17">
                <a:solidFill>
                  <a:srgbClr val="3C3C3B"/>
                </a:solidFill>
                <a:cs typeface="Times New Roman"/>
              </a:rPr>
              <a:t>purchases, sort/filter, </a:t>
            </a:r>
            <a:endParaRPr sz="993">
              <a:cs typeface="Times New Roman"/>
            </a:endParaRPr>
          </a:p>
          <a:p>
            <a:pPr marL="11469">
              <a:lnSpc>
                <a:spcPts val="1142"/>
              </a:lnSpc>
              <a:spcBef>
                <a:spcPts val="122"/>
              </a:spcBef>
            </a:pPr>
            <a:r>
              <a:rPr sz="993">
                <a:solidFill>
                  <a:srgbClr val="3C3C3B"/>
                </a:solidFill>
                <a:cs typeface="Times New Roman"/>
              </a:rPr>
              <a:t>no</a:t>
            </a:r>
            <a:r>
              <a:rPr sz="993" spc="30">
                <a:solidFill>
                  <a:srgbClr val="3C3C3B"/>
                </a:solidFill>
                <a:cs typeface="Times New Roman"/>
              </a:rPr>
              <a:t> </a:t>
            </a:r>
            <a:r>
              <a:rPr sz="993">
                <a:solidFill>
                  <a:srgbClr val="3C3C3B"/>
                </a:solidFill>
                <a:cs typeface="Times New Roman"/>
              </a:rPr>
              <a:t>f</a:t>
            </a:r>
            <a:r>
              <a:rPr sz="993" spc="-8">
                <a:solidFill>
                  <a:srgbClr val="3C3C3B"/>
                </a:solidFill>
                <a:cs typeface="Times New Roman"/>
              </a:rPr>
              <a:t>r</a:t>
            </a:r>
            <a:r>
              <a:rPr sz="993">
                <a:solidFill>
                  <a:srgbClr val="3C3C3B"/>
                </a:solidFill>
                <a:cs typeface="Times New Roman"/>
              </a:rPr>
              <a:t>equently</a:t>
            </a:r>
            <a:r>
              <a:rPr sz="993" spc="163">
                <a:solidFill>
                  <a:srgbClr val="3C3C3B"/>
                </a:solidFill>
                <a:cs typeface="Times New Roman"/>
              </a:rPr>
              <a:t> </a:t>
            </a:r>
            <a:r>
              <a:rPr sz="993" spc="43">
                <a:solidFill>
                  <a:srgbClr val="3C3C3B"/>
                </a:solidFill>
                <a:cs typeface="Times New Roman"/>
              </a:rPr>
              <a:t>bough</a:t>
            </a:r>
            <a:r>
              <a:rPr sz="993" spc="28">
                <a:solidFill>
                  <a:srgbClr val="3C3C3B"/>
                </a:solidFill>
                <a:cs typeface="Times New Roman"/>
              </a:rPr>
              <a:t>t</a:t>
            </a:r>
            <a:r>
              <a:rPr sz="993">
                <a:solidFill>
                  <a:srgbClr val="3C3C3B"/>
                </a:solidFill>
                <a:cs typeface="Times New Roman"/>
              </a:rPr>
              <a:t>, </a:t>
            </a:r>
            <a:endParaRPr sz="993">
              <a:cs typeface="Times New Roman"/>
            </a:endParaRPr>
          </a:p>
          <a:p>
            <a:pPr marL="11469">
              <a:lnSpc>
                <a:spcPts val="1142"/>
              </a:lnSpc>
              <a:spcBef>
                <a:spcPts val="122"/>
              </a:spcBef>
            </a:pPr>
            <a:r>
              <a:rPr sz="993" spc="12">
                <a:solidFill>
                  <a:srgbClr val="3C3C3B"/>
                </a:solidFill>
                <a:cs typeface="Times New Roman"/>
              </a:rPr>
              <a:t>shopping lists – add </a:t>
            </a:r>
            <a:endParaRPr sz="993">
              <a:cs typeface="Times New Roman"/>
            </a:endParaRPr>
          </a:p>
          <a:p>
            <a:pPr marL="11469">
              <a:lnSpc>
                <a:spcPts val="1142"/>
              </a:lnSpc>
              <a:spcBef>
                <a:spcPts val="122"/>
              </a:spcBef>
            </a:pPr>
            <a:r>
              <a:rPr sz="993">
                <a:solidFill>
                  <a:srgbClr val="3C3C3B"/>
                </a:solidFill>
                <a:cs typeface="Times New Roman"/>
              </a:rPr>
              <a:t>from PDP</a:t>
            </a:r>
            <a:endParaRPr sz="993">
              <a:cs typeface="Times New Roman"/>
            </a:endParaRPr>
          </a:p>
        </p:txBody>
      </p:sp>
      <p:sp>
        <p:nvSpPr>
          <p:cNvPr id="91" name="object 64">
            <a:extLst>
              <a:ext uri="{FF2B5EF4-FFF2-40B4-BE49-F238E27FC236}">
                <a16:creationId xmlns:a16="http://schemas.microsoft.com/office/drawing/2014/main" id="{DFC4D914-D9EF-4523-A735-C1CB9157C6D5}"/>
              </a:ext>
            </a:extLst>
          </p:cNvPr>
          <p:cNvSpPr txBox="1"/>
          <p:nvPr/>
        </p:nvSpPr>
        <p:spPr>
          <a:xfrm>
            <a:off x="9280976" y="3349201"/>
            <a:ext cx="1173753" cy="952147"/>
          </a:xfrm>
          <a:prstGeom prst="rect">
            <a:avLst/>
          </a:prstGeom>
        </p:spPr>
        <p:txBody>
          <a:bodyPr wrap="square" lIns="0" tIns="6451" rIns="0" bIns="0" rtlCol="0">
            <a:noAutofit/>
          </a:bodyPr>
          <a:lstStyle/>
          <a:p>
            <a:pPr marL="11469" marR="10292">
              <a:lnSpc>
                <a:spcPts val="1016"/>
              </a:lnSpc>
            </a:pPr>
            <a:r>
              <a:rPr sz="993" spc="7">
                <a:solidFill>
                  <a:srgbClr val="3C3C3B"/>
                </a:solidFill>
                <a:cs typeface="Times New Roman"/>
              </a:rPr>
              <a:t>Add from product,</a:t>
            </a:r>
            <a:endParaRPr sz="993">
              <a:cs typeface="Times New Roman"/>
            </a:endParaRPr>
          </a:p>
          <a:p>
            <a:pPr marL="11469">
              <a:lnSpc>
                <a:spcPts val="1142"/>
              </a:lnSpc>
              <a:spcBef>
                <a:spcPts val="70"/>
              </a:spcBef>
            </a:pPr>
            <a:r>
              <a:rPr sz="993" spc="-17">
                <a:solidFill>
                  <a:srgbClr val="3C3C3B"/>
                </a:solidFill>
                <a:cs typeface="Times New Roman"/>
              </a:rPr>
              <a:t>f</a:t>
            </a:r>
            <a:r>
              <a:rPr sz="993">
                <a:solidFill>
                  <a:srgbClr val="3C3C3B"/>
                </a:solidFill>
                <a:cs typeface="Times New Roman"/>
              </a:rPr>
              <a:t>a</a:t>
            </a:r>
            <a:r>
              <a:rPr sz="993" spc="-4">
                <a:solidFill>
                  <a:srgbClr val="3C3C3B"/>
                </a:solidFill>
                <a:cs typeface="Times New Roman"/>
              </a:rPr>
              <a:t>v</a:t>
            </a:r>
            <a:r>
              <a:rPr sz="993">
                <a:solidFill>
                  <a:srgbClr val="3C3C3B"/>
                </a:solidFill>
                <a:cs typeface="Times New Roman"/>
              </a:rPr>
              <a:t>ouri</a:t>
            </a:r>
            <a:r>
              <a:rPr sz="993" spc="-13">
                <a:solidFill>
                  <a:srgbClr val="3C3C3B"/>
                </a:solidFill>
                <a:cs typeface="Times New Roman"/>
              </a:rPr>
              <a:t>t</a:t>
            </a:r>
            <a:r>
              <a:rPr sz="993">
                <a:solidFill>
                  <a:srgbClr val="3C3C3B"/>
                </a:solidFill>
                <a:cs typeface="Times New Roman"/>
              </a:rPr>
              <a:t>ed</a:t>
            </a:r>
            <a:r>
              <a:rPr sz="993" spc="169">
                <a:solidFill>
                  <a:srgbClr val="3C3C3B"/>
                </a:solidFill>
                <a:cs typeface="Times New Roman"/>
              </a:rPr>
              <a:t> </a:t>
            </a:r>
            <a:r>
              <a:rPr sz="993">
                <a:solidFill>
                  <a:srgbClr val="3C3C3B"/>
                </a:solidFill>
                <a:cs typeface="Times New Roman"/>
              </a:rPr>
              <a:t>i</a:t>
            </a:r>
            <a:r>
              <a:rPr sz="993" spc="-13">
                <a:solidFill>
                  <a:srgbClr val="3C3C3B"/>
                </a:solidFill>
                <a:cs typeface="Times New Roman"/>
              </a:rPr>
              <a:t>t</a:t>
            </a:r>
            <a:r>
              <a:rPr sz="993">
                <a:solidFill>
                  <a:srgbClr val="3C3C3B"/>
                </a:solidFill>
                <a:cs typeface="Times New Roman"/>
              </a:rPr>
              <a:t>ems</a:t>
            </a:r>
            <a:r>
              <a:rPr sz="993" spc="105">
                <a:solidFill>
                  <a:srgbClr val="3C3C3B"/>
                </a:solidFill>
                <a:cs typeface="Times New Roman"/>
              </a:rPr>
              <a:t> </a:t>
            </a:r>
            <a:r>
              <a:rPr sz="993" spc="3">
                <a:solidFill>
                  <a:srgbClr val="3C3C3B"/>
                </a:solidFill>
                <a:cs typeface="Times New Roman"/>
              </a:rPr>
              <a:t>onl</a:t>
            </a:r>
            <a:r>
              <a:rPr sz="993" spc="-31">
                <a:solidFill>
                  <a:srgbClr val="3C3C3B"/>
                </a:solidFill>
                <a:cs typeface="Times New Roman"/>
              </a:rPr>
              <a:t>y</a:t>
            </a:r>
            <a:r>
              <a:rPr sz="993">
                <a:solidFill>
                  <a:srgbClr val="3C3C3B"/>
                </a:solidFill>
                <a:cs typeface="Times New Roman"/>
              </a:rPr>
              <a:t>. </a:t>
            </a:r>
            <a:endParaRPr sz="993">
              <a:cs typeface="Times New Roman"/>
            </a:endParaRPr>
          </a:p>
          <a:p>
            <a:pPr marL="11469">
              <a:lnSpc>
                <a:spcPts val="1142"/>
              </a:lnSpc>
              <a:spcBef>
                <a:spcPts val="122"/>
              </a:spcBef>
            </a:pPr>
            <a:r>
              <a:rPr sz="993" spc="13">
                <a:solidFill>
                  <a:srgbClr val="3C3C3B"/>
                </a:solidFill>
                <a:cs typeface="Times New Roman"/>
              </a:rPr>
              <a:t>Frequently Bought</a:t>
            </a:r>
            <a:endParaRPr sz="993">
              <a:cs typeface="Times New Roman"/>
            </a:endParaRPr>
          </a:p>
          <a:p>
            <a:pPr marL="11469" marR="19794">
              <a:lnSpc>
                <a:spcPts val="1142"/>
              </a:lnSpc>
              <a:spcBef>
                <a:spcPts val="126"/>
              </a:spcBef>
            </a:pPr>
            <a:r>
              <a:rPr sz="993" spc="5">
                <a:solidFill>
                  <a:srgbClr val="3C3C3B"/>
                </a:solidFill>
                <a:cs typeface="Times New Roman"/>
              </a:rPr>
              <a:t>– items regularly </a:t>
            </a:r>
            <a:endParaRPr sz="993">
              <a:cs typeface="Times New Roman"/>
            </a:endParaRPr>
          </a:p>
          <a:p>
            <a:pPr marL="11469" marR="19794">
              <a:lnSpc>
                <a:spcPts val="1142"/>
              </a:lnSpc>
              <a:spcBef>
                <a:spcPts val="122"/>
              </a:spcBef>
            </a:pPr>
            <a:r>
              <a:rPr sz="993" spc="16">
                <a:solidFill>
                  <a:srgbClr val="3C3C3B"/>
                </a:solidFill>
                <a:cs typeface="Times New Roman"/>
              </a:rPr>
              <a:t>purchased online. No </a:t>
            </a:r>
            <a:endParaRPr sz="993">
              <a:cs typeface="Times New Roman"/>
            </a:endParaRPr>
          </a:p>
          <a:p>
            <a:pPr marL="11469" marR="19794">
              <a:lnSpc>
                <a:spcPts val="1142"/>
              </a:lnSpc>
              <a:spcBef>
                <a:spcPts val="122"/>
              </a:spcBef>
            </a:pPr>
            <a:r>
              <a:rPr sz="993" spc="14">
                <a:solidFill>
                  <a:srgbClr val="3C3C3B"/>
                </a:solidFill>
                <a:cs typeface="Times New Roman"/>
              </a:rPr>
              <a:t>shopping list</a:t>
            </a:r>
            <a:endParaRPr sz="993">
              <a:cs typeface="Times New Roman"/>
            </a:endParaRPr>
          </a:p>
        </p:txBody>
      </p:sp>
      <p:sp>
        <p:nvSpPr>
          <p:cNvPr id="92" name="object 63">
            <a:extLst>
              <a:ext uri="{FF2B5EF4-FFF2-40B4-BE49-F238E27FC236}">
                <a16:creationId xmlns:a16="http://schemas.microsoft.com/office/drawing/2014/main" id="{8C95DD62-7B5A-4620-95DC-57467A8BEBCA}"/>
              </a:ext>
            </a:extLst>
          </p:cNvPr>
          <p:cNvSpPr txBox="1"/>
          <p:nvPr/>
        </p:nvSpPr>
        <p:spPr>
          <a:xfrm>
            <a:off x="10516388" y="3349328"/>
            <a:ext cx="323338" cy="149105"/>
          </a:xfrm>
          <a:prstGeom prst="rect">
            <a:avLst/>
          </a:prstGeom>
        </p:spPr>
        <p:txBody>
          <a:bodyPr wrap="square" lIns="0" tIns="6451" rIns="0" bIns="0" rtlCol="0">
            <a:noAutofit/>
          </a:bodyPr>
          <a:lstStyle/>
          <a:p>
            <a:pPr marL="11469">
              <a:lnSpc>
                <a:spcPts val="1016"/>
              </a:lnSpc>
            </a:pPr>
            <a:r>
              <a:rPr sz="993" spc="14">
                <a:solidFill>
                  <a:srgbClr val="3C3C3B"/>
                </a:solidFill>
                <a:cs typeface="Times New Roman"/>
              </a:rPr>
              <a:t>None</a:t>
            </a:r>
            <a:endParaRPr sz="993">
              <a:cs typeface="Times New Roman"/>
            </a:endParaRPr>
          </a:p>
        </p:txBody>
      </p:sp>
      <p:sp>
        <p:nvSpPr>
          <p:cNvPr id="93" name="object 62">
            <a:extLst>
              <a:ext uri="{FF2B5EF4-FFF2-40B4-BE49-F238E27FC236}">
                <a16:creationId xmlns:a16="http://schemas.microsoft.com/office/drawing/2014/main" id="{6E782A02-62DA-4BDE-B82F-6D43BCDFA126}"/>
              </a:ext>
            </a:extLst>
          </p:cNvPr>
          <p:cNvSpPr txBox="1"/>
          <p:nvPr/>
        </p:nvSpPr>
        <p:spPr>
          <a:xfrm>
            <a:off x="11751799" y="3349328"/>
            <a:ext cx="1051133" cy="791538"/>
          </a:xfrm>
          <a:prstGeom prst="rect">
            <a:avLst/>
          </a:prstGeom>
        </p:spPr>
        <p:txBody>
          <a:bodyPr wrap="square" lIns="0" tIns="6451" rIns="0" bIns="0" rtlCol="0">
            <a:noAutofit/>
          </a:bodyPr>
          <a:lstStyle/>
          <a:p>
            <a:pPr marL="11469" marR="10292">
              <a:lnSpc>
                <a:spcPts val="1016"/>
              </a:lnSpc>
            </a:pPr>
            <a:r>
              <a:rPr sz="993" spc="14">
                <a:solidFill>
                  <a:srgbClr val="3C3C3B"/>
                </a:solidFill>
                <a:cs typeface="Times New Roman"/>
              </a:rPr>
              <a:t>None</a:t>
            </a:r>
            <a:endParaRPr sz="993">
              <a:cs typeface="Times New Roman"/>
            </a:endParaRPr>
          </a:p>
          <a:p>
            <a:pPr marL="11469">
              <a:lnSpc>
                <a:spcPts val="1142"/>
              </a:lnSpc>
              <a:spcBef>
                <a:spcPts val="70"/>
              </a:spcBef>
            </a:pPr>
            <a:r>
              <a:rPr sz="993" spc="14">
                <a:solidFill>
                  <a:srgbClr val="3C3C3B"/>
                </a:solidFill>
                <a:cs typeface="Times New Roman"/>
              </a:rPr>
              <a:t>Past Purchases – </a:t>
            </a:r>
            <a:endParaRPr sz="993">
              <a:cs typeface="Times New Roman"/>
            </a:endParaRPr>
          </a:p>
          <a:p>
            <a:pPr marL="11469">
              <a:lnSpc>
                <a:spcPts val="1142"/>
              </a:lnSpc>
              <a:spcBef>
                <a:spcPts val="122"/>
              </a:spcBef>
            </a:pPr>
            <a:r>
              <a:rPr sz="993" spc="16">
                <a:solidFill>
                  <a:srgbClr val="3C3C3B"/>
                </a:solidFill>
                <a:cs typeface="Times New Roman"/>
              </a:rPr>
              <a:t>previously bought </a:t>
            </a:r>
            <a:endParaRPr sz="993">
              <a:cs typeface="Times New Roman"/>
            </a:endParaRPr>
          </a:p>
          <a:p>
            <a:pPr marL="11469">
              <a:lnSpc>
                <a:spcPts val="1142"/>
              </a:lnSpc>
              <a:spcBef>
                <a:spcPts val="122"/>
              </a:spcBef>
            </a:pPr>
            <a:r>
              <a:rPr sz="993">
                <a:solidFill>
                  <a:srgbClr val="3C3C3B"/>
                </a:solidFill>
                <a:cs typeface="Times New Roman"/>
              </a:rPr>
              <a:t>i</a:t>
            </a:r>
            <a:r>
              <a:rPr sz="993" spc="-13">
                <a:solidFill>
                  <a:srgbClr val="3C3C3B"/>
                </a:solidFill>
                <a:cs typeface="Times New Roman"/>
              </a:rPr>
              <a:t>t</a:t>
            </a:r>
            <a:r>
              <a:rPr sz="993">
                <a:solidFill>
                  <a:srgbClr val="3C3C3B"/>
                </a:solidFill>
                <a:cs typeface="Times New Roman"/>
              </a:rPr>
              <a:t>ems.</a:t>
            </a:r>
            <a:r>
              <a:rPr sz="993" spc="107">
                <a:solidFill>
                  <a:srgbClr val="3C3C3B"/>
                </a:solidFill>
                <a:cs typeface="Times New Roman"/>
              </a:rPr>
              <a:t> </a:t>
            </a:r>
            <a:r>
              <a:rPr sz="993">
                <a:solidFill>
                  <a:srgbClr val="3C3C3B"/>
                </a:solidFill>
                <a:cs typeface="Times New Roman"/>
              </a:rPr>
              <a:t>No</a:t>
            </a:r>
            <a:r>
              <a:rPr sz="993" spc="-86">
                <a:solidFill>
                  <a:srgbClr val="3C3C3B"/>
                </a:solidFill>
                <a:cs typeface="Times New Roman"/>
              </a:rPr>
              <a:t> </a:t>
            </a:r>
            <a:r>
              <a:rPr sz="993" spc="26">
                <a:solidFill>
                  <a:srgbClr val="3C3C3B"/>
                </a:solidFill>
                <a:cs typeface="Times New Roman"/>
              </a:rPr>
              <a:t>shopping</a:t>
            </a:r>
            <a:r>
              <a:rPr sz="993" spc="14">
                <a:solidFill>
                  <a:srgbClr val="3C3C3B"/>
                </a:solidFill>
                <a:cs typeface="Times New Roman"/>
              </a:rPr>
              <a:t> </a:t>
            </a:r>
            <a:endParaRPr sz="993">
              <a:cs typeface="Times New Roman"/>
            </a:endParaRPr>
          </a:p>
          <a:p>
            <a:pPr marL="11469">
              <a:lnSpc>
                <a:spcPts val="1142"/>
              </a:lnSpc>
              <a:spcBef>
                <a:spcPts val="122"/>
              </a:spcBef>
            </a:pPr>
            <a:r>
              <a:rPr sz="993" spc="5">
                <a:solidFill>
                  <a:srgbClr val="3C3C3B"/>
                </a:solidFill>
                <a:cs typeface="Times New Roman"/>
              </a:rPr>
              <a:t>lists.</a:t>
            </a:r>
            <a:endParaRPr sz="993">
              <a:cs typeface="Times New Roman"/>
            </a:endParaRPr>
          </a:p>
        </p:txBody>
      </p:sp>
      <p:sp>
        <p:nvSpPr>
          <p:cNvPr id="94" name="object 61">
            <a:extLst>
              <a:ext uri="{FF2B5EF4-FFF2-40B4-BE49-F238E27FC236}">
                <a16:creationId xmlns:a16="http://schemas.microsoft.com/office/drawing/2014/main" id="{0EE3D238-4171-4AB5-830F-CDCCAF7B7D1A}"/>
              </a:ext>
            </a:extLst>
          </p:cNvPr>
          <p:cNvSpPr txBox="1"/>
          <p:nvPr/>
        </p:nvSpPr>
        <p:spPr>
          <a:xfrm>
            <a:off x="12987211" y="3349453"/>
            <a:ext cx="1247402" cy="1433972"/>
          </a:xfrm>
          <a:prstGeom prst="rect">
            <a:avLst/>
          </a:prstGeom>
        </p:spPr>
        <p:txBody>
          <a:bodyPr wrap="square" lIns="0" tIns="6451" rIns="0" bIns="0" rtlCol="0">
            <a:noAutofit/>
          </a:bodyPr>
          <a:lstStyle/>
          <a:p>
            <a:pPr marL="11469" marR="10292">
              <a:lnSpc>
                <a:spcPts val="1016"/>
              </a:lnSpc>
            </a:pPr>
            <a:r>
              <a:rPr sz="993" spc="7">
                <a:solidFill>
                  <a:srgbClr val="3C3C3B"/>
                </a:solidFill>
                <a:cs typeface="Times New Roman"/>
              </a:rPr>
              <a:t>Add from product</a:t>
            </a:r>
            <a:endParaRPr sz="993">
              <a:cs typeface="Times New Roman"/>
            </a:endParaRPr>
          </a:p>
          <a:p>
            <a:pPr marL="11469">
              <a:lnSpc>
                <a:spcPts val="1142"/>
              </a:lnSpc>
              <a:spcBef>
                <a:spcPts val="70"/>
              </a:spcBef>
            </a:pPr>
            <a:r>
              <a:rPr sz="993" spc="10">
                <a:solidFill>
                  <a:srgbClr val="3C3C3B"/>
                </a:solidFill>
                <a:cs typeface="Times New Roman"/>
              </a:rPr>
              <a:t>to primary list, no </a:t>
            </a:r>
            <a:endParaRPr sz="993">
              <a:cs typeface="Times New Roman"/>
            </a:endParaRPr>
          </a:p>
          <a:p>
            <a:pPr marL="11469">
              <a:lnSpc>
                <a:spcPts val="1142"/>
              </a:lnSpc>
              <a:spcBef>
                <a:spcPts val="122"/>
              </a:spcBef>
            </a:pPr>
            <a:r>
              <a:rPr sz="993" spc="-17">
                <a:solidFill>
                  <a:srgbClr val="3C3C3B"/>
                </a:solidFill>
                <a:cs typeface="Times New Roman"/>
              </a:rPr>
              <a:t>f</a:t>
            </a:r>
            <a:r>
              <a:rPr sz="993">
                <a:solidFill>
                  <a:srgbClr val="3C3C3B"/>
                </a:solidFill>
                <a:cs typeface="Times New Roman"/>
              </a:rPr>
              <a:t>a</a:t>
            </a:r>
            <a:r>
              <a:rPr sz="993" spc="-4">
                <a:solidFill>
                  <a:srgbClr val="3C3C3B"/>
                </a:solidFill>
                <a:cs typeface="Times New Roman"/>
              </a:rPr>
              <a:t>v</a:t>
            </a:r>
            <a:r>
              <a:rPr sz="993">
                <a:solidFill>
                  <a:srgbClr val="3C3C3B"/>
                </a:solidFill>
                <a:cs typeface="Times New Roman"/>
              </a:rPr>
              <a:t>ouri</a:t>
            </a:r>
            <a:r>
              <a:rPr sz="993" spc="-13">
                <a:solidFill>
                  <a:srgbClr val="3C3C3B"/>
                </a:solidFill>
                <a:cs typeface="Times New Roman"/>
              </a:rPr>
              <a:t>t</a:t>
            </a:r>
            <a:r>
              <a:rPr sz="993">
                <a:solidFill>
                  <a:srgbClr val="3C3C3B"/>
                </a:solidFill>
                <a:cs typeface="Times New Roman"/>
              </a:rPr>
              <a:t>es</a:t>
            </a:r>
            <a:r>
              <a:rPr sz="993" spc="141">
                <a:solidFill>
                  <a:srgbClr val="3C3C3B"/>
                </a:solidFill>
                <a:cs typeface="Times New Roman"/>
              </a:rPr>
              <a:t> </a:t>
            </a:r>
            <a:r>
              <a:rPr sz="993" spc="-13">
                <a:solidFill>
                  <a:srgbClr val="3C3C3B"/>
                </a:solidFill>
                <a:cs typeface="Times New Roman"/>
              </a:rPr>
              <a:t>p</a:t>
            </a:r>
            <a:r>
              <a:rPr sz="993">
                <a:solidFill>
                  <a:srgbClr val="3C3C3B"/>
                </a:solidFill>
                <a:cs typeface="Times New Roman"/>
              </a:rPr>
              <a:t>a</a:t>
            </a:r>
            <a:r>
              <a:rPr sz="993" spc="-13">
                <a:solidFill>
                  <a:srgbClr val="3C3C3B"/>
                </a:solidFill>
                <a:cs typeface="Times New Roman"/>
              </a:rPr>
              <a:t>g</a:t>
            </a:r>
            <a:r>
              <a:rPr sz="993">
                <a:solidFill>
                  <a:srgbClr val="3C3C3B"/>
                </a:solidFill>
                <a:cs typeface="Times New Roman"/>
              </a:rPr>
              <a:t>e.</a:t>
            </a:r>
            <a:r>
              <a:rPr sz="993" spc="109">
                <a:solidFill>
                  <a:srgbClr val="3C3C3B"/>
                </a:solidFill>
                <a:cs typeface="Times New Roman"/>
              </a:rPr>
              <a:t> </a:t>
            </a:r>
            <a:r>
              <a:rPr sz="993">
                <a:solidFill>
                  <a:srgbClr val="3C3C3B"/>
                </a:solidFill>
                <a:cs typeface="Times New Roman"/>
              </a:rPr>
              <a:t>Buy </a:t>
            </a:r>
            <a:endParaRPr sz="993">
              <a:cs typeface="Times New Roman"/>
            </a:endParaRPr>
          </a:p>
          <a:p>
            <a:pPr marL="11469">
              <a:lnSpc>
                <a:spcPts val="1142"/>
              </a:lnSpc>
              <a:spcBef>
                <a:spcPts val="122"/>
              </a:spcBef>
            </a:pPr>
            <a:r>
              <a:rPr sz="993" spc="3">
                <a:solidFill>
                  <a:srgbClr val="3C3C3B"/>
                </a:solidFill>
                <a:cs typeface="Times New Roman"/>
              </a:rPr>
              <a:t>again – previously </a:t>
            </a:r>
            <a:endParaRPr sz="993">
              <a:cs typeface="Times New Roman"/>
            </a:endParaRPr>
          </a:p>
          <a:p>
            <a:pPr marL="11469">
              <a:lnSpc>
                <a:spcPts val="1142"/>
              </a:lnSpc>
              <a:spcBef>
                <a:spcPts val="122"/>
              </a:spcBef>
            </a:pPr>
            <a:r>
              <a:rPr sz="993" spc="25">
                <a:solidFill>
                  <a:srgbClr val="3C3C3B"/>
                </a:solidFill>
                <a:cs typeface="Times New Roman"/>
              </a:rPr>
              <a:t>bought items. </a:t>
            </a:r>
            <a:endParaRPr sz="993">
              <a:cs typeface="Times New Roman"/>
            </a:endParaRPr>
          </a:p>
          <a:p>
            <a:pPr marL="11469">
              <a:lnSpc>
                <a:spcPts val="1142"/>
              </a:lnSpc>
              <a:spcBef>
                <a:spcPts val="122"/>
              </a:spcBef>
            </a:pPr>
            <a:r>
              <a:rPr sz="993" spc="11">
                <a:solidFill>
                  <a:srgbClr val="3C3C3B"/>
                </a:solidFill>
                <a:cs typeface="Times New Roman"/>
              </a:rPr>
              <a:t>Shopping lists – add </a:t>
            </a:r>
            <a:endParaRPr sz="993">
              <a:cs typeface="Times New Roman"/>
            </a:endParaRPr>
          </a:p>
          <a:p>
            <a:pPr marL="11469">
              <a:lnSpc>
                <a:spcPts val="1142"/>
              </a:lnSpc>
              <a:spcBef>
                <a:spcPts val="122"/>
              </a:spcBef>
            </a:pPr>
            <a:r>
              <a:rPr sz="993" spc="-12">
                <a:solidFill>
                  <a:srgbClr val="3C3C3B"/>
                </a:solidFill>
                <a:cs typeface="Times New Roman"/>
              </a:rPr>
              <a:t>from PDP,</a:t>
            </a:r>
            <a:endParaRPr sz="993">
              <a:cs typeface="Times New Roman"/>
            </a:endParaRPr>
          </a:p>
          <a:p>
            <a:pPr marL="11469" marR="18924">
              <a:lnSpc>
                <a:spcPts val="1142"/>
              </a:lnSpc>
              <a:spcBef>
                <a:spcPts val="126"/>
              </a:spcBef>
            </a:pPr>
            <a:r>
              <a:rPr sz="993" spc="16">
                <a:solidFill>
                  <a:srgbClr val="3C3C3B"/>
                </a:solidFill>
                <a:cs typeface="Times New Roman"/>
              </a:rPr>
              <a:t>search for products, </a:t>
            </a:r>
            <a:endParaRPr sz="993">
              <a:cs typeface="Times New Roman"/>
            </a:endParaRPr>
          </a:p>
          <a:p>
            <a:pPr marL="11469" marR="18924">
              <a:lnSpc>
                <a:spcPts val="1142"/>
              </a:lnSpc>
              <a:spcBef>
                <a:spcPts val="122"/>
              </a:spcBef>
            </a:pPr>
            <a:r>
              <a:rPr sz="993" spc="21">
                <a:solidFill>
                  <a:srgbClr val="3C3C3B"/>
                </a:solidFill>
                <a:cs typeface="Times New Roman"/>
              </a:rPr>
              <a:t>collaboration</a:t>
            </a:r>
            <a:endParaRPr sz="993">
              <a:cs typeface="Times New Roman"/>
            </a:endParaRPr>
          </a:p>
        </p:txBody>
      </p:sp>
      <p:sp>
        <p:nvSpPr>
          <p:cNvPr id="95" name="object 45">
            <a:extLst>
              <a:ext uri="{FF2B5EF4-FFF2-40B4-BE49-F238E27FC236}">
                <a16:creationId xmlns:a16="http://schemas.microsoft.com/office/drawing/2014/main" id="{C762B4E6-EA6B-4010-89B5-BAFD722B6785}"/>
              </a:ext>
            </a:extLst>
          </p:cNvPr>
          <p:cNvSpPr txBox="1"/>
          <p:nvPr/>
        </p:nvSpPr>
        <p:spPr>
          <a:xfrm>
            <a:off x="1879981" y="3222799"/>
            <a:ext cx="1235463" cy="65021"/>
          </a:xfrm>
          <a:prstGeom prst="rect">
            <a:avLst/>
          </a:prstGeom>
        </p:spPr>
        <p:txBody>
          <a:bodyPr wrap="square" lIns="0" tIns="1938" rIns="0" bIns="0" rtlCol="0">
            <a:noAutofit/>
          </a:bodyPr>
          <a:lstStyle/>
          <a:p>
            <a:pPr marL="22939">
              <a:lnSpc>
                <a:spcPts val="497"/>
              </a:lnSpc>
            </a:pPr>
            <a:endParaRPr sz="497"/>
          </a:p>
        </p:txBody>
      </p:sp>
      <p:sp>
        <p:nvSpPr>
          <p:cNvPr id="96" name="object 44">
            <a:extLst>
              <a:ext uri="{FF2B5EF4-FFF2-40B4-BE49-F238E27FC236}">
                <a16:creationId xmlns:a16="http://schemas.microsoft.com/office/drawing/2014/main" id="{A0FB9C79-9927-44B4-821D-DC93ED4A72ED}"/>
              </a:ext>
            </a:extLst>
          </p:cNvPr>
          <p:cNvSpPr txBox="1"/>
          <p:nvPr/>
        </p:nvSpPr>
        <p:spPr>
          <a:xfrm>
            <a:off x="3115444" y="3222799"/>
            <a:ext cx="2470926" cy="65021"/>
          </a:xfrm>
          <a:prstGeom prst="rect">
            <a:avLst/>
          </a:prstGeom>
        </p:spPr>
        <p:txBody>
          <a:bodyPr wrap="square" lIns="0" tIns="1938" rIns="0" bIns="0" rtlCol="0">
            <a:noAutofit/>
          </a:bodyPr>
          <a:lstStyle/>
          <a:p>
            <a:pPr marL="22939">
              <a:lnSpc>
                <a:spcPts val="497"/>
              </a:lnSpc>
            </a:pPr>
            <a:endParaRPr sz="497"/>
          </a:p>
        </p:txBody>
      </p:sp>
      <p:sp>
        <p:nvSpPr>
          <p:cNvPr id="97" name="object 43">
            <a:extLst>
              <a:ext uri="{FF2B5EF4-FFF2-40B4-BE49-F238E27FC236}">
                <a16:creationId xmlns:a16="http://schemas.microsoft.com/office/drawing/2014/main" id="{75BA79DB-4D00-4B72-B3F4-86EA20FC5965}"/>
              </a:ext>
            </a:extLst>
          </p:cNvPr>
          <p:cNvSpPr txBox="1"/>
          <p:nvPr/>
        </p:nvSpPr>
        <p:spPr>
          <a:xfrm>
            <a:off x="5586369" y="3222799"/>
            <a:ext cx="4941857" cy="65021"/>
          </a:xfrm>
          <a:prstGeom prst="rect">
            <a:avLst/>
          </a:prstGeom>
        </p:spPr>
        <p:txBody>
          <a:bodyPr wrap="square" lIns="0" tIns="1938" rIns="0" bIns="0" rtlCol="0">
            <a:noAutofit/>
          </a:bodyPr>
          <a:lstStyle/>
          <a:p>
            <a:pPr marL="22939">
              <a:lnSpc>
                <a:spcPts val="497"/>
              </a:lnSpc>
            </a:pPr>
            <a:endParaRPr sz="497"/>
          </a:p>
        </p:txBody>
      </p:sp>
      <p:sp>
        <p:nvSpPr>
          <p:cNvPr id="98" name="object 42">
            <a:extLst>
              <a:ext uri="{FF2B5EF4-FFF2-40B4-BE49-F238E27FC236}">
                <a16:creationId xmlns:a16="http://schemas.microsoft.com/office/drawing/2014/main" id="{257A2611-B222-4C05-907B-E3108B03F17E}"/>
              </a:ext>
            </a:extLst>
          </p:cNvPr>
          <p:cNvSpPr txBox="1"/>
          <p:nvPr/>
        </p:nvSpPr>
        <p:spPr>
          <a:xfrm>
            <a:off x="10528228" y="3222799"/>
            <a:ext cx="2470926" cy="65021"/>
          </a:xfrm>
          <a:prstGeom prst="rect">
            <a:avLst/>
          </a:prstGeom>
        </p:spPr>
        <p:txBody>
          <a:bodyPr wrap="square" lIns="0" tIns="1938" rIns="0" bIns="0" rtlCol="0">
            <a:noAutofit/>
          </a:bodyPr>
          <a:lstStyle/>
          <a:p>
            <a:pPr marL="22939">
              <a:lnSpc>
                <a:spcPts val="497"/>
              </a:lnSpc>
            </a:pPr>
            <a:endParaRPr sz="497"/>
          </a:p>
        </p:txBody>
      </p:sp>
      <p:sp>
        <p:nvSpPr>
          <p:cNvPr id="99" name="object 41">
            <a:extLst>
              <a:ext uri="{FF2B5EF4-FFF2-40B4-BE49-F238E27FC236}">
                <a16:creationId xmlns:a16="http://schemas.microsoft.com/office/drawing/2014/main" id="{5811C37B-83BC-4F90-81DC-7D9E04A49A09}"/>
              </a:ext>
            </a:extLst>
          </p:cNvPr>
          <p:cNvSpPr txBox="1"/>
          <p:nvPr/>
        </p:nvSpPr>
        <p:spPr>
          <a:xfrm>
            <a:off x="12999154" y="3222799"/>
            <a:ext cx="1235468" cy="65021"/>
          </a:xfrm>
          <a:prstGeom prst="rect">
            <a:avLst/>
          </a:prstGeom>
        </p:spPr>
        <p:txBody>
          <a:bodyPr wrap="square" lIns="0" tIns="1938" rIns="0" bIns="0" rtlCol="0">
            <a:noAutofit/>
          </a:bodyPr>
          <a:lstStyle/>
          <a:p>
            <a:pPr marL="22939">
              <a:lnSpc>
                <a:spcPts val="497"/>
              </a:lnSpc>
            </a:pPr>
            <a:endParaRPr sz="497"/>
          </a:p>
        </p:txBody>
      </p:sp>
      <p:sp>
        <p:nvSpPr>
          <p:cNvPr id="100" name="object 33">
            <a:extLst>
              <a:ext uri="{FF2B5EF4-FFF2-40B4-BE49-F238E27FC236}">
                <a16:creationId xmlns:a16="http://schemas.microsoft.com/office/drawing/2014/main" id="{DDB6C90C-E4EC-44F8-BC6B-6A06DBE0EDA1}"/>
              </a:ext>
            </a:extLst>
          </p:cNvPr>
          <p:cNvSpPr txBox="1"/>
          <p:nvPr/>
        </p:nvSpPr>
        <p:spPr>
          <a:xfrm>
            <a:off x="1879982" y="2044584"/>
            <a:ext cx="1235463" cy="65021"/>
          </a:xfrm>
          <a:prstGeom prst="rect">
            <a:avLst/>
          </a:prstGeom>
        </p:spPr>
        <p:txBody>
          <a:bodyPr wrap="square" lIns="0" tIns="1938" rIns="0" bIns="0" rtlCol="0">
            <a:noAutofit/>
          </a:bodyPr>
          <a:lstStyle/>
          <a:p>
            <a:pPr marL="22939">
              <a:lnSpc>
                <a:spcPts val="497"/>
              </a:lnSpc>
            </a:pPr>
            <a:endParaRPr sz="497"/>
          </a:p>
        </p:txBody>
      </p:sp>
      <p:sp>
        <p:nvSpPr>
          <p:cNvPr id="101" name="object 32">
            <a:extLst>
              <a:ext uri="{FF2B5EF4-FFF2-40B4-BE49-F238E27FC236}">
                <a16:creationId xmlns:a16="http://schemas.microsoft.com/office/drawing/2014/main" id="{18932ECC-C5C9-4695-9145-DA564271235C}"/>
              </a:ext>
            </a:extLst>
          </p:cNvPr>
          <p:cNvSpPr txBox="1"/>
          <p:nvPr/>
        </p:nvSpPr>
        <p:spPr>
          <a:xfrm>
            <a:off x="3115444" y="2044584"/>
            <a:ext cx="2470926" cy="65021"/>
          </a:xfrm>
          <a:prstGeom prst="rect">
            <a:avLst/>
          </a:prstGeom>
        </p:spPr>
        <p:txBody>
          <a:bodyPr wrap="square" lIns="0" tIns="1938" rIns="0" bIns="0" rtlCol="0">
            <a:noAutofit/>
          </a:bodyPr>
          <a:lstStyle/>
          <a:p>
            <a:pPr marL="22939">
              <a:lnSpc>
                <a:spcPts val="497"/>
              </a:lnSpc>
            </a:pPr>
            <a:endParaRPr sz="497"/>
          </a:p>
        </p:txBody>
      </p:sp>
      <p:sp>
        <p:nvSpPr>
          <p:cNvPr id="102" name="object 31">
            <a:extLst>
              <a:ext uri="{FF2B5EF4-FFF2-40B4-BE49-F238E27FC236}">
                <a16:creationId xmlns:a16="http://schemas.microsoft.com/office/drawing/2014/main" id="{3B70402E-6DB5-49CA-8C04-3524BBE0704C}"/>
              </a:ext>
            </a:extLst>
          </p:cNvPr>
          <p:cNvSpPr txBox="1"/>
          <p:nvPr/>
        </p:nvSpPr>
        <p:spPr>
          <a:xfrm>
            <a:off x="5586370" y="2044584"/>
            <a:ext cx="4941857" cy="65021"/>
          </a:xfrm>
          <a:prstGeom prst="rect">
            <a:avLst/>
          </a:prstGeom>
        </p:spPr>
        <p:txBody>
          <a:bodyPr wrap="square" lIns="0" tIns="1938" rIns="0" bIns="0" rtlCol="0">
            <a:noAutofit/>
          </a:bodyPr>
          <a:lstStyle/>
          <a:p>
            <a:pPr marL="22939">
              <a:lnSpc>
                <a:spcPts val="497"/>
              </a:lnSpc>
            </a:pPr>
            <a:endParaRPr sz="497"/>
          </a:p>
        </p:txBody>
      </p:sp>
      <p:sp>
        <p:nvSpPr>
          <p:cNvPr id="103" name="object 30">
            <a:extLst>
              <a:ext uri="{FF2B5EF4-FFF2-40B4-BE49-F238E27FC236}">
                <a16:creationId xmlns:a16="http://schemas.microsoft.com/office/drawing/2014/main" id="{BE664F11-58AA-4C44-A2B9-3B338831BD71}"/>
              </a:ext>
            </a:extLst>
          </p:cNvPr>
          <p:cNvSpPr txBox="1"/>
          <p:nvPr/>
        </p:nvSpPr>
        <p:spPr>
          <a:xfrm>
            <a:off x="10528229" y="2044584"/>
            <a:ext cx="2470926" cy="65021"/>
          </a:xfrm>
          <a:prstGeom prst="rect">
            <a:avLst/>
          </a:prstGeom>
        </p:spPr>
        <p:txBody>
          <a:bodyPr wrap="square" lIns="0" tIns="1938" rIns="0" bIns="0" rtlCol="0">
            <a:noAutofit/>
          </a:bodyPr>
          <a:lstStyle/>
          <a:p>
            <a:pPr marL="22939">
              <a:lnSpc>
                <a:spcPts val="497"/>
              </a:lnSpc>
            </a:pPr>
            <a:endParaRPr sz="497"/>
          </a:p>
        </p:txBody>
      </p:sp>
      <p:sp>
        <p:nvSpPr>
          <p:cNvPr id="104" name="object 29">
            <a:extLst>
              <a:ext uri="{FF2B5EF4-FFF2-40B4-BE49-F238E27FC236}">
                <a16:creationId xmlns:a16="http://schemas.microsoft.com/office/drawing/2014/main" id="{81433EA1-DE3C-4458-B93A-A090956B0354}"/>
              </a:ext>
            </a:extLst>
          </p:cNvPr>
          <p:cNvSpPr txBox="1"/>
          <p:nvPr/>
        </p:nvSpPr>
        <p:spPr>
          <a:xfrm>
            <a:off x="12999155" y="2044584"/>
            <a:ext cx="1235468" cy="65021"/>
          </a:xfrm>
          <a:prstGeom prst="rect">
            <a:avLst/>
          </a:prstGeom>
        </p:spPr>
        <p:txBody>
          <a:bodyPr wrap="square" lIns="0" tIns="1938" rIns="0" bIns="0" rtlCol="0">
            <a:noAutofit/>
          </a:bodyPr>
          <a:lstStyle/>
          <a:p>
            <a:pPr marL="22939">
              <a:lnSpc>
                <a:spcPts val="497"/>
              </a:lnSpc>
            </a:pPr>
            <a:endParaRPr sz="497"/>
          </a:p>
        </p:txBody>
      </p:sp>
      <p:sp>
        <p:nvSpPr>
          <p:cNvPr id="105" name="object 22">
            <a:extLst>
              <a:ext uri="{FF2B5EF4-FFF2-40B4-BE49-F238E27FC236}">
                <a16:creationId xmlns:a16="http://schemas.microsoft.com/office/drawing/2014/main" id="{19FF2C39-AEF5-4FDF-B8D6-08D9FDF96964}"/>
              </a:ext>
            </a:extLst>
          </p:cNvPr>
          <p:cNvSpPr txBox="1"/>
          <p:nvPr/>
        </p:nvSpPr>
        <p:spPr>
          <a:xfrm>
            <a:off x="1879986" y="897712"/>
            <a:ext cx="1235463" cy="65021"/>
          </a:xfrm>
          <a:prstGeom prst="rect">
            <a:avLst/>
          </a:prstGeom>
        </p:spPr>
        <p:txBody>
          <a:bodyPr wrap="square" lIns="0" tIns="1938" rIns="0" bIns="0" rtlCol="0">
            <a:noAutofit/>
          </a:bodyPr>
          <a:lstStyle/>
          <a:p>
            <a:pPr marL="22939">
              <a:lnSpc>
                <a:spcPts val="497"/>
              </a:lnSpc>
            </a:pPr>
            <a:endParaRPr sz="497"/>
          </a:p>
        </p:txBody>
      </p:sp>
      <p:sp>
        <p:nvSpPr>
          <p:cNvPr id="106" name="object 21">
            <a:extLst>
              <a:ext uri="{FF2B5EF4-FFF2-40B4-BE49-F238E27FC236}">
                <a16:creationId xmlns:a16="http://schemas.microsoft.com/office/drawing/2014/main" id="{1FB2874A-FAB3-4B16-B885-9CD05F7DA0A6}"/>
              </a:ext>
            </a:extLst>
          </p:cNvPr>
          <p:cNvSpPr txBox="1"/>
          <p:nvPr/>
        </p:nvSpPr>
        <p:spPr>
          <a:xfrm>
            <a:off x="3115449" y="897712"/>
            <a:ext cx="1235463" cy="65021"/>
          </a:xfrm>
          <a:prstGeom prst="rect">
            <a:avLst/>
          </a:prstGeom>
        </p:spPr>
        <p:txBody>
          <a:bodyPr wrap="square" lIns="0" tIns="1938" rIns="0" bIns="0" rtlCol="0">
            <a:noAutofit/>
          </a:bodyPr>
          <a:lstStyle/>
          <a:p>
            <a:pPr marL="22939">
              <a:lnSpc>
                <a:spcPts val="497"/>
              </a:lnSpc>
            </a:pPr>
            <a:endParaRPr sz="497"/>
          </a:p>
        </p:txBody>
      </p:sp>
      <p:sp>
        <p:nvSpPr>
          <p:cNvPr id="107" name="object 20">
            <a:extLst>
              <a:ext uri="{FF2B5EF4-FFF2-40B4-BE49-F238E27FC236}">
                <a16:creationId xmlns:a16="http://schemas.microsoft.com/office/drawing/2014/main" id="{3263D384-5CFF-4C21-A834-64034900E58F}"/>
              </a:ext>
            </a:extLst>
          </p:cNvPr>
          <p:cNvSpPr txBox="1"/>
          <p:nvPr/>
        </p:nvSpPr>
        <p:spPr>
          <a:xfrm>
            <a:off x="4350912" y="897712"/>
            <a:ext cx="3706383" cy="65021"/>
          </a:xfrm>
          <a:prstGeom prst="rect">
            <a:avLst/>
          </a:prstGeom>
        </p:spPr>
        <p:txBody>
          <a:bodyPr wrap="square" lIns="0" tIns="1938" rIns="0" bIns="0" rtlCol="0">
            <a:noAutofit/>
          </a:bodyPr>
          <a:lstStyle/>
          <a:p>
            <a:pPr marL="22939">
              <a:lnSpc>
                <a:spcPts val="497"/>
              </a:lnSpc>
            </a:pPr>
            <a:endParaRPr sz="497"/>
          </a:p>
        </p:txBody>
      </p:sp>
      <p:sp>
        <p:nvSpPr>
          <p:cNvPr id="108" name="object 19">
            <a:extLst>
              <a:ext uri="{FF2B5EF4-FFF2-40B4-BE49-F238E27FC236}">
                <a16:creationId xmlns:a16="http://schemas.microsoft.com/office/drawing/2014/main" id="{A388615C-888C-4E8F-A13B-7E03ABF319AA}"/>
              </a:ext>
            </a:extLst>
          </p:cNvPr>
          <p:cNvSpPr txBox="1"/>
          <p:nvPr/>
        </p:nvSpPr>
        <p:spPr>
          <a:xfrm>
            <a:off x="8057295" y="897712"/>
            <a:ext cx="2470937" cy="65021"/>
          </a:xfrm>
          <a:prstGeom prst="rect">
            <a:avLst/>
          </a:prstGeom>
        </p:spPr>
        <p:txBody>
          <a:bodyPr wrap="square" lIns="0" tIns="1938" rIns="0" bIns="0" rtlCol="0">
            <a:noAutofit/>
          </a:bodyPr>
          <a:lstStyle/>
          <a:p>
            <a:pPr marL="22939">
              <a:lnSpc>
                <a:spcPts val="497"/>
              </a:lnSpc>
            </a:pPr>
            <a:endParaRPr sz="497"/>
          </a:p>
        </p:txBody>
      </p:sp>
      <p:sp>
        <p:nvSpPr>
          <p:cNvPr id="109" name="object 18">
            <a:extLst>
              <a:ext uri="{FF2B5EF4-FFF2-40B4-BE49-F238E27FC236}">
                <a16:creationId xmlns:a16="http://schemas.microsoft.com/office/drawing/2014/main" id="{27CA75A5-EEEE-42C2-B8DD-1BC26064B7A1}"/>
              </a:ext>
            </a:extLst>
          </p:cNvPr>
          <p:cNvSpPr txBox="1"/>
          <p:nvPr/>
        </p:nvSpPr>
        <p:spPr>
          <a:xfrm>
            <a:off x="10528233" y="897712"/>
            <a:ext cx="1235457" cy="65021"/>
          </a:xfrm>
          <a:prstGeom prst="rect">
            <a:avLst/>
          </a:prstGeom>
        </p:spPr>
        <p:txBody>
          <a:bodyPr wrap="square" lIns="0" tIns="1938" rIns="0" bIns="0" rtlCol="0">
            <a:noAutofit/>
          </a:bodyPr>
          <a:lstStyle/>
          <a:p>
            <a:pPr marL="22939">
              <a:lnSpc>
                <a:spcPts val="497"/>
              </a:lnSpc>
            </a:pPr>
            <a:endParaRPr sz="497"/>
          </a:p>
        </p:txBody>
      </p:sp>
      <p:sp>
        <p:nvSpPr>
          <p:cNvPr id="110" name="object 17">
            <a:extLst>
              <a:ext uri="{FF2B5EF4-FFF2-40B4-BE49-F238E27FC236}">
                <a16:creationId xmlns:a16="http://schemas.microsoft.com/office/drawing/2014/main" id="{8705C6FD-58FA-4488-ABC0-6BD62141C9E8}"/>
              </a:ext>
            </a:extLst>
          </p:cNvPr>
          <p:cNvSpPr txBox="1"/>
          <p:nvPr/>
        </p:nvSpPr>
        <p:spPr>
          <a:xfrm>
            <a:off x="11763690" y="897712"/>
            <a:ext cx="2470937" cy="65021"/>
          </a:xfrm>
          <a:prstGeom prst="rect">
            <a:avLst/>
          </a:prstGeom>
        </p:spPr>
        <p:txBody>
          <a:bodyPr wrap="square" lIns="0" tIns="1938" rIns="0" bIns="0" rtlCol="0">
            <a:noAutofit/>
          </a:bodyPr>
          <a:lstStyle/>
          <a:p>
            <a:pPr marL="22939">
              <a:lnSpc>
                <a:spcPts val="497"/>
              </a:lnSpc>
            </a:pPr>
            <a:endParaRPr sz="497"/>
          </a:p>
        </p:txBody>
      </p:sp>
      <p:sp>
        <p:nvSpPr>
          <p:cNvPr id="111" name="object 240">
            <a:extLst>
              <a:ext uri="{FF2B5EF4-FFF2-40B4-BE49-F238E27FC236}">
                <a16:creationId xmlns:a16="http://schemas.microsoft.com/office/drawing/2014/main" id="{3A346760-80DE-4ACB-B1F6-43054BFD2C06}"/>
              </a:ext>
            </a:extLst>
          </p:cNvPr>
          <p:cNvSpPr/>
          <p:nvPr/>
        </p:nvSpPr>
        <p:spPr>
          <a:xfrm>
            <a:off x="3115433" y="6505637"/>
            <a:ext cx="6177321" cy="65021"/>
          </a:xfrm>
          <a:custGeom>
            <a:avLst/>
            <a:gdLst/>
            <a:ahLst/>
            <a:cxnLst/>
            <a:rect l="l" t="t" r="r" b="b"/>
            <a:pathLst>
              <a:path w="6840004" h="71996">
                <a:moveTo>
                  <a:pt x="0" y="0"/>
                </a:moveTo>
                <a:lnTo>
                  <a:pt x="0" y="71996"/>
                </a:lnTo>
                <a:lnTo>
                  <a:pt x="6840004" y="71996"/>
                </a:lnTo>
                <a:lnTo>
                  <a:pt x="6840004" y="0"/>
                </a:lnTo>
                <a:lnTo>
                  <a:pt x="0" y="0"/>
                </a:lnTo>
                <a:close/>
              </a:path>
            </a:pathLst>
          </a:custGeom>
          <a:solidFill>
            <a:srgbClr val="7CB928"/>
          </a:solidFill>
        </p:spPr>
        <p:txBody>
          <a:bodyPr wrap="square" lIns="0" tIns="0" rIns="0" bIns="0" rtlCol="0">
            <a:noAutofit/>
          </a:bodyPr>
          <a:lstStyle/>
          <a:p>
            <a:endParaRPr sz="1626"/>
          </a:p>
        </p:txBody>
      </p:sp>
      <p:sp>
        <p:nvSpPr>
          <p:cNvPr id="112" name="object 241">
            <a:extLst>
              <a:ext uri="{FF2B5EF4-FFF2-40B4-BE49-F238E27FC236}">
                <a16:creationId xmlns:a16="http://schemas.microsoft.com/office/drawing/2014/main" id="{5D93458A-D6B9-4C4A-9313-70C6BBF541DE}"/>
              </a:ext>
            </a:extLst>
          </p:cNvPr>
          <p:cNvSpPr/>
          <p:nvPr/>
        </p:nvSpPr>
        <p:spPr>
          <a:xfrm>
            <a:off x="1879977" y="6505637"/>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113" name="object 242">
            <a:extLst>
              <a:ext uri="{FF2B5EF4-FFF2-40B4-BE49-F238E27FC236}">
                <a16:creationId xmlns:a16="http://schemas.microsoft.com/office/drawing/2014/main" id="{A9731910-2F65-4C4D-96F2-ABCA1AEA22EE}"/>
              </a:ext>
            </a:extLst>
          </p:cNvPr>
          <p:cNvSpPr/>
          <p:nvPr/>
        </p:nvSpPr>
        <p:spPr>
          <a:xfrm>
            <a:off x="9292754" y="6505637"/>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114" name="object 243">
            <a:extLst>
              <a:ext uri="{FF2B5EF4-FFF2-40B4-BE49-F238E27FC236}">
                <a16:creationId xmlns:a16="http://schemas.microsoft.com/office/drawing/2014/main" id="{3F2C3CDE-A469-4121-950B-77B4DA20EF19}"/>
              </a:ext>
            </a:extLst>
          </p:cNvPr>
          <p:cNvSpPr/>
          <p:nvPr/>
        </p:nvSpPr>
        <p:spPr>
          <a:xfrm>
            <a:off x="11763680" y="6505637"/>
            <a:ext cx="2470937" cy="65021"/>
          </a:xfrm>
          <a:custGeom>
            <a:avLst/>
            <a:gdLst/>
            <a:ahLst/>
            <a:cxnLst/>
            <a:rect l="l" t="t" r="r" b="b"/>
            <a:pathLst>
              <a:path w="2736011" h="71996">
                <a:moveTo>
                  <a:pt x="1368005" y="71996"/>
                </a:moveTo>
                <a:lnTo>
                  <a:pt x="2736011" y="71996"/>
                </a:lnTo>
                <a:lnTo>
                  <a:pt x="2736011" y="0"/>
                </a:lnTo>
                <a:lnTo>
                  <a:pt x="0" y="0"/>
                </a:lnTo>
                <a:lnTo>
                  <a:pt x="0" y="71996"/>
                </a:lnTo>
                <a:lnTo>
                  <a:pt x="1368005" y="71996"/>
                </a:lnTo>
                <a:close/>
              </a:path>
            </a:pathLst>
          </a:custGeom>
          <a:solidFill>
            <a:srgbClr val="7CB928"/>
          </a:solidFill>
        </p:spPr>
        <p:txBody>
          <a:bodyPr wrap="square" lIns="0" tIns="0" rIns="0" bIns="0" rtlCol="0">
            <a:noAutofit/>
          </a:bodyPr>
          <a:lstStyle/>
          <a:p>
            <a:endParaRPr sz="1626"/>
          </a:p>
        </p:txBody>
      </p:sp>
      <p:sp>
        <p:nvSpPr>
          <p:cNvPr id="115" name="object 244">
            <a:extLst>
              <a:ext uri="{FF2B5EF4-FFF2-40B4-BE49-F238E27FC236}">
                <a16:creationId xmlns:a16="http://schemas.microsoft.com/office/drawing/2014/main" id="{6984F5AE-FB27-4C81-89B4-DAF287201C83}"/>
              </a:ext>
            </a:extLst>
          </p:cNvPr>
          <p:cNvSpPr/>
          <p:nvPr/>
        </p:nvSpPr>
        <p:spPr>
          <a:xfrm>
            <a:off x="10528223" y="6505637"/>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E30513"/>
          </a:solidFill>
        </p:spPr>
        <p:txBody>
          <a:bodyPr wrap="square" lIns="0" tIns="0" rIns="0" bIns="0" rtlCol="0">
            <a:noAutofit/>
          </a:bodyPr>
          <a:lstStyle/>
          <a:p>
            <a:endParaRPr sz="1626"/>
          </a:p>
        </p:txBody>
      </p:sp>
      <p:sp>
        <p:nvSpPr>
          <p:cNvPr id="116" name="object 225">
            <a:extLst>
              <a:ext uri="{FF2B5EF4-FFF2-40B4-BE49-F238E27FC236}">
                <a16:creationId xmlns:a16="http://schemas.microsoft.com/office/drawing/2014/main" id="{8DBF1A79-565A-4619-A302-6F8E697FB667}"/>
              </a:ext>
            </a:extLst>
          </p:cNvPr>
          <p:cNvSpPr/>
          <p:nvPr/>
        </p:nvSpPr>
        <p:spPr>
          <a:xfrm>
            <a:off x="1879981" y="4827685"/>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117" name="object 226">
            <a:extLst>
              <a:ext uri="{FF2B5EF4-FFF2-40B4-BE49-F238E27FC236}">
                <a16:creationId xmlns:a16="http://schemas.microsoft.com/office/drawing/2014/main" id="{F30BB9BB-2FD9-469D-856D-4789E7C3BB6B}"/>
              </a:ext>
            </a:extLst>
          </p:cNvPr>
          <p:cNvSpPr/>
          <p:nvPr/>
        </p:nvSpPr>
        <p:spPr>
          <a:xfrm>
            <a:off x="3115438" y="4827685"/>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118" name="object 227">
            <a:extLst>
              <a:ext uri="{FF2B5EF4-FFF2-40B4-BE49-F238E27FC236}">
                <a16:creationId xmlns:a16="http://schemas.microsoft.com/office/drawing/2014/main" id="{56A63CA2-015A-4FBF-956E-08A734B16E8F}"/>
              </a:ext>
            </a:extLst>
          </p:cNvPr>
          <p:cNvSpPr/>
          <p:nvPr/>
        </p:nvSpPr>
        <p:spPr>
          <a:xfrm>
            <a:off x="4350907" y="4827685"/>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119" name="object 228">
            <a:extLst>
              <a:ext uri="{FF2B5EF4-FFF2-40B4-BE49-F238E27FC236}">
                <a16:creationId xmlns:a16="http://schemas.microsoft.com/office/drawing/2014/main" id="{E67EB86C-0BA2-48CB-8D7C-B51DB3032F5E}"/>
              </a:ext>
            </a:extLst>
          </p:cNvPr>
          <p:cNvSpPr/>
          <p:nvPr/>
        </p:nvSpPr>
        <p:spPr>
          <a:xfrm>
            <a:off x="9292759" y="4827685"/>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120" name="object 229">
            <a:extLst>
              <a:ext uri="{FF2B5EF4-FFF2-40B4-BE49-F238E27FC236}">
                <a16:creationId xmlns:a16="http://schemas.microsoft.com/office/drawing/2014/main" id="{A4F38F81-38D2-4877-9991-CAC30242108E}"/>
              </a:ext>
            </a:extLst>
          </p:cNvPr>
          <p:cNvSpPr/>
          <p:nvPr/>
        </p:nvSpPr>
        <p:spPr>
          <a:xfrm>
            <a:off x="8057290" y="4827685"/>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121" name="object 230">
            <a:extLst>
              <a:ext uri="{FF2B5EF4-FFF2-40B4-BE49-F238E27FC236}">
                <a16:creationId xmlns:a16="http://schemas.microsoft.com/office/drawing/2014/main" id="{19E2E6DF-BF9B-4208-AAA6-243C4B7A2C62}"/>
              </a:ext>
            </a:extLst>
          </p:cNvPr>
          <p:cNvSpPr/>
          <p:nvPr/>
        </p:nvSpPr>
        <p:spPr>
          <a:xfrm>
            <a:off x="5586364" y="4827685"/>
            <a:ext cx="2470926" cy="65021"/>
          </a:xfrm>
          <a:custGeom>
            <a:avLst/>
            <a:gdLst/>
            <a:ahLst/>
            <a:cxnLst/>
            <a:rect l="l" t="t" r="r" b="b"/>
            <a:pathLst>
              <a:path w="2735999" h="71996">
                <a:moveTo>
                  <a:pt x="1368005" y="0"/>
                </a:moveTo>
                <a:lnTo>
                  <a:pt x="0" y="0"/>
                </a:lnTo>
                <a:lnTo>
                  <a:pt x="0" y="71996"/>
                </a:lnTo>
                <a:lnTo>
                  <a:pt x="2735999" y="71996"/>
                </a:lnTo>
                <a:lnTo>
                  <a:pt x="2735999" y="0"/>
                </a:lnTo>
                <a:lnTo>
                  <a:pt x="1368005" y="0"/>
                </a:lnTo>
                <a:close/>
              </a:path>
            </a:pathLst>
          </a:custGeom>
          <a:solidFill>
            <a:srgbClr val="7CB928"/>
          </a:solidFill>
        </p:spPr>
        <p:txBody>
          <a:bodyPr wrap="square" lIns="0" tIns="0" rIns="0" bIns="0" rtlCol="0">
            <a:noAutofit/>
          </a:bodyPr>
          <a:lstStyle/>
          <a:p>
            <a:endParaRPr sz="1626"/>
          </a:p>
        </p:txBody>
      </p:sp>
      <p:sp>
        <p:nvSpPr>
          <p:cNvPr id="122" name="object 231">
            <a:extLst>
              <a:ext uri="{FF2B5EF4-FFF2-40B4-BE49-F238E27FC236}">
                <a16:creationId xmlns:a16="http://schemas.microsoft.com/office/drawing/2014/main" id="{D20A9947-0111-46EC-BA95-56B1713AB1CD}"/>
              </a:ext>
            </a:extLst>
          </p:cNvPr>
          <p:cNvSpPr/>
          <p:nvPr/>
        </p:nvSpPr>
        <p:spPr>
          <a:xfrm>
            <a:off x="11763685" y="4827685"/>
            <a:ext cx="2470937" cy="65021"/>
          </a:xfrm>
          <a:custGeom>
            <a:avLst/>
            <a:gdLst/>
            <a:ahLst/>
            <a:cxnLst/>
            <a:rect l="l" t="t" r="r" b="b"/>
            <a:pathLst>
              <a:path w="2736011" h="71996">
                <a:moveTo>
                  <a:pt x="1368005" y="71996"/>
                </a:moveTo>
                <a:lnTo>
                  <a:pt x="2736011" y="71996"/>
                </a:lnTo>
                <a:lnTo>
                  <a:pt x="2736011" y="0"/>
                </a:lnTo>
                <a:lnTo>
                  <a:pt x="0" y="0"/>
                </a:lnTo>
                <a:lnTo>
                  <a:pt x="0" y="71996"/>
                </a:lnTo>
                <a:lnTo>
                  <a:pt x="1368005" y="71996"/>
                </a:lnTo>
                <a:close/>
              </a:path>
            </a:pathLst>
          </a:custGeom>
          <a:solidFill>
            <a:srgbClr val="7CB928"/>
          </a:solidFill>
        </p:spPr>
        <p:txBody>
          <a:bodyPr wrap="square" lIns="0" tIns="0" rIns="0" bIns="0" rtlCol="0">
            <a:noAutofit/>
          </a:bodyPr>
          <a:lstStyle/>
          <a:p>
            <a:endParaRPr sz="1626"/>
          </a:p>
        </p:txBody>
      </p:sp>
      <p:sp>
        <p:nvSpPr>
          <p:cNvPr id="123" name="object 232">
            <a:extLst>
              <a:ext uri="{FF2B5EF4-FFF2-40B4-BE49-F238E27FC236}">
                <a16:creationId xmlns:a16="http://schemas.microsoft.com/office/drawing/2014/main" id="{79932C63-591C-4DC9-932C-369285DE610E}"/>
              </a:ext>
            </a:extLst>
          </p:cNvPr>
          <p:cNvSpPr/>
          <p:nvPr/>
        </p:nvSpPr>
        <p:spPr>
          <a:xfrm>
            <a:off x="10528228" y="4827685"/>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E30513"/>
          </a:solidFill>
        </p:spPr>
        <p:txBody>
          <a:bodyPr wrap="square" lIns="0" tIns="0" rIns="0" bIns="0" rtlCol="0">
            <a:noAutofit/>
          </a:bodyPr>
          <a:lstStyle/>
          <a:p>
            <a:endParaRPr sz="1626"/>
          </a:p>
        </p:txBody>
      </p:sp>
      <p:sp>
        <p:nvSpPr>
          <p:cNvPr id="124" name="object 193">
            <a:extLst>
              <a:ext uri="{FF2B5EF4-FFF2-40B4-BE49-F238E27FC236}">
                <a16:creationId xmlns:a16="http://schemas.microsoft.com/office/drawing/2014/main" id="{B5F682AE-EEBA-4779-8D14-CB2625D796DC}"/>
              </a:ext>
            </a:extLst>
          </p:cNvPr>
          <p:cNvSpPr/>
          <p:nvPr/>
        </p:nvSpPr>
        <p:spPr>
          <a:xfrm>
            <a:off x="254369" y="4762659"/>
            <a:ext cx="975361" cy="0"/>
          </a:xfrm>
          <a:custGeom>
            <a:avLst/>
            <a:gdLst/>
            <a:ahLst/>
            <a:cxnLst/>
            <a:rect l="l" t="t" r="r" b="b"/>
            <a:pathLst>
              <a:path w="1079995">
                <a:moveTo>
                  <a:pt x="0" y="0"/>
                </a:moveTo>
                <a:lnTo>
                  <a:pt x="1079995" y="0"/>
                </a:lnTo>
              </a:path>
            </a:pathLst>
          </a:custGeom>
          <a:ln w="3175">
            <a:solidFill>
              <a:srgbClr val="3C3C3B"/>
            </a:solidFill>
          </a:ln>
        </p:spPr>
        <p:txBody>
          <a:bodyPr wrap="square" lIns="0" tIns="0" rIns="0" bIns="0" rtlCol="0">
            <a:noAutofit/>
          </a:bodyPr>
          <a:lstStyle/>
          <a:p>
            <a:endParaRPr sz="1626"/>
          </a:p>
        </p:txBody>
      </p:sp>
      <p:sp>
        <p:nvSpPr>
          <p:cNvPr id="125" name="object 194">
            <a:extLst>
              <a:ext uri="{FF2B5EF4-FFF2-40B4-BE49-F238E27FC236}">
                <a16:creationId xmlns:a16="http://schemas.microsoft.com/office/drawing/2014/main" id="{FBABE46B-396D-4187-8296-811C4E01BCC5}"/>
              </a:ext>
            </a:extLst>
          </p:cNvPr>
          <p:cNvSpPr/>
          <p:nvPr/>
        </p:nvSpPr>
        <p:spPr>
          <a:xfrm>
            <a:off x="1229734" y="4762659"/>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126" name="object 195">
            <a:extLst>
              <a:ext uri="{FF2B5EF4-FFF2-40B4-BE49-F238E27FC236}">
                <a16:creationId xmlns:a16="http://schemas.microsoft.com/office/drawing/2014/main" id="{5029E740-E233-41E9-B483-DD0694154943}"/>
              </a:ext>
            </a:extLst>
          </p:cNvPr>
          <p:cNvSpPr/>
          <p:nvPr/>
        </p:nvSpPr>
        <p:spPr>
          <a:xfrm>
            <a:off x="1879978" y="4762659"/>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27" name="object 196">
            <a:extLst>
              <a:ext uri="{FF2B5EF4-FFF2-40B4-BE49-F238E27FC236}">
                <a16:creationId xmlns:a16="http://schemas.microsoft.com/office/drawing/2014/main" id="{D1F2AB34-8A7C-4198-B149-A3EED1A93791}"/>
              </a:ext>
            </a:extLst>
          </p:cNvPr>
          <p:cNvSpPr/>
          <p:nvPr/>
        </p:nvSpPr>
        <p:spPr>
          <a:xfrm>
            <a:off x="3115442" y="4762659"/>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28" name="object 197">
            <a:extLst>
              <a:ext uri="{FF2B5EF4-FFF2-40B4-BE49-F238E27FC236}">
                <a16:creationId xmlns:a16="http://schemas.microsoft.com/office/drawing/2014/main" id="{E62FFAF0-FF86-43B0-A7EE-246F7069FEDE}"/>
              </a:ext>
            </a:extLst>
          </p:cNvPr>
          <p:cNvSpPr/>
          <p:nvPr/>
        </p:nvSpPr>
        <p:spPr>
          <a:xfrm>
            <a:off x="4350904" y="4762659"/>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29" name="object 198">
            <a:extLst>
              <a:ext uri="{FF2B5EF4-FFF2-40B4-BE49-F238E27FC236}">
                <a16:creationId xmlns:a16="http://schemas.microsoft.com/office/drawing/2014/main" id="{CDFFBB36-52BB-4B95-ADF7-D0B11BC3D058}"/>
              </a:ext>
            </a:extLst>
          </p:cNvPr>
          <p:cNvSpPr/>
          <p:nvPr/>
        </p:nvSpPr>
        <p:spPr>
          <a:xfrm>
            <a:off x="5586369" y="4762659"/>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30" name="object 199">
            <a:extLst>
              <a:ext uri="{FF2B5EF4-FFF2-40B4-BE49-F238E27FC236}">
                <a16:creationId xmlns:a16="http://schemas.microsoft.com/office/drawing/2014/main" id="{C59A9D6B-5DAF-421D-8B23-7EBE83FB2685}"/>
              </a:ext>
            </a:extLst>
          </p:cNvPr>
          <p:cNvSpPr/>
          <p:nvPr/>
        </p:nvSpPr>
        <p:spPr>
          <a:xfrm>
            <a:off x="6821832" y="4762659"/>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131" name="object 200">
            <a:extLst>
              <a:ext uri="{FF2B5EF4-FFF2-40B4-BE49-F238E27FC236}">
                <a16:creationId xmlns:a16="http://schemas.microsoft.com/office/drawing/2014/main" id="{576AC333-2369-4304-A64E-3A341DD1C7FB}"/>
              </a:ext>
            </a:extLst>
          </p:cNvPr>
          <p:cNvSpPr/>
          <p:nvPr/>
        </p:nvSpPr>
        <p:spPr>
          <a:xfrm>
            <a:off x="8057295" y="4762659"/>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32" name="object 201">
            <a:extLst>
              <a:ext uri="{FF2B5EF4-FFF2-40B4-BE49-F238E27FC236}">
                <a16:creationId xmlns:a16="http://schemas.microsoft.com/office/drawing/2014/main" id="{10B3D912-9AF3-46E5-B652-32A0C8F393B6}"/>
              </a:ext>
            </a:extLst>
          </p:cNvPr>
          <p:cNvSpPr/>
          <p:nvPr/>
        </p:nvSpPr>
        <p:spPr>
          <a:xfrm>
            <a:off x="9292759" y="4762659"/>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33" name="object 202">
            <a:extLst>
              <a:ext uri="{FF2B5EF4-FFF2-40B4-BE49-F238E27FC236}">
                <a16:creationId xmlns:a16="http://schemas.microsoft.com/office/drawing/2014/main" id="{3682DA21-5C0F-4954-B62D-98B6C6AFB357}"/>
              </a:ext>
            </a:extLst>
          </p:cNvPr>
          <p:cNvSpPr/>
          <p:nvPr/>
        </p:nvSpPr>
        <p:spPr>
          <a:xfrm>
            <a:off x="10528222" y="4762659"/>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134" name="object 203">
            <a:extLst>
              <a:ext uri="{FF2B5EF4-FFF2-40B4-BE49-F238E27FC236}">
                <a16:creationId xmlns:a16="http://schemas.microsoft.com/office/drawing/2014/main" id="{05F69B3B-57D1-4E62-855D-191AAEAD5573}"/>
              </a:ext>
            </a:extLst>
          </p:cNvPr>
          <p:cNvSpPr/>
          <p:nvPr/>
        </p:nvSpPr>
        <p:spPr>
          <a:xfrm>
            <a:off x="11763685" y="4762659"/>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35" name="object 204">
            <a:extLst>
              <a:ext uri="{FF2B5EF4-FFF2-40B4-BE49-F238E27FC236}">
                <a16:creationId xmlns:a16="http://schemas.microsoft.com/office/drawing/2014/main" id="{788AEBB1-F95B-4866-9544-85082014B246}"/>
              </a:ext>
            </a:extLst>
          </p:cNvPr>
          <p:cNvSpPr/>
          <p:nvPr/>
        </p:nvSpPr>
        <p:spPr>
          <a:xfrm>
            <a:off x="12999149" y="4762659"/>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36" name="object 181">
            <a:extLst>
              <a:ext uri="{FF2B5EF4-FFF2-40B4-BE49-F238E27FC236}">
                <a16:creationId xmlns:a16="http://schemas.microsoft.com/office/drawing/2014/main" id="{5DA8A2A6-D76E-4476-B1D5-7D102A5C4686}"/>
              </a:ext>
            </a:extLst>
          </p:cNvPr>
          <p:cNvSpPr/>
          <p:nvPr/>
        </p:nvSpPr>
        <p:spPr>
          <a:xfrm>
            <a:off x="254364" y="6440615"/>
            <a:ext cx="975361" cy="0"/>
          </a:xfrm>
          <a:custGeom>
            <a:avLst/>
            <a:gdLst/>
            <a:ahLst/>
            <a:cxnLst/>
            <a:rect l="l" t="t" r="r" b="b"/>
            <a:pathLst>
              <a:path w="1079995">
                <a:moveTo>
                  <a:pt x="0" y="0"/>
                </a:moveTo>
                <a:lnTo>
                  <a:pt x="1079995" y="0"/>
                </a:lnTo>
              </a:path>
            </a:pathLst>
          </a:custGeom>
          <a:ln w="3175">
            <a:solidFill>
              <a:srgbClr val="3C3C3B"/>
            </a:solidFill>
          </a:ln>
        </p:spPr>
        <p:txBody>
          <a:bodyPr wrap="square" lIns="0" tIns="0" rIns="0" bIns="0" rtlCol="0">
            <a:noAutofit/>
          </a:bodyPr>
          <a:lstStyle/>
          <a:p>
            <a:endParaRPr sz="1626"/>
          </a:p>
        </p:txBody>
      </p:sp>
      <p:sp>
        <p:nvSpPr>
          <p:cNvPr id="137" name="object 182">
            <a:extLst>
              <a:ext uri="{FF2B5EF4-FFF2-40B4-BE49-F238E27FC236}">
                <a16:creationId xmlns:a16="http://schemas.microsoft.com/office/drawing/2014/main" id="{6AC20C19-EB7D-4A38-B563-50D145DB36C1}"/>
              </a:ext>
            </a:extLst>
          </p:cNvPr>
          <p:cNvSpPr/>
          <p:nvPr/>
        </p:nvSpPr>
        <p:spPr>
          <a:xfrm>
            <a:off x="1229730" y="6440615"/>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138" name="object 183">
            <a:extLst>
              <a:ext uri="{FF2B5EF4-FFF2-40B4-BE49-F238E27FC236}">
                <a16:creationId xmlns:a16="http://schemas.microsoft.com/office/drawing/2014/main" id="{754452E5-10B6-4C25-8506-C9A8824B5AD7}"/>
              </a:ext>
            </a:extLst>
          </p:cNvPr>
          <p:cNvSpPr/>
          <p:nvPr/>
        </p:nvSpPr>
        <p:spPr>
          <a:xfrm>
            <a:off x="1879974" y="644061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39" name="object 184">
            <a:extLst>
              <a:ext uri="{FF2B5EF4-FFF2-40B4-BE49-F238E27FC236}">
                <a16:creationId xmlns:a16="http://schemas.microsoft.com/office/drawing/2014/main" id="{49F19097-EB82-419D-8618-1CF625402530}"/>
              </a:ext>
            </a:extLst>
          </p:cNvPr>
          <p:cNvSpPr/>
          <p:nvPr/>
        </p:nvSpPr>
        <p:spPr>
          <a:xfrm>
            <a:off x="3115437" y="644061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40" name="object 185">
            <a:extLst>
              <a:ext uri="{FF2B5EF4-FFF2-40B4-BE49-F238E27FC236}">
                <a16:creationId xmlns:a16="http://schemas.microsoft.com/office/drawing/2014/main" id="{2EAE5C2D-5564-4C93-A135-B3B52A7CF3E0}"/>
              </a:ext>
            </a:extLst>
          </p:cNvPr>
          <p:cNvSpPr/>
          <p:nvPr/>
        </p:nvSpPr>
        <p:spPr>
          <a:xfrm>
            <a:off x="4350900" y="644061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41" name="object 186">
            <a:extLst>
              <a:ext uri="{FF2B5EF4-FFF2-40B4-BE49-F238E27FC236}">
                <a16:creationId xmlns:a16="http://schemas.microsoft.com/office/drawing/2014/main" id="{A9F274D2-2FA3-49B9-8A2E-81A2C6CCDB98}"/>
              </a:ext>
            </a:extLst>
          </p:cNvPr>
          <p:cNvSpPr/>
          <p:nvPr/>
        </p:nvSpPr>
        <p:spPr>
          <a:xfrm>
            <a:off x="5586364" y="644061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42" name="object 187">
            <a:extLst>
              <a:ext uri="{FF2B5EF4-FFF2-40B4-BE49-F238E27FC236}">
                <a16:creationId xmlns:a16="http://schemas.microsoft.com/office/drawing/2014/main" id="{75314B64-9664-41E0-8C2B-AADDEB871F95}"/>
              </a:ext>
            </a:extLst>
          </p:cNvPr>
          <p:cNvSpPr/>
          <p:nvPr/>
        </p:nvSpPr>
        <p:spPr>
          <a:xfrm>
            <a:off x="6821828" y="6440615"/>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143" name="object 188">
            <a:extLst>
              <a:ext uri="{FF2B5EF4-FFF2-40B4-BE49-F238E27FC236}">
                <a16:creationId xmlns:a16="http://schemas.microsoft.com/office/drawing/2014/main" id="{7542D393-ED34-45B6-A0BF-46D3199563C1}"/>
              </a:ext>
            </a:extLst>
          </p:cNvPr>
          <p:cNvSpPr/>
          <p:nvPr/>
        </p:nvSpPr>
        <p:spPr>
          <a:xfrm>
            <a:off x="8057290" y="644061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44" name="object 189">
            <a:extLst>
              <a:ext uri="{FF2B5EF4-FFF2-40B4-BE49-F238E27FC236}">
                <a16:creationId xmlns:a16="http://schemas.microsoft.com/office/drawing/2014/main" id="{BFCB7ED4-9713-4634-BD75-D260AFA8CE3C}"/>
              </a:ext>
            </a:extLst>
          </p:cNvPr>
          <p:cNvSpPr/>
          <p:nvPr/>
        </p:nvSpPr>
        <p:spPr>
          <a:xfrm>
            <a:off x="9292754" y="644061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45" name="object 190">
            <a:extLst>
              <a:ext uri="{FF2B5EF4-FFF2-40B4-BE49-F238E27FC236}">
                <a16:creationId xmlns:a16="http://schemas.microsoft.com/office/drawing/2014/main" id="{04BC76AD-9DA4-49C7-A4C3-9FC71C2C6CD4}"/>
              </a:ext>
            </a:extLst>
          </p:cNvPr>
          <p:cNvSpPr/>
          <p:nvPr/>
        </p:nvSpPr>
        <p:spPr>
          <a:xfrm>
            <a:off x="10528218" y="6440615"/>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146" name="object 191">
            <a:extLst>
              <a:ext uri="{FF2B5EF4-FFF2-40B4-BE49-F238E27FC236}">
                <a16:creationId xmlns:a16="http://schemas.microsoft.com/office/drawing/2014/main" id="{9D58EAA1-44E0-4F2A-BA61-E9E702A95B26}"/>
              </a:ext>
            </a:extLst>
          </p:cNvPr>
          <p:cNvSpPr/>
          <p:nvPr/>
        </p:nvSpPr>
        <p:spPr>
          <a:xfrm>
            <a:off x="11763680" y="644061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47" name="object 192">
            <a:extLst>
              <a:ext uri="{FF2B5EF4-FFF2-40B4-BE49-F238E27FC236}">
                <a16:creationId xmlns:a16="http://schemas.microsoft.com/office/drawing/2014/main" id="{E72C1820-9256-4F98-846F-63AB39A52ACB}"/>
              </a:ext>
            </a:extLst>
          </p:cNvPr>
          <p:cNvSpPr/>
          <p:nvPr/>
        </p:nvSpPr>
        <p:spPr>
          <a:xfrm>
            <a:off x="12999145" y="644061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49" name="object 133">
            <a:extLst>
              <a:ext uri="{FF2B5EF4-FFF2-40B4-BE49-F238E27FC236}">
                <a16:creationId xmlns:a16="http://schemas.microsoft.com/office/drawing/2014/main" id="{3211D9D6-73D7-4FA3-B05B-7F29114B900E}"/>
              </a:ext>
            </a:extLst>
          </p:cNvPr>
          <p:cNvSpPr/>
          <p:nvPr/>
        </p:nvSpPr>
        <p:spPr>
          <a:xfrm>
            <a:off x="1277726" y="4978561"/>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4"/>
                </a:lnTo>
                <a:lnTo>
                  <a:pt x="68605" y="10426"/>
                </a:lnTo>
                <a:lnTo>
                  <a:pt x="190957" y="10426"/>
                </a:lnTo>
                <a:lnTo>
                  <a:pt x="190957" y="123443"/>
                </a:lnTo>
                <a:lnTo>
                  <a:pt x="10642" y="123443"/>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150" name="object 134">
            <a:extLst>
              <a:ext uri="{FF2B5EF4-FFF2-40B4-BE49-F238E27FC236}">
                <a16:creationId xmlns:a16="http://schemas.microsoft.com/office/drawing/2014/main" id="{6B363AA8-C970-4478-A9CE-7BA37AB8937C}"/>
              </a:ext>
            </a:extLst>
          </p:cNvPr>
          <p:cNvSpPr/>
          <p:nvPr/>
        </p:nvSpPr>
        <p:spPr>
          <a:xfrm>
            <a:off x="1277730" y="4978561"/>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151" name="object 135">
            <a:extLst>
              <a:ext uri="{FF2B5EF4-FFF2-40B4-BE49-F238E27FC236}">
                <a16:creationId xmlns:a16="http://schemas.microsoft.com/office/drawing/2014/main" id="{0B744DCB-CD9A-42BD-B3BD-3FF49A7F0DE8}"/>
              </a:ext>
            </a:extLst>
          </p:cNvPr>
          <p:cNvSpPr/>
          <p:nvPr/>
        </p:nvSpPr>
        <p:spPr>
          <a:xfrm>
            <a:off x="1324610" y="5031371"/>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152" name="object 136">
            <a:extLst>
              <a:ext uri="{FF2B5EF4-FFF2-40B4-BE49-F238E27FC236}">
                <a16:creationId xmlns:a16="http://schemas.microsoft.com/office/drawing/2014/main" id="{F6A7401D-FD59-4C17-BD87-B95999D15101}"/>
              </a:ext>
            </a:extLst>
          </p:cNvPr>
          <p:cNvSpPr/>
          <p:nvPr/>
        </p:nvSpPr>
        <p:spPr>
          <a:xfrm>
            <a:off x="1342724" y="5034675"/>
            <a:ext cx="27103" cy="19348"/>
          </a:xfrm>
          <a:custGeom>
            <a:avLst/>
            <a:gdLst/>
            <a:ahLst/>
            <a:cxnLst/>
            <a:rect l="l" t="t" r="r" b="b"/>
            <a:pathLst>
              <a:path w="30010" h="21424">
                <a:moveTo>
                  <a:pt x="9131" y="12598"/>
                </a:moveTo>
                <a:lnTo>
                  <a:pt x="0" y="21335"/>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154" name="object 126">
            <a:extLst>
              <a:ext uri="{FF2B5EF4-FFF2-40B4-BE49-F238E27FC236}">
                <a16:creationId xmlns:a16="http://schemas.microsoft.com/office/drawing/2014/main" id="{990F9DF3-6F92-4AA5-85A8-C8CA453B7B96}"/>
              </a:ext>
            </a:extLst>
          </p:cNvPr>
          <p:cNvSpPr/>
          <p:nvPr/>
        </p:nvSpPr>
        <p:spPr>
          <a:xfrm>
            <a:off x="1277722" y="6656518"/>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5"/>
                </a:lnTo>
                <a:lnTo>
                  <a:pt x="68605" y="10426"/>
                </a:lnTo>
                <a:lnTo>
                  <a:pt x="190957" y="10426"/>
                </a:lnTo>
                <a:lnTo>
                  <a:pt x="190957" y="123444"/>
                </a:lnTo>
                <a:lnTo>
                  <a:pt x="10642" y="123444"/>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155" name="object 127">
            <a:extLst>
              <a:ext uri="{FF2B5EF4-FFF2-40B4-BE49-F238E27FC236}">
                <a16:creationId xmlns:a16="http://schemas.microsoft.com/office/drawing/2014/main" id="{1BCED1F2-6095-4153-A07A-825025E27A9A}"/>
              </a:ext>
            </a:extLst>
          </p:cNvPr>
          <p:cNvSpPr/>
          <p:nvPr/>
        </p:nvSpPr>
        <p:spPr>
          <a:xfrm>
            <a:off x="1277726" y="6656519"/>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156" name="object 128">
            <a:extLst>
              <a:ext uri="{FF2B5EF4-FFF2-40B4-BE49-F238E27FC236}">
                <a16:creationId xmlns:a16="http://schemas.microsoft.com/office/drawing/2014/main" id="{EC99CF6C-1437-4E1D-B175-A58B65C21F4E}"/>
              </a:ext>
            </a:extLst>
          </p:cNvPr>
          <p:cNvSpPr/>
          <p:nvPr/>
        </p:nvSpPr>
        <p:spPr>
          <a:xfrm>
            <a:off x="1324605" y="6709327"/>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157" name="object 129">
            <a:extLst>
              <a:ext uri="{FF2B5EF4-FFF2-40B4-BE49-F238E27FC236}">
                <a16:creationId xmlns:a16="http://schemas.microsoft.com/office/drawing/2014/main" id="{836B013B-FF20-4E3E-9E34-5A982C39C5FE}"/>
              </a:ext>
            </a:extLst>
          </p:cNvPr>
          <p:cNvSpPr/>
          <p:nvPr/>
        </p:nvSpPr>
        <p:spPr>
          <a:xfrm>
            <a:off x="1342719" y="6712631"/>
            <a:ext cx="27103" cy="19348"/>
          </a:xfrm>
          <a:custGeom>
            <a:avLst/>
            <a:gdLst/>
            <a:ahLst/>
            <a:cxnLst/>
            <a:rect l="l" t="t" r="r" b="b"/>
            <a:pathLst>
              <a:path w="30010" h="21424">
                <a:moveTo>
                  <a:pt x="9131" y="12598"/>
                </a:moveTo>
                <a:lnTo>
                  <a:pt x="0" y="21336"/>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158" name="object 104">
            <a:extLst>
              <a:ext uri="{FF2B5EF4-FFF2-40B4-BE49-F238E27FC236}">
                <a16:creationId xmlns:a16="http://schemas.microsoft.com/office/drawing/2014/main" id="{83DC73A7-5970-46A9-81B9-2C93FE27394D}"/>
              </a:ext>
            </a:extLst>
          </p:cNvPr>
          <p:cNvSpPr txBox="1"/>
          <p:nvPr/>
        </p:nvSpPr>
        <p:spPr>
          <a:xfrm>
            <a:off x="248179" y="4822715"/>
            <a:ext cx="836706" cy="309713"/>
          </a:xfrm>
          <a:prstGeom prst="rect">
            <a:avLst/>
          </a:prstGeom>
        </p:spPr>
        <p:txBody>
          <a:bodyPr wrap="square" lIns="0" tIns="6451" rIns="0" bIns="0" rtlCol="0">
            <a:noAutofit/>
          </a:bodyPr>
          <a:lstStyle/>
          <a:p>
            <a:pPr marL="11469">
              <a:lnSpc>
                <a:spcPts val="1016"/>
              </a:lnSpc>
            </a:pPr>
            <a:r>
              <a:rPr sz="993" spc="-13">
                <a:solidFill>
                  <a:srgbClr val="3C3C3B"/>
                </a:solidFill>
                <a:cs typeface="Times New Roman"/>
              </a:rPr>
              <a:t>Taxonomy and</a:t>
            </a:r>
            <a:endParaRPr sz="993">
              <a:cs typeface="Times New Roman"/>
            </a:endParaRPr>
          </a:p>
          <a:p>
            <a:pPr marL="11469" marR="18924">
              <a:lnSpc>
                <a:spcPct val="95825"/>
              </a:lnSpc>
              <a:spcBef>
                <a:spcPts val="70"/>
              </a:spcBef>
            </a:pPr>
            <a:r>
              <a:rPr sz="993" spc="2">
                <a:solidFill>
                  <a:srgbClr val="3C3C3B"/>
                </a:solidFill>
                <a:cs typeface="Times New Roman"/>
              </a:rPr>
              <a:t>product lists</a:t>
            </a:r>
            <a:endParaRPr sz="993">
              <a:cs typeface="Times New Roman"/>
            </a:endParaRPr>
          </a:p>
        </p:txBody>
      </p:sp>
      <p:sp>
        <p:nvSpPr>
          <p:cNvPr id="159" name="object 103">
            <a:extLst>
              <a:ext uri="{FF2B5EF4-FFF2-40B4-BE49-F238E27FC236}">
                <a16:creationId xmlns:a16="http://schemas.microsoft.com/office/drawing/2014/main" id="{385198D4-1FDA-41FF-BF9D-D6AAF05DEC91}"/>
              </a:ext>
            </a:extLst>
          </p:cNvPr>
          <p:cNvSpPr txBox="1"/>
          <p:nvPr/>
        </p:nvSpPr>
        <p:spPr>
          <a:xfrm>
            <a:off x="1868508" y="4952824"/>
            <a:ext cx="1163714" cy="1273364"/>
          </a:xfrm>
          <a:prstGeom prst="rect">
            <a:avLst/>
          </a:prstGeom>
        </p:spPr>
        <p:txBody>
          <a:bodyPr wrap="square" lIns="0" tIns="6451" rIns="0" bIns="0" rtlCol="0">
            <a:noAutofit/>
          </a:bodyPr>
          <a:lstStyle/>
          <a:p>
            <a:pPr marL="11469" marR="18924">
              <a:lnSpc>
                <a:spcPts val="1016"/>
              </a:lnSpc>
            </a:pPr>
            <a:r>
              <a:rPr sz="993" spc="17">
                <a:solidFill>
                  <a:srgbClr val="3C3C3B"/>
                </a:solidFill>
                <a:cs typeface="Times New Roman"/>
              </a:rPr>
              <a:t>60 products per</a:t>
            </a:r>
            <a:endParaRPr sz="993">
              <a:cs typeface="Times New Roman"/>
            </a:endParaRPr>
          </a:p>
          <a:p>
            <a:pPr marL="11469" marR="45964">
              <a:lnSpc>
                <a:spcPts val="1142"/>
              </a:lnSpc>
              <a:spcBef>
                <a:spcPts val="70"/>
              </a:spcBef>
            </a:pPr>
            <a:r>
              <a:rPr sz="993" spc="15">
                <a:solidFill>
                  <a:srgbClr val="3C3C3B"/>
                </a:solidFill>
                <a:cs typeface="Times New Roman"/>
              </a:rPr>
              <a:t>page,  pagination, </a:t>
            </a:r>
            <a:endParaRPr sz="993">
              <a:cs typeface="Times New Roman"/>
            </a:endParaRPr>
          </a:p>
          <a:p>
            <a:pPr marL="11469" marR="45964">
              <a:lnSpc>
                <a:spcPts val="1142"/>
              </a:lnSpc>
              <a:spcBef>
                <a:spcPts val="122"/>
              </a:spcBef>
            </a:pPr>
            <a:r>
              <a:rPr sz="993" spc="11">
                <a:solidFill>
                  <a:srgbClr val="3C3C3B"/>
                </a:solidFill>
                <a:cs typeface="Times New Roman"/>
              </a:rPr>
              <a:t>sort/filter, explore </a:t>
            </a:r>
            <a:endParaRPr sz="993">
              <a:cs typeface="Times New Roman"/>
            </a:endParaRPr>
          </a:p>
          <a:p>
            <a:pPr marL="11469" marR="45964">
              <a:lnSpc>
                <a:spcPts val="1142"/>
              </a:lnSpc>
              <a:spcBef>
                <a:spcPts val="122"/>
              </a:spcBef>
            </a:pPr>
            <a:r>
              <a:rPr sz="993" spc="16">
                <a:solidFill>
                  <a:srgbClr val="3C3C3B"/>
                </a:solidFill>
                <a:cs typeface="Times New Roman"/>
              </a:rPr>
              <a:t>and refinement links </a:t>
            </a:r>
            <a:endParaRPr sz="993">
              <a:cs typeface="Times New Roman"/>
            </a:endParaRPr>
          </a:p>
          <a:p>
            <a:pPr marL="11469" marR="45964">
              <a:lnSpc>
                <a:spcPts val="1142"/>
              </a:lnSpc>
              <a:spcBef>
                <a:spcPts val="122"/>
              </a:spcBef>
            </a:pPr>
            <a:r>
              <a:rPr sz="993" spc="30">
                <a:solidFill>
                  <a:srgbClr val="3C3C3B"/>
                </a:solidFill>
                <a:cs typeface="Times New Roman"/>
              </a:rPr>
              <a:t>recommendations. </a:t>
            </a:r>
            <a:endParaRPr sz="993">
              <a:cs typeface="Times New Roman"/>
            </a:endParaRPr>
          </a:p>
          <a:p>
            <a:pPr marL="11469" marR="45964">
              <a:lnSpc>
                <a:spcPts val="1142"/>
              </a:lnSpc>
              <a:spcBef>
                <a:spcPts val="122"/>
              </a:spcBef>
            </a:pPr>
            <a:r>
              <a:rPr sz="993" spc="20">
                <a:solidFill>
                  <a:srgbClr val="3C3C3B"/>
                </a:solidFill>
                <a:cs typeface="Times New Roman"/>
              </a:rPr>
              <a:t>Product modules:-</a:t>
            </a:r>
            <a:endParaRPr sz="993">
              <a:cs typeface="Times New Roman"/>
            </a:endParaRPr>
          </a:p>
          <a:p>
            <a:pPr marL="11469">
              <a:lnSpc>
                <a:spcPct val="95825"/>
              </a:lnSpc>
              <a:spcBef>
                <a:spcPts val="126"/>
              </a:spcBef>
            </a:pPr>
            <a:r>
              <a:rPr sz="993" spc="-24">
                <a:solidFill>
                  <a:srgbClr val="3C3C3B"/>
                </a:solidFill>
                <a:cs typeface="Times New Roman"/>
              </a:rPr>
              <a:t>D: max 6 per row. MR:</a:t>
            </a:r>
            <a:endParaRPr sz="993">
              <a:cs typeface="Times New Roman"/>
            </a:endParaRPr>
          </a:p>
          <a:p>
            <a:pPr marL="11469" marR="18924">
              <a:lnSpc>
                <a:spcPct val="95825"/>
              </a:lnSpc>
              <a:spcBef>
                <a:spcPts val="122"/>
              </a:spcBef>
            </a:pPr>
            <a:r>
              <a:rPr sz="993" spc="4">
                <a:solidFill>
                  <a:srgbClr val="3C3C3B"/>
                </a:solidFill>
                <a:cs typeface="Times New Roman"/>
              </a:rPr>
              <a:t>1 per row</a:t>
            </a:r>
            <a:endParaRPr sz="993">
              <a:cs typeface="Times New Roman"/>
            </a:endParaRPr>
          </a:p>
        </p:txBody>
      </p:sp>
      <p:sp>
        <p:nvSpPr>
          <p:cNvPr id="160" name="object 102">
            <a:extLst>
              <a:ext uri="{FF2B5EF4-FFF2-40B4-BE49-F238E27FC236}">
                <a16:creationId xmlns:a16="http://schemas.microsoft.com/office/drawing/2014/main" id="{21E07520-D2A8-4CA3-B77D-1D08EE716271}"/>
              </a:ext>
            </a:extLst>
          </p:cNvPr>
          <p:cNvSpPr txBox="1"/>
          <p:nvPr/>
        </p:nvSpPr>
        <p:spPr>
          <a:xfrm>
            <a:off x="3103919" y="4953077"/>
            <a:ext cx="1163714" cy="1112755"/>
          </a:xfrm>
          <a:prstGeom prst="rect">
            <a:avLst/>
          </a:prstGeom>
        </p:spPr>
        <p:txBody>
          <a:bodyPr wrap="square" lIns="0" tIns="6451" rIns="0" bIns="0" rtlCol="0">
            <a:noAutofit/>
          </a:bodyPr>
          <a:lstStyle/>
          <a:p>
            <a:pPr marL="11469" marR="18924">
              <a:lnSpc>
                <a:spcPts val="1016"/>
              </a:lnSpc>
            </a:pPr>
            <a:r>
              <a:rPr sz="993" spc="13">
                <a:solidFill>
                  <a:srgbClr val="3C3C3B"/>
                </a:solidFill>
                <a:cs typeface="Times New Roman"/>
              </a:rPr>
              <a:t>24-48 products per</a:t>
            </a:r>
            <a:endParaRPr sz="993">
              <a:cs typeface="Times New Roman"/>
            </a:endParaRPr>
          </a:p>
          <a:p>
            <a:pPr marL="11469" marR="133660">
              <a:lnSpc>
                <a:spcPts val="1142"/>
              </a:lnSpc>
              <a:spcBef>
                <a:spcPts val="70"/>
              </a:spcBef>
            </a:pPr>
            <a:r>
              <a:rPr sz="993" spc="19">
                <a:solidFill>
                  <a:srgbClr val="3C3C3B"/>
                </a:solidFill>
                <a:cs typeface="Times New Roman"/>
              </a:rPr>
              <a:t>page, pagination, </a:t>
            </a:r>
            <a:endParaRPr sz="993">
              <a:cs typeface="Times New Roman"/>
            </a:endParaRPr>
          </a:p>
          <a:p>
            <a:pPr marL="11469" marR="133660">
              <a:lnSpc>
                <a:spcPts val="1142"/>
              </a:lnSpc>
              <a:spcBef>
                <a:spcPts val="122"/>
              </a:spcBef>
            </a:pPr>
            <a:r>
              <a:rPr sz="993" spc="12">
                <a:solidFill>
                  <a:srgbClr val="3C3C3B"/>
                </a:solidFill>
                <a:cs typeface="Times New Roman"/>
              </a:rPr>
              <a:t>sort/filter, </a:t>
            </a:r>
            <a:endParaRPr sz="993">
              <a:cs typeface="Times New Roman"/>
            </a:endParaRPr>
          </a:p>
          <a:p>
            <a:pPr marL="11469" marR="133660">
              <a:lnSpc>
                <a:spcPts val="1142"/>
              </a:lnSpc>
              <a:spcBef>
                <a:spcPts val="122"/>
              </a:spcBef>
            </a:pPr>
            <a:r>
              <a:rPr sz="993" spc="30">
                <a:solidFill>
                  <a:srgbClr val="3C3C3B"/>
                </a:solidFill>
                <a:cs typeface="Times New Roman"/>
              </a:rPr>
              <a:t>recommendations. </a:t>
            </a:r>
            <a:endParaRPr sz="993">
              <a:cs typeface="Times New Roman"/>
            </a:endParaRPr>
          </a:p>
          <a:p>
            <a:pPr marL="11469" marR="133660">
              <a:lnSpc>
                <a:spcPts val="1142"/>
              </a:lnSpc>
              <a:spcBef>
                <a:spcPts val="122"/>
              </a:spcBef>
            </a:pPr>
            <a:r>
              <a:rPr sz="993" spc="20">
                <a:solidFill>
                  <a:srgbClr val="3C3C3B"/>
                </a:solidFill>
                <a:cs typeface="Times New Roman"/>
              </a:rPr>
              <a:t>Product modules:-</a:t>
            </a:r>
            <a:endParaRPr sz="993">
              <a:cs typeface="Times New Roman"/>
            </a:endParaRPr>
          </a:p>
          <a:p>
            <a:pPr marL="11469">
              <a:lnSpc>
                <a:spcPct val="95825"/>
              </a:lnSpc>
              <a:spcBef>
                <a:spcPts val="126"/>
              </a:spcBef>
            </a:pPr>
            <a:r>
              <a:rPr sz="993" spc="-24">
                <a:solidFill>
                  <a:srgbClr val="3C3C3B"/>
                </a:solidFill>
                <a:cs typeface="Times New Roman"/>
              </a:rPr>
              <a:t>D: max 4 per row. MR:</a:t>
            </a:r>
            <a:endParaRPr sz="993">
              <a:cs typeface="Times New Roman"/>
            </a:endParaRPr>
          </a:p>
          <a:p>
            <a:pPr marL="11469" marR="18924">
              <a:lnSpc>
                <a:spcPct val="95825"/>
              </a:lnSpc>
              <a:spcBef>
                <a:spcPts val="122"/>
              </a:spcBef>
            </a:pPr>
            <a:r>
              <a:rPr sz="993" spc="4">
                <a:solidFill>
                  <a:srgbClr val="3C3C3B"/>
                </a:solidFill>
                <a:cs typeface="Times New Roman"/>
              </a:rPr>
              <a:t>1 per row</a:t>
            </a:r>
            <a:endParaRPr sz="993">
              <a:cs typeface="Times New Roman"/>
            </a:endParaRPr>
          </a:p>
        </p:txBody>
      </p:sp>
      <p:sp>
        <p:nvSpPr>
          <p:cNvPr id="161" name="object 101">
            <a:extLst>
              <a:ext uri="{FF2B5EF4-FFF2-40B4-BE49-F238E27FC236}">
                <a16:creationId xmlns:a16="http://schemas.microsoft.com/office/drawing/2014/main" id="{277322D0-188D-4C2A-9CEE-7C87FD68BFF8}"/>
              </a:ext>
            </a:extLst>
          </p:cNvPr>
          <p:cNvSpPr txBox="1"/>
          <p:nvPr/>
        </p:nvSpPr>
        <p:spPr>
          <a:xfrm>
            <a:off x="4339331" y="4953329"/>
            <a:ext cx="1173879" cy="1112755"/>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48-120 products per</a:t>
            </a:r>
            <a:endParaRPr sz="993">
              <a:cs typeface="Times New Roman"/>
            </a:endParaRPr>
          </a:p>
          <a:p>
            <a:pPr marL="11469">
              <a:lnSpc>
                <a:spcPts val="1142"/>
              </a:lnSpc>
              <a:spcBef>
                <a:spcPts val="70"/>
              </a:spcBef>
            </a:pPr>
            <a:r>
              <a:rPr sz="993" spc="-13">
                <a:solidFill>
                  <a:srgbClr val="3C3C3B"/>
                </a:solidFill>
                <a:cs typeface="Times New Roman"/>
              </a:rPr>
              <a:t>p</a:t>
            </a:r>
            <a:r>
              <a:rPr sz="993">
                <a:solidFill>
                  <a:srgbClr val="3C3C3B"/>
                </a:solidFill>
                <a:cs typeface="Times New Roman"/>
              </a:rPr>
              <a:t>a</a:t>
            </a:r>
            <a:r>
              <a:rPr sz="993" spc="-13">
                <a:solidFill>
                  <a:srgbClr val="3C3C3B"/>
                </a:solidFill>
                <a:cs typeface="Times New Roman"/>
              </a:rPr>
              <a:t>g</a:t>
            </a:r>
            <a:r>
              <a:rPr sz="993">
                <a:solidFill>
                  <a:srgbClr val="3C3C3B"/>
                </a:solidFill>
                <a:cs typeface="Times New Roman"/>
              </a:rPr>
              <a:t>e,</a:t>
            </a:r>
            <a:r>
              <a:rPr sz="993" spc="109">
                <a:solidFill>
                  <a:srgbClr val="3C3C3B"/>
                </a:solidFill>
                <a:cs typeface="Times New Roman"/>
              </a:rPr>
              <a:t> </a:t>
            </a:r>
            <a:r>
              <a:rPr sz="993" spc="-13">
                <a:solidFill>
                  <a:srgbClr val="3C3C3B"/>
                </a:solidFill>
                <a:cs typeface="Times New Roman"/>
              </a:rPr>
              <a:t>p</a:t>
            </a:r>
            <a:r>
              <a:rPr sz="993">
                <a:solidFill>
                  <a:srgbClr val="3C3C3B"/>
                </a:solidFill>
                <a:cs typeface="Times New Roman"/>
              </a:rPr>
              <a:t>agin</a:t>
            </a:r>
            <a:r>
              <a:rPr sz="993" spc="-13">
                <a:solidFill>
                  <a:srgbClr val="3C3C3B"/>
                </a:solidFill>
                <a:cs typeface="Times New Roman"/>
              </a:rPr>
              <a:t>a</a:t>
            </a:r>
            <a:r>
              <a:rPr sz="993">
                <a:solidFill>
                  <a:srgbClr val="3C3C3B"/>
                </a:solidFill>
                <a:cs typeface="Times New Roman"/>
              </a:rPr>
              <a:t>tion,</a:t>
            </a:r>
            <a:r>
              <a:rPr sz="993" spc="241">
                <a:solidFill>
                  <a:srgbClr val="3C3C3B"/>
                </a:solidFill>
                <a:cs typeface="Times New Roman"/>
              </a:rPr>
              <a:t> </a:t>
            </a:r>
            <a:r>
              <a:rPr sz="993" spc="-8">
                <a:solidFill>
                  <a:srgbClr val="3C3C3B"/>
                </a:solidFill>
                <a:cs typeface="Times New Roman"/>
              </a:rPr>
              <a:t>li</a:t>
            </a:r>
            <a:r>
              <a:rPr sz="993" spc="-29">
                <a:solidFill>
                  <a:srgbClr val="3C3C3B"/>
                </a:solidFill>
                <a:cs typeface="Times New Roman"/>
              </a:rPr>
              <a:t>s</a:t>
            </a:r>
            <a:r>
              <a:rPr sz="993" spc="69">
                <a:solidFill>
                  <a:srgbClr val="3C3C3B"/>
                </a:solidFill>
                <a:cs typeface="Times New Roman"/>
              </a:rPr>
              <a:t>t</a:t>
            </a:r>
            <a:r>
              <a:rPr sz="993" spc="70">
                <a:solidFill>
                  <a:srgbClr val="3C3C3B"/>
                </a:solidFill>
                <a:cs typeface="Times New Roman"/>
              </a:rPr>
              <a:t>/</a:t>
            </a:r>
            <a:r>
              <a:rPr sz="993" spc="63">
                <a:solidFill>
                  <a:srgbClr val="3C3C3B"/>
                </a:solidFill>
                <a:cs typeface="Times New Roman"/>
              </a:rPr>
              <a:t> </a:t>
            </a:r>
            <a:endParaRPr sz="993">
              <a:cs typeface="Times New Roman"/>
            </a:endParaRPr>
          </a:p>
          <a:p>
            <a:pPr marL="11469">
              <a:lnSpc>
                <a:spcPts val="1142"/>
              </a:lnSpc>
              <a:spcBef>
                <a:spcPts val="122"/>
              </a:spcBef>
            </a:pPr>
            <a:r>
              <a:rPr sz="993" spc="17">
                <a:solidFill>
                  <a:srgbClr val="3C3C3B"/>
                </a:solidFill>
                <a:cs typeface="Times New Roman"/>
              </a:rPr>
              <a:t>module view, sort/ </a:t>
            </a:r>
            <a:endParaRPr sz="993">
              <a:cs typeface="Times New Roman"/>
            </a:endParaRPr>
          </a:p>
          <a:p>
            <a:pPr marL="11469">
              <a:lnSpc>
                <a:spcPts val="1142"/>
              </a:lnSpc>
              <a:spcBef>
                <a:spcPts val="122"/>
              </a:spcBef>
            </a:pPr>
            <a:r>
              <a:rPr sz="993" spc="-6">
                <a:solidFill>
                  <a:srgbClr val="3C3C3B"/>
                </a:solidFill>
                <a:cs typeface="Times New Roman"/>
              </a:rPr>
              <a:t>filter.</a:t>
            </a:r>
            <a:endParaRPr sz="993">
              <a:cs typeface="Times New Roman"/>
            </a:endParaRPr>
          </a:p>
          <a:p>
            <a:pPr marL="11469" marR="10292">
              <a:lnSpc>
                <a:spcPct val="95825"/>
              </a:lnSpc>
              <a:spcBef>
                <a:spcPts val="126"/>
              </a:spcBef>
            </a:pPr>
            <a:r>
              <a:rPr sz="993" spc="20">
                <a:solidFill>
                  <a:srgbClr val="3C3C3B"/>
                </a:solidFill>
                <a:cs typeface="Times New Roman"/>
              </a:rPr>
              <a:t>Product modules:-</a:t>
            </a:r>
            <a:endParaRPr sz="993">
              <a:cs typeface="Times New Roman"/>
            </a:endParaRPr>
          </a:p>
          <a:p>
            <a:pPr marL="11469" marR="10292">
              <a:lnSpc>
                <a:spcPct val="95825"/>
              </a:lnSpc>
              <a:spcBef>
                <a:spcPts val="122"/>
              </a:spcBef>
            </a:pPr>
            <a:r>
              <a:rPr sz="993" spc="-24">
                <a:solidFill>
                  <a:srgbClr val="3C3C3B"/>
                </a:solidFill>
                <a:cs typeface="Times New Roman"/>
              </a:rPr>
              <a:t>D: max 4 per row. MR:</a:t>
            </a:r>
            <a:endParaRPr sz="993">
              <a:cs typeface="Times New Roman"/>
            </a:endParaRPr>
          </a:p>
          <a:p>
            <a:pPr marL="11469" marR="10292">
              <a:lnSpc>
                <a:spcPct val="95825"/>
              </a:lnSpc>
              <a:spcBef>
                <a:spcPts val="122"/>
              </a:spcBef>
            </a:pPr>
            <a:r>
              <a:rPr sz="993" spc="4">
                <a:solidFill>
                  <a:srgbClr val="3C3C3B"/>
                </a:solidFill>
                <a:cs typeface="Times New Roman"/>
              </a:rPr>
              <a:t>1 per row</a:t>
            </a:r>
            <a:endParaRPr sz="993">
              <a:cs typeface="Times New Roman"/>
            </a:endParaRPr>
          </a:p>
        </p:txBody>
      </p:sp>
      <p:sp>
        <p:nvSpPr>
          <p:cNvPr id="162" name="object 100">
            <a:extLst>
              <a:ext uri="{FF2B5EF4-FFF2-40B4-BE49-F238E27FC236}">
                <a16:creationId xmlns:a16="http://schemas.microsoft.com/office/drawing/2014/main" id="{9EA4124E-5C7D-4594-8A0D-BFE4D4150F70}"/>
              </a:ext>
            </a:extLst>
          </p:cNvPr>
          <p:cNvSpPr txBox="1"/>
          <p:nvPr/>
        </p:nvSpPr>
        <p:spPr>
          <a:xfrm>
            <a:off x="5574741" y="4953580"/>
            <a:ext cx="1226418" cy="1273364"/>
          </a:xfrm>
          <a:prstGeom prst="rect">
            <a:avLst/>
          </a:prstGeom>
        </p:spPr>
        <p:txBody>
          <a:bodyPr wrap="square" lIns="0" tIns="6451" rIns="0" bIns="0" rtlCol="0">
            <a:noAutofit/>
          </a:bodyPr>
          <a:lstStyle/>
          <a:p>
            <a:pPr marL="11469" marR="18924">
              <a:lnSpc>
                <a:spcPts val="1016"/>
              </a:lnSpc>
            </a:pPr>
            <a:r>
              <a:rPr sz="993" spc="1">
                <a:solidFill>
                  <a:srgbClr val="3C3C3B"/>
                </a:solidFill>
                <a:cs typeface="Times New Roman"/>
              </a:rPr>
              <a:t>Lazy load, sort/filter,</a:t>
            </a:r>
            <a:endParaRPr sz="993">
              <a:cs typeface="Times New Roman"/>
            </a:endParaRPr>
          </a:p>
          <a:p>
            <a:pPr marL="11469" marR="52928">
              <a:lnSpc>
                <a:spcPts val="1142"/>
              </a:lnSpc>
              <a:spcBef>
                <a:spcPts val="70"/>
              </a:spcBef>
            </a:pPr>
            <a:r>
              <a:rPr sz="993" spc="13">
                <a:solidFill>
                  <a:srgbClr val="3C3C3B"/>
                </a:solidFill>
                <a:cs typeface="Times New Roman"/>
              </a:rPr>
              <a:t>refinement links, </a:t>
            </a:r>
            <a:endParaRPr sz="993">
              <a:cs typeface="Times New Roman"/>
            </a:endParaRPr>
          </a:p>
          <a:p>
            <a:pPr marL="11469" marR="52928">
              <a:lnSpc>
                <a:spcPts val="1142"/>
              </a:lnSpc>
              <a:spcBef>
                <a:spcPts val="122"/>
              </a:spcBef>
            </a:pPr>
            <a:r>
              <a:rPr sz="993" spc="20">
                <a:solidFill>
                  <a:srgbClr val="3C3C3B"/>
                </a:solidFill>
                <a:cs typeface="Times New Roman"/>
              </a:rPr>
              <a:t>arranged by promo </a:t>
            </a:r>
            <a:endParaRPr sz="993">
              <a:cs typeface="Times New Roman"/>
            </a:endParaRPr>
          </a:p>
          <a:p>
            <a:pPr marL="11469" marR="52928">
              <a:lnSpc>
                <a:spcPts val="1142"/>
              </a:lnSpc>
              <a:spcBef>
                <a:spcPts val="122"/>
              </a:spcBef>
            </a:pPr>
            <a:r>
              <a:rPr sz="993" spc="13">
                <a:solidFill>
                  <a:srgbClr val="3C3C3B"/>
                </a:solidFill>
                <a:cs typeface="Times New Roman"/>
              </a:rPr>
              <a:t>type – offer/oos, new/ </a:t>
            </a:r>
            <a:endParaRPr sz="993">
              <a:cs typeface="Times New Roman"/>
            </a:endParaRPr>
          </a:p>
          <a:p>
            <a:pPr marL="11469" marR="52928">
              <a:lnSpc>
                <a:spcPts val="1142"/>
              </a:lnSpc>
              <a:spcBef>
                <a:spcPts val="122"/>
              </a:spcBef>
            </a:pPr>
            <a:r>
              <a:rPr sz="993" spc="15">
                <a:solidFill>
                  <a:srgbClr val="3C3C3B"/>
                </a:solidFill>
                <a:cs typeface="Times New Roman"/>
              </a:rPr>
              <a:t>oos, all other/oos. </a:t>
            </a:r>
            <a:endParaRPr sz="993">
              <a:cs typeface="Times New Roman"/>
            </a:endParaRPr>
          </a:p>
          <a:p>
            <a:pPr marL="11469" marR="52928">
              <a:lnSpc>
                <a:spcPts val="1142"/>
              </a:lnSpc>
              <a:spcBef>
                <a:spcPts val="122"/>
              </a:spcBef>
            </a:pPr>
            <a:r>
              <a:rPr sz="993" spc="20">
                <a:solidFill>
                  <a:srgbClr val="3C3C3B"/>
                </a:solidFill>
                <a:cs typeface="Times New Roman"/>
              </a:rPr>
              <a:t>Product modules:-</a:t>
            </a:r>
            <a:endParaRPr sz="993">
              <a:cs typeface="Times New Roman"/>
            </a:endParaRPr>
          </a:p>
          <a:p>
            <a:pPr marL="11469">
              <a:lnSpc>
                <a:spcPct val="95825"/>
              </a:lnSpc>
              <a:spcBef>
                <a:spcPts val="126"/>
              </a:spcBef>
            </a:pPr>
            <a:r>
              <a:rPr sz="993" spc="-23">
                <a:solidFill>
                  <a:srgbClr val="3C3C3B"/>
                </a:solidFill>
                <a:cs typeface="Times New Roman"/>
              </a:rPr>
              <a:t>D: max 10 per row. MR:</a:t>
            </a:r>
            <a:endParaRPr sz="993">
              <a:cs typeface="Times New Roman"/>
            </a:endParaRPr>
          </a:p>
          <a:p>
            <a:pPr marL="11469" marR="18924">
              <a:lnSpc>
                <a:spcPct val="95825"/>
              </a:lnSpc>
              <a:spcBef>
                <a:spcPts val="122"/>
              </a:spcBef>
            </a:pPr>
            <a:r>
              <a:rPr sz="993" spc="4">
                <a:solidFill>
                  <a:srgbClr val="3C3C3B"/>
                </a:solidFill>
                <a:cs typeface="Times New Roman"/>
              </a:rPr>
              <a:t>1 per row</a:t>
            </a:r>
            <a:endParaRPr sz="993">
              <a:cs typeface="Times New Roman"/>
            </a:endParaRPr>
          </a:p>
        </p:txBody>
      </p:sp>
      <p:sp>
        <p:nvSpPr>
          <p:cNvPr id="163" name="object 99">
            <a:extLst>
              <a:ext uri="{FF2B5EF4-FFF2-40B4-BE49-F238E27FC236}">
                <a16:creationId xmlns:a16="http://schemas.microsoft.com/office/drawing/2014/main" id="{223FFE0F-D6CB-406D-9D1E-63AAE0C7782F}"/>
              </a:ext>
            </a:extLst>
          </p:cNvPr>
          <p:cNvSpPr txBox="1"/>
          <p:nvPr/>
        </p:nvSpPr>
        <p:spPr>
          <a:xfrm>
            <a:off x="6810153" y="4953834"/>
            <a:ext cx="1226418" cy="1433972"/>
          </a:xfrm>
          <a:prstGeom prst="rect">
            <a:avLst/>
          </a:prstGeom>
        </p:spPr>
        <p:txBody>
          <a:bodyPr wrap="square" lIns="0" tIns="6451" rIns="0" bIns="0" rtlCol="0">
            <a:noAutofit/>
          </a:bodyPr>
          <a:lstStyle/>
          <a:p>
            <a:pPr marL="11469" marR="18924">
              <a:lnSpc>
                <a:spcPts val="1016"/>
              </a:lnSpc>
            </a:pPr>
            <a:r>
              <a:rPr sz="993" spc="1">
                <a:solidFill>
                  <a:srgbClr val="3C3C3B"/>
                </a:solidFill>
                <a:cs typeface="Times New Roman"/>
              </a:rPr>
              <a:t>Lazy load, sort/filter,</a:t>
            </a:r>
            <a:endParaRPr sz="993">
              <a:cs typeface="Times New Roman"/>
            </a:endParaRPr>
          </a:p>
          <a:p>
            <a:pPr marL="11469" marR="77517">
              <a:lnSpc>
                <a:spcPts val="1142"/>
              </a:lnSpc>
              <a:spcBef>
                <a:spcPts val="70"/>
              </a:spcBef>
            </a:pPr>
            <a:r>
              <a:rPr sz="993" spc="13">
                <a:solidFill>
                  <a:srgbClr val="3C3C3B"/>
                </a:solidFill>
                <a:cs typeface="Times New Roman"/>
              </a:rPr>
              <a:t>refinement links, </a:t>
            </a:r>
            <a:endParaRPr sz="993">
              <a:cs typeface="Times New Roman"/>
            </a:endParaRPr>
          </a:p>
          <a:p>
            <a:pPr marL="11469" marR="77517">
              <a:lnSpc>
                <a:spcPts val="1142"/>
              </a:lnSpc>
              <a:spcBef>
                <a:spcPts val="122"/>
              </a:spcBef>
            </a:pPr>
            <a:r>
              <a:rPr sz="993" spc="20">
                <a:solidFill>
                  <a:srgbClr val="3C3C3B"/>
                </a:solidFill>
                <a:cs typeface="Times New Roman"/>
              </a:rPr>
              <a:t>arranged by promo </a:t>
            </a:r>
            <a:endParaRPr sz="993">
              <a:cs typeface="Times New Roman"/>
            </a:endParaRPr>
          </a:p>
          <a:p>
            <a:pPr marL="11469" marR="77517">
              <a:lnSpc>
                <a:spcPts val="1142"/>
              </a:lnSpc>
              <a:spcBef>
                <a:spcPts val="122"/>
              </a:spcBef>
            </a:pPr>
            <a:r>
              <a:rPr sz="993" spc="3">
                <a:solidFill>
                  <a:srgbClr val="3C3C3B"/>
                </a:solidFill>
                <a:cs typeface="Times New Roman"/>
              </a:rPr>
              <a:t>type – favs, offer/oos, </a:t>
            </a:r>
            <a:endParaRPr sz="993">
              <a:cs typeface="Times New Roman"/>
            </a:endParaRPr>
          </a:p>
          <a:p>
            <a:pPr marL="11469" marR="77517">
              <a:lnSpc>
                <a:spcPts val="1142"/>
              </a:lnSpc>
              <a:spcBef>
                <a:spcPts val="122"/>
              </a:spcBef>
            </a:pPr>
            <a:r>
              <a:rPr sz="993" spc="21">
                <a:solidFill>
                  <a:srgbClr val="3C3C3B"/>
                </a:solidFill>
                <a:cs typeface="Times New Roman"/>
              </a:rPr>
              <a:t>new/oos, all other/ </a:t>
            </a:r>
            <a:endParaRPr sz="993">
              <a:cs typeface="Times New Roman"/>
            </a:endParaRPr>
          </a:p>
          <a:p>
            <a:pPr marL="11469" marR="77517">
              <a:lnSpc>
                <a:spcPts val="1142"/>
              </a:lnSpc>
              <a:spcBef>
                <a:spcPts val="122"/>
              </a:spcBef>
            </a:pPr>
            <a:r>
              <a:rPr sz="993" spc="23">
                <a:solidFill>
                  <a:srgbClr val="3C3C3B"/>
                </a:solidFill>
                <a:cs typeface="Times New Roman"/>
              </a:rPr>
              <a:t>oos.</a:t>
            </a:r>
            <a:endParaRPr sz="993">
              <a:cs typeface="Times New Roman"/>
            </a:endParaRPr>
          </a:p>
          <a:p>
            <a:pPr marL="11469" marR="18924">
              <a:lnSpc>
                <a:spcPct val="95825"/>
              </a:lnSpc>
              <a:spcBef>
                <a:spcPts val="126"/>
              </a:spcBef>
            </a:pPr>
            <a:r>
              <a:rPr sz="993" spc="20">
                <a:solidFill>
                  <a:srgbClr val="3C3C3B"/>
                </a:solidFill>
                <a:cs typeface="Times New Roman"/>
              </a:rPr>
              <a:t>Product modules:-</a:t>
            </a:r>
            <a:endParaRPr sz="993">
              <a:cs typeface="Times New Roman"/>
            </a:endParaRPr>
          </a:p>
          <a:p>
            <a:pPr marL="11469">
              <a:lnSpc>
                <a:spcPct val="95825"/>
              </a:lnSpc>
              <a:spcBef>
                <a:spcPts val="122"/>
              </a:spcBef>
            </a:pPr>
            <a:r>
              <a:rPr sz="993" spc="-23">
                <a:solidFill>
                  <a:srgbClr val="3C3C3B"/>
                </a:solidFill>
                <a:cs typeface="Times New Roman"/>
              </a:rPr>
              <a:t>D: max 10 per row. MR:</a:t>
            </a:r>
            <a:endParaRPr sz="993">
              <a:cs typeface="Times New Roman"/>
            </a:endParaRPr>
          </a:p>
          <a:p>
            <a:pPr marL="11469" marR="18924">
              <a:lnSpc>
                <a:spcPct val="95825"/>
              </a:lnSpc>
              <a:spcBef>
                <a:spcPts val="122"/>
              </a:spcBef>
            </a:pPr>
            <a:r>
              <a:rPr sz="993" spc="4">
                <a:solidFill>
                  <a:srgbClr val="3C3C3B"/>
                </a:solidFill>
                <a:cs typeface="Times New Roman"/>
              </a:rPr>
              <a:t>1 per row</a:t>
            </a:r>
            <a:endParaRPr sz="993">
              <a:cs typeface="Times New Roman"/>
            </a:endParaRPr>
          </a:p>
        </p:txBody>
      </p:sp>
      <p:sp>
        <p:nvSpPr>
          <p:cNvPr id="164" name="object 98">
            <a:extLst>
              <a:ext uri="{FF2B5EF4-FFF2-40B4-BE49-F238E27FC236}">
                <a16:creationId xmlns:a16="http://schemas.microsoft.com/office/drawing/2014/main" id="{1A185C22-E7DA-4D95-8FFA-4388E91D762E}"/>
              </a:ext>
            </a:extLst>
          </p:cNvPr>
          <p:cNvSpPr txBox="1"/>
          <p:nvPr/>
        </p:nvSpPr>
        <p:spPr>
          <a:xfrm>
            <a:off x="8045565" y="4954086"/>
            <a:ext cx="1177718" cy="1112755"/>
          </a:xfrm>
          <a:prstGeom prst="rect">
            <a:avLst/>
          </a:prstGeom>
        </p:spPr>
        <p:txBody>
          <a:bodyPr wrap="square" lIns="0" tIns="6451" rIns="0" bIns="0" rtlCol="0">
            <a:noAutofit/>
          </a:bodyPr>
          <a:lstStyle/>
          <a:p>
            <a:pPr marL="11469">
              <a:lnSpc>
                <a:spcPts val="1016"/>
              </a:lnSpc>
            </a:pPr>
            <a:r>
              <a:rPr sz="993" spc="16">
                <a:solidFill>
                  <a:srgbClr val="3C3C3B"/>
                </a:solidFill>
                <a:cs typeface="Times New Roman"/>
              </a:rPr>
              <a:t>48 products per page,</a:t>
            </a:r>
            <a:endParaRPr sz="993">
              <a:cs typeface="Times New Roman"/>
            </a:endParaRPr>
          </a:p>
          <a:p>
            <a:pPr marL="11469" marR="10146">
              <a:lnSpc>
                <a:spcPts val="1142"/>
              </a:lnSpc>
              <a:spcBef>
                <a:spcPts val="70"/>
              </a:spcBef>
            </a:pPr>
            <a:r>
              <a:rPr sz="993" spc="23">
                <a:solidFill>
                  <a:srgbClr val="3C3C3B"/>
                </a:solidFill>
                <a:cs typeface="Times New Roman"/>
              </a:rPr>
              <a:t>load more button, </a:t>
            </a:r>
            <a:endParaRPr sz="993">
              <a:cs typeface="Times New Roman"/>
            </a:endParaRPr>
          </a:p>
          <a:p>
            <a:pPr marL="11469" marR="10146">
              <a:lnSpc>
                <a:spcPts val="1142"/>
              </a:lnSpc>
              <a:spcBef>
                <a:spcPts val="122"/>
              </a:spcBef>
            </a:pPr>
            <a:r>
              <a:rPr sz="993">
                <a:solidFill>
                  <a:srgbClr val="3C3C3B"/>
                </a:solidFill>
                <a:cs typeface="Times New Roman"/>
              </a:rPr>
              <a:t>sor</a:t>
            </a:r>
            <a:r>
              <a:rPr sz="993" spc="8">
                <a:solidFill>
                  <a:srgbClr val="3C3C3B"/>
                </a:solidFill>
                <a:cs typeface="Times New Roman"/>
              </a:rPr>
              <a:t>t</a:t>
            </a:r>
            <a:r>
              <a:rPr sz="993">
                <a:solidFill>
                  <a:srgbClr val="3C3C3B"/>
                </a:solidFill>
                <a:cs typeface="Times New Roman"/>
              </a:rPr>
              <a:t>/fil</a:t>
            </a:r>
            <a:r>
              <a:rPr sz="993" spc="-13">
                <a:solidFill>
                  <a:srgbClr val="3C3C3B"/>
                </a:solidFill>
                <a:cs typeface="Times New Roman"/>
              </a:rPr>
              <a:t>t</a:t>
            </a:r>
            <a:r>
              <a:rPr sz="993">
                <a:solidFill>
                  <a:srgbClr val="3C3C3B"/>
                </a:solidFill>
                <a:cs typeface="Times New Roman"/>
              </a:rPr>
              <a:t>e</a:t>
            </a:r>
            <a:r>
              <a:rPr sz="993" spc="-58">
                <a:solidFill>
                  <a:srgbClr val="3C3C3B"/>
                </a:solidFill>
                <a:cs typeface="Times New Roman"/>
              </a:rPr>
              <a:t>r</a:t>
            </a:r>
            <a:r>
              <a:rPr sz="993">
                <a:solidFill>
                  <a:srgbClr val="3C3C3B"/>
                </a:solidFill>
                <a:cs typeface="Times New Roman"/>
              </a:rPr>
              <a:t>,</a:t>
            </a:r>
            <a:r>
              <a:rPr sz="993" spc="174">
                <a:solidFill>
                  <a:srgbClr val="3C3C3B"/>
                </a:solidFill>
                <a:cs typeface="Times New Roman"/>
              </a:rPr>
              <a:t> </a:t>
            </a:r>
            <a:r>
              <a:rPr sz="993" spc="4">
                <a:solidFill>
                  <a:srgbClr val="3C3C3B"/>
                </a:solidFill>
                <a:cs typeface="Times New Roman"/>
              </a:rPr>
              <a:t>r</a:t>
            </a:r>
            <a:r>
              <a:rPr sz="993" spc="30">
                <a:solidFill>
                  <a:srgbClr val="3C3C3B"/>
                </a:solidFill>
                <a:cs typeface="Times New Roman"/>
              </a:rPr>
              <a:t>efinement</a:t>
            </a:r>
            <a:r>
              <a:rPr sz="993" spc="16">
                <a:solidFill>
                  <a:srgbClr val="3C3C3B"/>
                </a:solidFill>
                <a:cs typeface="Times New Roman"/>
              </a:rPr>
              <a:t> </a:t>
            </a:r>
            <a:endParaRPr sz="993">
              <a:cs typeface="Times New Roman"/>
            </a:endParaRPr>
          </a:p>
          <a:p>
            <a:pPr marL="11469" marR="10146">
              <a:lnSpc>
                <a:spcPts val="1142"/>
              </a:lnSpc>
              <a:spcBef>
                <a:spcPts val="122"/>
              </a:spcBef>
            </a:pPr>
            <a:r>
              <a:rPr sz="993">
                <a:solidFill>
                  <a:srgbClr val="3C3C3B"/>
                </a:solidFill>
                <a:cs typeface="Times New Roman"/>
              </a:rPr>
              <a:t>links.</a:t>
            </a:r>
            <a:endParaRPr sz="993">
              <a:cs typeface="Times New Roman"/>
            </a:endParaRPr>
          </a:p>
          <a:p>
            <a:pPr marL="11469" marR="18924">
              <a:lnSpc>
                <a:spcPct val="95825"/>
              </a:lnSpc>
              <a:spcBef>
                <a:spcPts val="126"/>
              </a:spcBef>
            </a:pPr>
            <a:r>
              <a:rPr sz="993" spc="20">
                <a:solidFill>
                  <a:srgbClr val="3C3C3B"/>
                </a:solidFill>
                <a:cs typeface="Times New Roman"/>
              </a:rPr>
              <a:t>Product modules:-</a:t>
            </a:r>
            <a:endParaRPr sz="993">
              <a:cs typeface="Times New Roman"/>
            </a:endParaRPr>
          </a:p>
          <a:p>
            <a:pPr marL="11469" marR="18924">
              <a:lnSpc>
                <a:spcPct val="95825"/>
              </a:lnSpc>
              <a:spcBef>
                <a:spcPts val="122"/>
              </a:spcBef>
            </a:pPr>
            <a:r>
              <a:rPr sz="993" spc="-24">
                <a:solidFill>
                  <a:srgbClr val="3C3C3B"/>
                </a:solidFill>
                <a:cs typeface="Times New Roman"/>
              </a:rPr>
              <a:t>D: max 6 per row. MR:</a:t>
            </a:r>
            <a:endParaRPr sz="993">
              <a:cs typeface="Times New Roman"/>
            </a:endParaRPr>
          </a:p>
          <a:p>
            <a:pPr marL="11469" marR="18924">
              <a:lnSpc>
                <a:spcPct val="95825"/>
              </a:lnSpc>
              <a:spcBef>
                <a:spcPts val="122"/>
              </a:spcBef>
            </a:pPr>
            <a:r>
              <a:rPr sz="993" spc="4">
                <a:solidFill>
                  <a:srgbClr val="3C3C3B"/>
                </a:solidFill>
                <a:cs typeface="Times New Roman"/>
              </a:rPr>
              <a:t>1 per row</a:t>
            </a:r>
            <a:endParaRPr sz="993">
              <a:cs typeface="Times New Roman"/>
            </a:endParaRPr>
          </a:p>
        </p:txBody>
      </p:sp>
      <p:sp>
        <p:nvSpPr>
          <p:cNvPr id="165" name="object 97">
            <a:extLst>
              <a:ext uri="{FF2B5EF4-FFF2-40B4-BE49-F238E27FC236}">
                <a16:creationId xmlns:a16="http://schemas.microsoft.com/office/drawing/2014/main" id="{F7A71AFD-A33B-49C3-9573-D8B215567BE6}"/>
              </a:ext>
            </a:extLst>
          </p:cNvPr>
          <p:cNvSpPr txBox="1"/>
          <p:nvPr/>
        </p:nvSpPr>
        <p:spPr>
          <a:xfrm>
            <a:off x="9280976" y="4954338"/>
            <a:ext cx="1215123" cy="1273364"/>
          </a:xfrm>
          <a:prstGeom prst="rect">
            <a:avLst/>
          </a:prstGeom>
        </p:spPr>
        <p:txBody>
          <a:bodyPr wrap="square" lIns="0" tIns="6451" rIns="0" bIns="0" rtlCol="0">
            <a:noAutofit/>
          </a:bodyPr>
          <a:lstStyle/>
          <a:p>
            <a:pPr marL="11469" marR="10292">
              <a:lnSpc>
                <a:spcPts val="1016"/>
              </a:lnSpc>
            </a:pPr>
            <a:r>
              <a:rPr sz="993" spc="16">
                <a:solidFill>
                  <a:srgbClr val="3C3C3B"/>
                </a:solidFill>
                <a:cs typeface="Times New Roman"/>
              </a:rPr>
              <a:t>24 products per page,</a:t>
            </a:r>
            <a:endParaRPr sz="993">
              <a:cs typeface="Times New Roman"/>
            </a:endParaRPr>
          </a:p>
          <a:p>
            <a:pPr marL="11469" marR="10292">
              <a:lnSpc>
                <a:spcPct val="95825"/>
              </a:lnSpc>
              <a:spcBef>
                <a:spcPts val="70"/>
              </a:spcBef>
            </a:pPr>
            <a:r>
              <a:rPr sz="993" spc="24">
                <a:solidFill>
                  <a:srgbClr val="3C3C3B"/>
                </a:solidFill>
                <a:cs typeface="Times New Roman"/>
              </a:rPr>
              <a:t>pagination, sort/</a:t>
            </a:r>
            <a:endParaRPr sz="993">
              <a:cs typeface="Times New Roman"/>
            </a:endParaRPr>
          </a:p>
          <a:p>
            <a:pPr marL="11469">
              <a:lnSpc>
                <a:spcPts val="1142"/>
              </a:lnSpc>
              <a:spcBef>
                <a:spcPts val="122"/>
              </a:spcBef>
            </a:pPr>
            <a:r>
              <a:rPr sz="993" spc="17">
                <a:solidFill>
                  <a:srgbClr val="3C3C3B"/>
                </a:solidFill>
                <a:cs typeface="Times New Roman"/>
              </a:rPr>
              <a:t>filter, popular brands/ </a:t>
            </a:r>
            <a:endParaRPr sz="993">
              <a:cs typeface="Times New Roman"/>
            </a:endParaRPr>
          </a:p>
          <a:p>
            <a:pPr marL="11469">
              <a:lnSpc>
                <a:spcPts val="1142"/>
              </a:lnSpc>
              <a:spcBef>
                <a:spcPts val="122"/>
              </a:spcBef>
            </a:pPr>
            <a:r>
              <a:rPr sz="993" spc="20">
                <a:solidFill>
                  <a:srgbClr val="3C3C3B"/>
                </a:solidFill>
                <a:cs typeface="Times New Roman"/>
              </a:rPr>
              <a:t>images, refinement </a:t>
            </a:r>
            <a:endParaRPr sz="993">
              <a:cs typeface="Times New Roman"/>
            </a:endParaRPr>
          </a:p>
          <a:p>
            <a:pPr marL="11469">
              <a:lnSpc>
                <a:spcPts val="1142"/>
              </a:lnSpc>
              <a:spcBef>
                <a:spcPts val="122"/>
              </a:spcBef>
            </a:pPr>
            <a:r>
              <a:rPr sz="993">
                <a:solidFill>
                  <a:srgbClr val="3C3C3B"/>
                </a:solidFill>
                <a:cs typeface="Times New Roman"/>
              </a:rPr>
              <a:t>links,</a:t>
            </a:r>
            <a:r>
              <a:rPr sz="993" spc="-49">
                <a:solidFill>
                  <a:srgbClr val="3C3C3B"/>
                </a:solidFill>
                <a:cs typeface="Times New Roman"/>
              </a:rPr>
              <a:t> </a:t>
            </a:r>
            <a:r>
              <a:rPr sz="993" spc="18">
                <a:solidFill>
                  <a:srgbClr val="3C3C3B"/>
                </a:solidFill>
                <a:cs typeface="Times New Roman"/>
              </a:rPr>
              <a:t>li</a:t>
            </a:r>
            <a:r>
              <a:rPr sz="993" spc="6">
                <a:solidFill>
                  <a:srgbClr val="3C3C3B"/>
                </a:solidFill>
                <a:cs typeface="Times New Roman"/>
              </a:rPr>
              <a:t>s</a:t>
            </a:r>
            <a:r>
              <a:rPr sz="993" spc="28">
                <a:solidFill>
                  <a:srgbClr val="3C3C3B"/>
                </a:solidFill>
                <a:cs typeface="Times New Roman"/>
              </a:rPr>
              <a:t>t</a:t>
            </a:r>
            <a:r>
              <a:rPr sz="993" spc="32">
                <a:solidFill>
                  <a:srgbClr val="3C3C3B"/>
                </a:solidFill>
                <a:cs typeface="Times New Roman"/>
              </a:rPr>
              <a:t>/module</a:t>
            </a:r>
            <a:r>
              <a:rPr sz="993" spc="-36">
                <a:solidFill>
                  <a:srgbClr val="3C3C3B"/>
                </a:solidFill>
                <a:cs typeface="Times New Roman"/>
              </a:rPr>
              <a:t> </a:t>
            </a:r>
            <a:r>
              <a:rPr sz="993">
                <a:solidFill>
                  <a:srgbClr val="3C3C3B"/>
                </a:solidFill>
                <a:cs typeface="Times New Roman"/>
              </a:rPr>
              <a:t>vi</a:t>
            </a:r>
            <a:r>
              <a:rPr sz="993" spc="4">
                <a:solidFill>
                  <a:srgbClr val="3C3C3B"/>
                </a:solidFill>
                <a:cs typeface="Times New Roman"/>
              </a:rPr>
              <a:t>e</a:t>
            </a:r>
            <a:r>
              <a:rPr sz="993">
                <a:solidFill>
                  <a:srgbClr val="3C3C3B"/>
                </a:solidFill>
                <a:cs typeface="Times New Roman"/>
              </a:rPr>
              <a:t>w </a:t>
            </a:r>
            <a:endParaRPr sz="993">
              <a:cs typeface="Times New Roman"/>
            </a:endParaRPr>
          </a:p>
          <a:p>
            <a:pPr marL="11469">
              <a:lnSpc>
                <a:spcPts val="1142"/>
              </a:lnSpc>
              <a:spcBef>
                <a:spcPts val="122"/>
              </a:spcBef>
            </a:pPr>
            <a:r>
              <a:rPr sz="993" spc="20">
                <a:solidFill>
                  <a:srgbClr val="3C3C3B"/>
                </a:solidFill>
                <a:cs typeface="Times New Roman"/>
              </a:rPr>
              <a:t>Product modules:-</a:t>
            </a:r>
            <a:endParaRPr sz="993">
              <a:cs typeface="Times New Roman"/>
            </a:endParaRPr>
          </a:p>
          <a:p>
            <a:pPr marL="11469" marR="10292">
              <a:lnSpc>
                <a:spcPct val="95825"/>
              </a:lnSpc>
              <a:spcBef>
                <a:spcPts val="126"/>
              </a:spcBef>
            </a:pPr>
            <a:r>
              <a:rPr sz="993" spc="-11">
                <a:solidFill>
                  <a:srgbClr val="3C3C3B"/>
                </a:solidFill>
                <a:cs typeface="Times New Roman"/>
              </a:rPr>
              <a:t>D: max 4 per row. MR:</a:t>
            </a:r>
            <a:endParaRPr sz="993">
              <a:cs typeface="Times New Roman"/>
            </a:endParaRPr>
          </a:p>
          <a:p>
            <a:pPr marL="11469" marR="10292">
              <a:lnSpc>
                <a:spcPct val="95825"/>
              </a:lnSpc>
              <a:spcBef>
                <a:spcPts val="122"/>
              </a:spcBef>
            </a:pPr>
            <a:r>
              <a:rPr sz="993" spc="4">
                <a:solidFill>
                  <a:srgbClr val="3C3C3B"/>
                </a:solidFill>
                <a:cs typeface="Times New Roman"/>
              </a:rPr>
              <a:t>1 per row</a:t>
            </a:r>
            <a:endParaRPr sz="993">
              <a:cs typeface="Times New Roman"/>
            </a:endParaRPr>
          </a:p>
        </p:txBody>
      </p:sp>
      <p:sp>
        <p:nvSpPr>
          <p:cNvPr id="166" name="object 96">
            <a:extLst>
              <a:ext uri="{FF2B5EF4-FFF2-40B4-BE49-F238E27FC236}">
                <a16:creationId xmlns:a16="http://schemas.microsoft.com/office/drawing/2014/main" id="{35FFB0A4-ECCD-47A1-8C79-CA9824B88301}"/>
              </a:ext>
            </a:extLst>
          </p:cNvPr>
          <p:cNvSpPr txBox="1"/>
          <p:nvPr/>
        </p:nvSpPr>
        <p:spPr>
          <a:xfrm>
            <a:off x="10516388" y="4954590"/>
            <a:ext cx="1163714" cy="1112755"/>
          </a:xfrm>
          <a:prstGeom prst="rect">
            <a:avLst/>
          </a:prstGeom>
        </p:spPr>
        <p:txBody>
          <a:bodyPr wrap="square" lIns="0" tIns="6451" rIns="0" bIns="0" rtlCol="0">
            <a:noAutofit/>
          </a:bodyPr>
          <a:lstStyle/>
          <a:p>
            <a:pPr marL="11469" marR="18924">
              <a:lnSpc>
                <a:spcPts val="1016"/>
              </a:lnSpc>
            </a:pPr>
            <a:r>
              <a:rPr sz="993" spc="17">
                <a:solidFill>
                  <a:srgbClr val="3C3C3B"/>
                </a:solidFill>
                <a:cs typeface="Times New Roman"/>
              </a:rPr>
              <a:t>16 products per</a:t>
            </a:r>
            <a:endParaRPr sz="993">
              <a:cs typeface="Times New Roman"/>
            </a:endParaRPr>
          </a:p>
          <a:p>
            <a:pPr marL="11469" marR="59728">
              <a:lnSpc>
                <a:spcPts val="1142"/>
              </a:lnSpc>
              <a:spcBef>
                <a:spcPts val="70"/>
              </a:spcBef>
            </a:pPr>
            <a:r>
              <a:rPr sz="993" spc="19">
                <a:solidFill>
                  <a:srgbClr val="3C3C3B"/>
                </a:solidFill>
                <a:cs typeface="Times New Roman"/>
              </a:rPr>
              <a:t>page, load more </a:t>
            </a:r>
            <a:endParaRPr sz="993">
              <a:cs typeface="Times New Roman"/>
            </a:endParaRPr>
          </a:p>
          <a:p>
            <a:pPr marL="11469" marR="59728">
              <a:lnSpc>
                <a:spcPts val="1142"/>
              </a:lnSpc>
              <a:spcBef>
                <a:spcPts val="122"/>
              </a:spcBef>
            </a:pPr>
            <a:r>
              <a:rPr sz="993" spc="14">
                <a:solidFill>
                  <a:srgbClr val="3C3C3B"/>
                </a:solidFill>
                <a:cs typeface="Times New Roman"/>
              </a:rPr>
              <a:t>button, no filters, no </a:t>
            </a:r>
            <a:endParaRPr sz="993">
              <a:cs typeface="Times New Roman"/>
            </a:endParaRPr>
          </a:p>
          <a:p>
            <a:pPr marL="11469" marR="59728">
              <a:lnSpc>
                <a:spcPts val="1142"/>
              </a:lnSpc>
              <a:spcBef>
                <a:spcPts val="122"/>
              </a:spcBef>
            </a:pPr>
            <a:r>
              <a:rPr sz="993" spc="29">
                <a:solidFill>
                  <a:srgbClr val="3C3C3B"/>
                </a:solidFill>
                <a:cs typeface="Times New Roman"/>
              </a:rPr>
              <a:t>breadcrumb. </a:t>
            </a:r>
            <a:endParaRPr sz="993">
              <a:cs typeface="Times New Roman"/>
            </a:endParaRPr>
          </a:p>
          <a:p>
            <a:pPr marL="11469" marR="59728">
              <a:lnSpc>
                <a:spcPts val="1142"/>
              </a:lnSpc>
              <a:spcBef>
                <a:spcPts val="122"/>
              </a:spcBef>
            </a:pPr>
            <a:r>
              <a:rPr sz="993" spc="22">
                <a:solidFill>
                  <a:srgbClr val="3C3C3B"/>
                </a:solidFill>
                <a:cs typeface="Times New Roman"/>
              </a:rPr>
              <a:t>Product modules:-</a:t>
            </a:r>
            <a:endParaRPr sz="993">
              <a:cs typeface="Times New Roman"/>
            </a:endParaRPr>
          </a:p>
          <a:p>
            <a:pPr marL="11469">
              <a:lnSpc>
                <a:spcPct val="95825"/>
              </a:lnSpc>
              <a:spcBef>
                <a:spcPts val="126"/>
              </a:spcBef>
            </a:pPr>
            <a:r>
              <a:rPr sz="993" spc="-24">
                <a:solidFill>
                  <a:srgbClr val="3C3C3B"/>
                </a:solidFill>
                <a:cs typeface="Times New Roman"/>
              </a:rPr>
              <a:t>D: max 4 per row. MR:</a:t>
            </a:r>
            <a:endParaRPr sz="993">
              <a:cs typeface="Times New Roman"/>
            </a:endParaRPr>
          </a:p>
          <a:p>
            <a:pPr marL="11469" marR="18924">
              <a:lnSpc>
                <a:spcPct val="95825"/>
              </a:lnSpc>
              <a:spcBef>
                <a:spcPts val="122"/>
              </a:spcBef>
            </a:pPr>
            <a:r>
              <a:rPr sz="993" spc="4">
                <a:solidFill>
                  <a:srgbClr val="3C3C3B"/>
                </a:solidFill>
                <a:cs typeface="Times New Roman"/>
              </a:rPr>
              <a:t>2 per row</a:t>
            </a:r>
            <a:endParaRPr sz="993">
              <a:cs typeface="Times New Roman"/>
            </a:endParaRPr>
          </a:p>
        </p:txBody>
      </p:sp>
      <p:sp>
        <p:nvSpPr>
          <p:cNvPr id="167" name="object 95">
            <a:extLst>
              <a:ext uri="{FF2B5EF4-FFF2-40B4-BE49-F238E27FC236}">
                <a16:creationId xmlns:a16="http://schemas.microsoft.com/office/drawing/2014/main" id="{3043318C-AC6B-43BD-A29A-662E079DADBF}"/>
              </a:ext>
            </a:extLst>
          </p:cNvPr>
          <p:cNvSpPr txBox="1"/>
          <p:nvPr/>
        </p:nvSpPr>
        <p:spPr>
          <a:xfrm>
            <a:off x="11751799" y="4954842"/>
            <a:ext cx="1184225" cy="791538"/>
          </a:xfrm>
          <a:prstGeom prst="rect">
            <a:avLst/>
          </a:prstGeom>
        </p:spPr>
        <p:txBody>
          <a:bodyPr wrap="square" lIns="0" tIns="6451" rIns="0" bIns="0" rtlCol="0">
            <a:noAutofit/>
          </a:bodyPr>
          <a:lstStyle/>
          <a:p>
            <a:pPr marL="11469" marR="10292">
              <a:lnSpc>
                <a:spcPts val="1016"/>
              </a:lnSpc>
            </a:pPr>
            <a:r>
              <a:rPr sz="993" spc="16">
                <a:solidFill>
                  <a:srgbClr val="3C3C3B"/>
                </a:solidFill>
                <a:cs typeface="Times New Roman"/>
              </a:rPr>
              <a:t>24 products per page,</a:t>
            </a:r>
            <a:endParaRPr sz="993">
              <a:cs typeface="Times New Roman"/>
            </a:endParaRPr>
          </a:p>
          <a:p>
            <a:pPr marL="11469">
              <a:lnSpc>
                <a:spcPts val="1142"/>
              </a:lnSpc>
              <a:spcBef>
                <a:spcPts val="70"/>
              </a:spcBef>
            </a:pPr>
            <a:r>
              <a:rPr sz="993" spc="-13">
                <a:solidFill>
                  <a:srgbClr val="3C3C3B"/>
                </a:solidFill>
                <a:cs typeface="Times New Roman"/>
              </a:rPr>
              <a:t>p</a:t>
            </a:r>
            <a:r>
              <a:rPr sz="993">
                <a:solidFill>
                  <a:srgbClr val="3C3C3B"/>
                </a:solidFill>
                <a:cs typeface="Times New Roman"/>
              </a:rPr>
              <a:t>agin</a:t>
            </a:r>
            <a:r>
              <a:rPr sz="993" spc="-13">
                <a:solidFill>
                  <a:srgbClr val="3C3C3B"/>
                </a:solidFill>
                <a:cs typeface="Times New Roman"/>
              </a:rPr>
              <a:t>a</a:t>
            </a:r>
            <a:r>
              <a:rPr sz="993">
                <a:solidFill>
                  <a:srgbClr val="3C3C3B"/>
                </a:solidFill>
                <a:cs typeface="Times New Roman"/>
              </a:rPr>
              <a:t>tion.</a:t>
            </a:r>
            <a:r>
              <a:rPr sz="993" spc="241">
                <a:solidFill>
                  <a:srgbClr val="3C3C3B"/>
                </a:solidFill>
                <a:cs typeface="Times New Roman"/>
              </a:rPr>
              <a:t> </a:t>
            </a:r>
            <a:r>
              <a:rPr sz="993" spc="35">
                <a:solidFill>
                  <a:srgbClr val="3C3C3B"/>
                </a:solidFill>
                <a:cs typeface="Times New Roman"/>
              </a:rPr>
              <a:t>sor</a:t>
            </a:r>
            <a:r>
              <a:rPr sz="993" spc="33">
                <a:solidFill>
                  <a:srgbClr val="3C3C3B"/>
                </a:solidFill>
                <a:cs typeface="Times New Roman"/>
              </a:rPr>
              <a:t>t</a:t>
            </a:r>
            <a:r>
              <a:rPr sz="993" spc="5">
                <a:solidFill>
                  <a:srgbClr val="3C3C3B"/>
                </a:solidFill>
                <a:cs typeface="Times New Roman"/>
              </a:rPr>
              <a:t>/fil</a:t>
            </a:r>
            <a:r>
              <a:rPr sz="993" spc="-7">
                <a:solidFill>
                  <a:srgbClr val="3C3C3B"/>
                </a:solidFill>
                <a:cs typeface="Times New Roman"/>
              </a:rPr>
              <a:t>t</a:t>
            </a:r>
            <a:r>
              <a:rPr sz="993" spc="33">
                <a:solidFill>
                  <a:srgbClr val="3C3C3B"/>
                </a:solidFill>
                <a:cs typeface="Times New Roman"/>
              </a:rPr>
              <a:t>e</a:t>
            </a:r>
            <a:r>
              <a:rPr sz="993" spc="-32">
                <a:solidFill>
                  <a:srgbClr val="3C3C3B"/>
                </a:solidFill>
                <a:cs typeface="Times New Roman"/>
              </a:rPr>
              <a:t>r</a:t>
            </a:r>
            <a:r>
              <a:rPr sz="993">
                <a:solidFill>
                  <a:srgbClr val="3C3C3B"/>
                </a:solidFill>
                <a:cs typeface="Times New Roman"/>
              </a:rPr>
              <a:t>. </a:t>
            </a:r>
            <a:endParaRPr sz="993">
              <a:cs typeface="Times New Roman"/>
            </a:endParaRPr>
          </a:p>
          <a:p>
            <a:pPr marL="11469">
              <a:lnSpc>
                <a:spcPts val="1142"/>
              </a:lnSpc>
              <a:spcBef>
                <a:spcPts val="122"/>
              </a:spcBef>
            </a:pPr>
            <a:r>
              <a:rPr sz="993" spc="20">
                <a:solidFill>
                  <a:srgbClr val="3C3C3B"/>
                </a:solidFill>
                <a:cs typeface="Times New Roman"/>
              </a:rPr>
              <a:t>Product modules:-</a:t>
            </a:r>
            <a:endParaRPr sz="993">
              <a:cs typeface="Times New Roman"/>
            </a:endParaRPr>
          </a:p>
          <a:p>
            <a:pPr marL="11469" marR="10292">
              <a:lnSpc>
                <a:spcPct val="95825"/>
              </a:lnSpc>
              <a:spcBef>
                <a:spcPts val="126"/>
              </a:spcBef>
            </a:pPr>
            <a:r>
              <a:rPr sz="993" spc="-14">
                <a:solidFill>
                  <a:srgbClr val="3C3C3B"/>
                </a:solidFill>
                <a:cs typeface="Times New Roman"/>
              </a:rPr>
              <a:t>D: 4 per row.</a:t>
            </a:r>
            <a:endParaRPr sz="993">
              <a:cs typeface="Times New Roman"/>
            </a:endParaRPr>
          </a:p>
          <a:p>
            <a:pPr marL="11469" marR="10292">
              <a:lnSpc>
                <a:spcPct val="95825"/>
              </a:lnSpc>
              <a:spcBef>
                <a:spcPts val="122"/>
              </a:spcBef>
            </a:pPr>
            <a:r>
              <a:rPr sz="993" spc="-16">
                <a:solidFill>
                  <a:srgbClr val="3C3C3B"/>
                </a:solidFill>
                <a:cs typeface="Times New Roman"/>
              </a:rPr>
              <a:t>MR: Defaults to App</a:t>
            </a:r>
            <a:endParaRPr sz="993">
              <a:cs typeface="Times New Roman"/>
            </a:endParaRPr>
          </a:p>
        </p:txBody>
      </p:sp>
      <p:sp>
        <p:nvSpPr>
          <p:cNvPr id="168" name="object 94">
            <a:extLst>
              <a:ext uri="{FF2B5EF4-FFF2-40B4-BE49-F238E27FC236}">
                <a16:creationId xmlns:a16="http://schemas.microsoft.com/office/drawing/2014/main" id="{14DAB710-D01F-4862-8253-5E69EE874669}"/>
              </a:ext>
            </a:extLst>
          </p:cNvPr>
          <p:cNvSpPr txBox="1"/>
          <p:nvPr/>
        </p:nvSpPr>
        <p:spPr>
          <a:xfrm>
            <a:off x="12987209" y="4954969"/>
            <a:ext cx="1424115" cy="1433972"/>
          </a:xfrm>
          <a:prstGeom prst="rect">
            <a:avLst/>
          </a:prstGeom>
        </p:spPr>
        <p:txBody>
          <a:bodyPr wrap="square" lIns="0" tIns="6451" rIns="0" bIns="0" rtlCol="0">
            <a:noAutofit/>
          </a:bodyPr>
          <a:lstStyle/>
          <a:p>
            <a:pPr marL="11469">
              <a:lnSpc>
                <a:spcPts val="1016"/>
              </a:lnSpc>
            </a:pPr>
            <a:r>
              <a:rPr sz="993" spc="16">
                <a:solidFill>
                  <a:srgbClr val="3C3C3B"/>
                </a:solidFill>
                <a:cs typeface="Times New Roman"/>
              </a:rPr>
              <a:t>40 products per page,</a:t>
            </a:r>
            <a:endParaRPr sz="993">
              <a:cs typeface="Times New Roman"/>
            </a:endParaRPr>
          </a:p>
          <a:p>
            <a:pPr marL="11469" marR="29209">
              <a:lnSpc>
                <a:spcPts val="1142"/>
              </a:lnSpc>
              <a:spcBef>
                <a:spcPts val="70"/>
              </a:spcBef>
            </a:pPr>
            <a:r>
              <a:rPr sz="993" spc="27">
                <a:solidFill>
                  <a:srgbClr val="3C3C3B"/>
                </a:solidFill>
                <a:cs typeface="Times New Roman"/>
              </a:rPr>
              <a:t>pagination, sort/ </a:t>
            </a:r>
            <a:endParaRPr sz="993">
              <a:cs typeface="Times New Roman"/>
            </a:endParaRPr>
          </a:p>
          <a:p>
            <a:pPr marL="11469" marR="29209">
              <a:lnSpc>
                <a:spcPts val="1142"/>
              </a:lnSpc>
              <a:spcBef>
                <a:spcPts val="122"/>
              </a:spcBef>
            </a:pPr>
            <a:r>
              <a:rPr sz="993" spc="16">
                <a:solidFill>
                  <a:srgbClr val="3C3C3B"/>
                </a:solidFill>
                <a:cs typeface="Times New Roman"/>
              </a:rPr>
              <a:t>filter, related brands/ </a:t>
            </a:r>
            <a:endParaRPr sz="993">
              <a:cs typeface="Times New Roman"/>
            </a:endParaRPr>
          </a:p>
          <a:p>
            <a:pPr marL="11469" marR="29209">
              <a:lnSpc>
                <a:spcPts val="1142"/>
              </a:lnSpc>
              <a:spcBef>
                <a:spcPts val="122"/>
              </a:spcBef>
            </a:pPr>
            <a:r>
              <a:rPr sz="993" spc="32">
                <a:solidFill>
                  <a:srgbClr val="3C3C3B"/>
                </a:solidFill>
                <a:cs typeface="Times New Roman"/>
              </a:rPr>
              <a:t>searches/terms, </a:t>
            </a:r>
            <a:endParaRPr sz="993">
              <a:cs typeface="Times New Roman"/>
            </a:endParaRPr>
          </a:p>
          <a:p>
            <a:pPr marL="11469" marR="29209">
              <a:lnSpc>
                <a:spcPts val="1142"/>
              </a:lnSpc>
              <a:spcBef>
                <a:spcPts val="122"/>
              </a:spcBef>
            </a:pPr>
            <a:r>
              <a:rPr sz="993" spc="14">
                <a:solidFill>
                  <a:srgbClr val="3C3C3B"/>
                </a:solidFill>
                <a:cs typeface="Times New Roman"/>
              </a:rPr>
              <a:t>refinement links, list/ </a:t>
            </a:r>
            <a:endParaRPr sz="993">
              <a:cs typeface="Times New Roman"/>
            </a:endParaRPr>
          </a:p>
          <a:p>
            <a:pPr marL="11469" marR="29209">
              <a:lnSpc>
                <a:spcPts val="1142"/>
              </a:lnSpc>
              <a:spcBef>
                <a:spcPts val="122"/>
              </a:spcBef>
            </a:pPr>
            <a:r>
              <a:rPr sz="993" spc="-5">
                <a:solidFill>
                  <a:srgbClr val="3C3C3B"/>
                </a:solidFill>
                <a:cs typeface="Times New Roman"/>
              </a:rPr>
              <a:t>grid view.</a:t>
            </a:r>
            <a:endParaRPr sz="993">
              <a:cs typeface="Times New Roman"/>
            </a:endParaRPr>
          </a:p>
          <a:p>
            <a:pPr marL="11469" marR="18924">
              <a:lnSpc>
                <a:spcPct val="95825"/>
              </a:lnSpc>
              <a:spcBef>
                <a:spcPts val="126"/>
              </a:spcBef>
            </a:pPr>
            <a:r>
              <a:rPr sz="993" spc="20">
                <a:solidFill>
                  <a:srgbClr val="3C3C3B"/>
                </a:solidFill>
                <a:cs typeface="Times New Roman"/>
              </a:rPr>
              <a:t>Product modules:-</a:t>
            </a:r>
            <a:endParaRPr sz="993">
              <a:cs typeface="Times New Roman"/>
            </a:endParaRPr>
          </a:p>
          <a:p>
            <a:pPr marL="11469" marR="18924">
              <a:lnSpc>
                <a:spcPct val="95825"/>
              </a:lnSpc>
              <a:spcBef>
                <a:spcPts val="122"/>
              </a:spcBef>
            </a:pPr>
            <a:r>
              <a:rPr sz="993" spc="-24">
                <a:solidFill>
                  <a:srgbClr val="3C3C3B"/>
                </a:solidFill>
                <a:cs typeface="Times New Roman"/>
              </a:rPr>
              <a:t>D: max 5 per row. MR:</a:t>
            </a:r>
            <a:endParaRPr sz="993">
              <a:cs typeface="Times New Roman"/>
            </a:endParaRPr>
          </a:p>
          <a:p>
            <a:pPr marL="11469" marR="18924">
              <a:lnSpc>
                <a:spcPct val="95825"/>
              </a:lnSpc>
              <a:spcBef>
                <a:spcPts val="122"/>
              </a:spcBef>
            </a:pPr>
            <a:r>
              <a:rPr sz="993" spc="4">
                <a:solidFill>
                  <a:srgbClr val="3C3C3B"/>
                </a:solidFill>
                <a:cs typeface="Times New Roman"/>
              </a:rPr>
              <a:t>1 per row</a:t>
            </a:r>
            <a:endParaRPr sz="993">
              <a:cs typeface="Times New Roman"/>
            </a:endParaRPr>
          </a:p>
        </p:txBody>
      </p:sp>
      <p:sp>
        <p:nvSpPr>
          <p:cNvPr id="169" name="object 93">
            <a:extLst>
              <a:ext uri="{FF2B5EF4-FFF2-40B4-BE49-F238E27FC236}">
                <a16:creationId xmlns:a16="http://schemas.microsoft.com/office/drawing/2014/main" id="{28FEAED1-4002-498E-973F-F27B8884DE76}"/>
              </a:ext>
            </a:extLst>
          </p:cNvPr>
          <p:cNvSpPr txBox="1"/>
          <p:nvPr/>
        </p:nvSpPr>
        <p:spPr>
          <a:xfrm>
            <a:off x="11751797" y="5998034"/>
            <a:ext cx="1184225" cy="390655"/>
          </a:xfrm>
          <a:prstGeom prst="rect">
            <a:avLst/>
          </a:prstGeom>
        </p:spPr>
        <p:txBody>
          <a:bodyPr wrap="square" lIns="0" tIns="6451" rIns="0" bIns="0" rtlCol="0">
            <a:noAutofit/>
          </a:bodyPr>
          <a:lstStyle/>
          <a:p>
            <a:pPr marL="11469">
              <a:lnSpc>
                <a:spcPts val="1016"/>
              </a:lnSpc>
            </a:pPr>
            <a:r>
              <a:rPr sz="993" spc="16">
                <a:solidFill>
                  <a:srgbClr val="3C3C3B"/>
                </a:solidFill>
                <a:cs typeface="Times New Roman"/>
              </a:rPr>
              <a:t>Product Spotlight</a:t>
            </a:r>
            <a:endParaRPr sz="993">
              <a:cs typeface="Times New Roman"/>
            </a:endParaRPr>
          </a:p>
          <a:p>
            <a:pPr marL="11469" marR="18924">
              <a:lnSpc>
                <a:spcPct val="95825"/>
              </a:lnSpc>
              <a:spcBef>
                <a:spcPts val="70"/>
              </a:spcBef>
            </a:pPr>
            <a:r>
              <a:rPr sz="993" spc="33">
                <a:solidFill>
                  <a:srgbClr val="3C3C3B"/>
                </a:solidFill>
                <a:cs typeface="Times New Roman"/>
              </a:rPr>
              <a:t>pages</a:t>
            </a:r>
            <a:endParaRPr sz="993">
              <a:cs typeface="Times New Roman"/>
            </a:endParaRPr>
          </a:p>
          <a:p>
            <a:pPr marL="11469" marR="18924">
              <a:lnSpc>
                <a:spcPct val="95825"/>
              </a:lnSpc>
              <a:spcBef>
                <a:spcPts val="122"/>
              </a:spcBef>
            </a:pPr>
            <a:r>
              <a:rPr sz="993" spc="-12">
                <a:solidFill>
                  <a:srgbClr val="3C3C3B"/>
                </a:solidFill>
                <a:cs typeface="Times New Roman"/>
              </a:rPr>
              <a:t>D: 7 per row</a:t>
            </a:r>
            <a:endParaRPr sz="993">
              <a:cs typeface="Times New Roman"/>
            </a:endParaRPr>
          </a:p>
        </p:txBody>
      </p:sp>
      <p:sp>
        <p:nvSpPr>
          <p:cNvPr id="170" name="object 82">
            <a:extLst>
              <a:ext uri="{FF2B5EF4-FFF2-40B4-BE49-F238E27FC236}">
                <a16:creationId xmlns:a16="http://schemas.microsoft.com/office/drawing/2014/main" id="{6A8280EE-26A1-4662-A8FA-6372BF054FE1}"/>
              </a:ext>
            </a:extLst>
          </p:cNvPr>
          <p:cNvSpPr txBox="1"/>
          <p:nvPr/>
        </p:nvSpPr>
        <p:spPr>
          <a:xfrm>
            <a:off x="245259" y="6501189"/>
            <a:ext cx="660957" cy="309713"/>
          </a:xfrm>
          <a:prstGeom prst="rect">
            <a:avLst/>
          </a:prstGeom>
        </p:spPr>
        <p:txBody>
          <a:bodyPr wrap="square" lIns="0" tIns="6451" rIns="0" bIns="0" rtlCol="0">
            <a:noAutofit/>
          </a:bodyPr>
          <a:lstStyle/>
          <a:p>
            <a:pPr marL="11469" marR="18924">
              <a:lnSpc>
                <a:spcPts val="1016"/>
              </a:lnSpc>
            </a:pPr>
            <a:r>
              <a:rPr sz="993" spc="-3">
                <a:solidFill>
                  <a:srgbClr val="3C3C3B"/>
                </a:solidFill>
                <a:cs typeface="Times New Roman"/>
              </a:rPr>
              <a:t>Filters</a:t>
            </a:r>
            <a:endParaRPr sz="993">
              <a:cs typeface="Times New Roman"/>
            </a:endParaRPr>
          </a:p>
          <a:p>
            <a:pPr marL="11469">
              <a:lnSpc>
                <a:spcPct val="95825"/>
              </a:lnSpc>
              <a:spcBef>
                <a:spcPts val="70"/>
              </a:spcBef>
            </a:pPr>
            <a:r>
              <a:rPr sz="993" spc="2">
                <a:solidFill>
                  <a:srgbClr val="3C3C3B"/>
                </a:solidFill>
                <a:cs typeface="Times New Roman"/>
              </a:rPr>
              <a:t>and sorting</a:t>
            </a:r>
            <a:endParaRPr sz="993">
              <a:cs typeface="Times New Roman"/>
            </a:endParaRPr>
          </a:p>
        </p:txBody>
      </p:sp>
      <p:sp>
        <p:nvSpPr>
          <p:cNvPr id="171" name="object 81">
            <a:extLst>
              <a:ext uri="{FF2B5EF4-FFF2-40B4-BE49-F238E27FC236}">
                <a16:creationId xmlns:a16="http://schemas.microsoft.com/office/drawing/2014/main" id="{26D4D4A6-E31E-46D8-A9F3-241D2CBE5E91}"/>
              </a:ext>
            </a:extLst>
          </p:cNvPr>
          <p:cNvSpPr txBox="1"/>
          <p:nvPr/>
        </p:nvSpPr>
        <p:spPr>
          <a:xfrm>
            <a:off x="1868504" y="6630780"/>
            <a:ext cx="1192425" cy="1112755"/>
          </a:xfrm>
          <a:prstGeom prst="rect">
            <a:avLst/>
          </a:prstGeom>
        </p:spPr>
        <p:txBody>
          <a:bodyPr wrap="square" lIns="0" tIns="6451" rIns="0" bIns="0" rtlCol="0">
            <a:noAutofit/>
          </a:bodyPr>
          <a:lstStyle/>
          <a:p>
            <a:pPr marL="11469" marR="10292">
              <a:lnSpc>
                <a:spcPts val="1016"/>
              </a:lnSpc>
            </a:pPr>
            <a:r>
              <a:rPr sz="993" spc="5">
                <a:solidFill>
                  <a:srgbClr val="3C3C3B"/>
                </a:solidFill>
                <a:cs typeface="Times New Roman"/>
              </a:rPr>
              <a:t>Multi-select drop-</a:t>
            </a:r>
            <a:endParaRPr sz="993">
              <a:cs typeface="Times New Roman"/>
            </a:endParaRPr>
          </a:p>
          <a:p>
            <a:pPr marL="11469">
              <a:lnSpc>
                <a:spcPts val="1142"/>
              </a:lnSpc>
              <a:spcBef>
                <a:spcPts val="70"/>
              </a:spcBef>
            </a:pPr>
            <a:r>
              <a:rPr sz="993" spc="-2">
                <a:solidFill>
                  <a:srgbClr val="3C3C3B"/>
                </a:solidFill>
                <a:cs typeface="Times New Roman"/>
              </a:rPr>
              <a:t>down dietary &amp; </a:t>
            </a:r>
            <a:endParaRPr sz="993">
              <a:cs typeface="Times New Roman"/>
            </a:endParaRPr>
          </a:p>
          <a:p>
            <a:pPr marL="11469">
              <a:lnSpc>
                <a:spcPts val="1142"/>
              </a:lnSpc>
              <a:spcBef>
                <a:spcPts val="122"/>
              </a:spcBef>
            </a:pPr>
            <a:r>
              <a:rPr sz="993">
                <a:solidFill>
                  <a:srgbClr val="3C3C3B"/>
                </a:solidFill>
                <a:cs typeface="Times New Roman"/>
              </a:rPr>
              <a:t>lifestyle filters, single- </a:t>
            </a:r>
            <a:endParaRPr sz="993">
              <a:cs typeface="Times New Roman"/>
            </a:endParaRPr>
          </a:p>
          <a:p>
            <a:pPr marL="11469">
              <a:lnSpc>
                <a:spcPts val="1142"/>
              </a:lnSpc>
              <a:spcBef>
                <a:spcPts val="122"/>
              </a:spcBef>
            </a:pPr>
            <a:r>
              <a:rPr sz="993">
                <a:solidFill>
                  <a:srgbClr val="3C3C3B"/>
                </a:solidFill>
                <a:cs typeface="Times New Roman"/>
              </a:rPr>
              <a:t>sele</a:t>
            </a:r>
            <a:r>
              <a:rPr sz="993" spc="-8">
                <a:solidFill>
                  <a:srgbClr val="3C3C3B"/>
                </a:solidFill>
                <a:cs typeface="Times New Roman"/>
              </a:rPr>
              <a:t>c</a:t>
            </a:r>
            <a:r>
              <a:rPr sz="993">
                <a:solidFill>
                  <a:srgbClr val="3C3C3B"/>
                </a:solidFill>
                <a:cs typeface="Times New Roman"/>
              </a:rPr>
              <a:t>t</a:t>
            </a:r>
            <a:r>
              <a:rPr sz="993" spc="129">
                <a:solidFill>
                  <a:srgbClr val="3C3C3B"/>
                </a:solidFill>
                <a:cs typeface="Times New Roman"/>
              </a:rPr>
              <a:t> </a:t>
            </a:r>
            <a:r>
              <a:rPr sz="993">
                <a:solidFill>
                  <a:srgbClr val="3C3C3B"/>
                </a:solidFill>
                <a:cs typeface="Times New Roman"/>
              </a:rPr>
              <a:t>b</a:t>
            </a:r>
            <a:r>
              <a:rPr sz="993" spc="-23">
                <a:solidFill>
                  <a:srgbClr val="3C3C3B"/>
                </a:solidFill>
                <a:cs typeface="Times New Roman"/>
              </a:rPr>
              <a:t>r</a:t>
            </a:r>
            <a:r>
              <a:rPr sz="993">
                <a:solidFill>
                  <a:srgbClr val="3C3C3B"/>
                </a:solidFill>
                <a:cs typeface="Times New Roman"/>
              </a:rPr>
              <a:t>and;</a:t>
            </a:r>
            <a:r>
              <a:rPr sz="993" spc="135">
                <a:solidFill>
                  <a:srgbClr val="3C3C3B"/>
                </a:solidFill>
                <a:cs typeface="Times New Roman"/>
              </a:rPr>
              <a:t> </a:t>
            </a:r>
            <a:r>
              <a:rPr sz="993">
                <a:solidFill>
                  <a:srgbClr val="3C3C3B"/>
                </a:solidFill>
                <a:cs typeface="Times New Roman"/>
              </a:rPr>
              <a:t>sort</a:t>
            </a:r>
            <a:r>
              <a:rPr sz="993" spc="84">
                <a:solidFill>
                  <a:srgbClr val="3C3C3B"/>
                </a:solidFill>
                <a:cs typeface="Times New Roman"/>
              </a:rPr>
              <a:t> </a:t>
            </a:r>
            <a:r>
              <a:rPr sz="993">
                <a:solidFill>
                  <a:srgbClr val="3C3C3B"/>
                </a:solidFill>
                <a:cs typeface="Times New Roman"/>
              </a:rPr>
              <a:t>incl. </a:t>
            </a:r>
            <a:endParaRPr sz="993">
              <a:cs typeface="Times New Roman"/>
            </a:endParaRPr>
          </a:p>
          <a:p>
            <a:pPr marL="11469">
              <a:lnSpc>
                <a:spcPts val="1142"/>
              </a:lnSpc>
              <a:spcBef>
                <a:spcPts val="122"/>
              </a:spcBef>
            </a:pPr>
            <a:r>
              <a:rPr sz="993" spc="9">
                <a:solidFill>
                  <a:srgbClr val="3C3C3B"/>
                </a:solidFill>
                <a:cs typeface="Times New Roman"/>
              </a:rPr>
              <a:t>basic + nutritional; </a:t>
            </a:r>
            <a:endParaRPr sz="993">
              <a:cs typeface="Times New Roman"/>
            </a:endParaRPr>
          </a:p>
          <a:p>
            <a:pPr marL="11469">
              <a:lnSpc>
                <a:spcPts val="1142"/>
              </a:lnSpc>
              <a:spcBef>
                <a:spcPts val="122"/>
              </a:spcBef>
            </a:pPr>
            <a:r>
              <a:rPr sz="993" spc="24">
                <a:solidFill>
                  <a:srgbClr val="3C3C3B"/>
                </a:solidFill>
                <a:cs typeface="Times New Roman"/>
              </a:rPr>
              <a:t>drop-down modals </a:t>
            </a:r>
            <a:endParaRPr sz="993">
              <a:cs typeface="Times New Roman"/>
            </a:endParaRPr>
          </a:p>
          <a:p>
            <a:pPr marL="11469">
              <a:lnSpc>
                <a:spcPts val="1142"/>
              </a:lnSpc>
              <a:spcBef>
                <a:spcPts val="122"/>
              </a:spcBef>
            </a:pPr>
            <a:r>
              <a:rPr sz="993" spc="8">
                <a:solidFill>
                  <a:srgbClr val="3C3C3B"/>
                </a:solidFill>
                <a:cs typeface="Times New Roman"/>
              </a:rPr>
              <a:t>require scrolling</a:t>
            </a:r>
            <a:endParaRPr sz="993">
              <a:cs typeface="Times New Roman"/>
            </a:endParaRPr>
          </a:p>
        </p:txBody>
      </p:sp>
      <p:sp>
        <p:nvSpPr>
          <p:cNvPr id="172" name="object 80">
            <a:extLst>
              <a:ext uri="{FF2B5EF4-FFF2-40B4-BE49-F238E27FC236}">
                <a16:creationId xmlns:a16="http://schemas.microsoft.com/office/drawing/2014/main" id="{EF016314-5BD6-4F2C-82BF-175D9ACBF399}"/>
              </a:ext>
            </a:extLst>
          </p:cNvPr>
          <p:cNvSpPr txBox="1"/>
          <p:nvPr/>
        </p:nvSpPr>
        <p:spPr>
          <a:xfrm>
            <a:off x="3103914" y="6631032"/>
            <a:ext cx="1134011" cy="1112755"/>
          </a:xfrm>
          <a:prstGeom prst="rect">
            <a:avLst/>
          </a:prstGeom>
        </p:spPr>
        <p:txBody>
          <a:bodyPr wrap="square" lIns="0" tIns="6451" rIns="0" bIns="0" rtlCol="0">
            <a:noAutofit/>
          </a:bodyPr>
          <a:lstStyle/>
          <a:p>
            <a:pPr marL="11469" marR="10292">
              <a:lnSpc>
                <a:spcPts val="1016"/>
              </a:lnSpc>
            </a:pPr>
            <a:r>
              <a:rPr sz="993" spc="19">
                <a:solidFill>
                  <a:srgbClr val="3C3C3B"/>
                </a:solidFill>
                <a:cs typeface="Times New Roman"/>
              </a:rPr>
              <a:t>Collapse/expand</a:t>
            </a:r>
            <a:endParaRPr sz="993">
              <a:cs typeface="Times New Roman"/>
            </a:endParaRPr>
          </a:p>
          <a:p>
            <a:pPr marL="11469">
              <a:lnSpc>
                <a:spcPts val="1142"/>
              </a:lnSpc>
              <a:spcBef>
                <a:spcPts val="70"/>
              </a:spcBef>
            </a:pPr>
            <a:r>
              <a:rPr sz="993" spc="11">
                <a:solidFill>
                  <a:srgbClr val="3C3C3B"/>
                </a:solidFill>
                <a:cs typeface="Times New Roman"/>
              </a:rPr>
              <a:t>multi-select filters </a:t>
            </a:r>
            <a:endParaRPr sz="993">
              <a:cs typeface="Times New Roman"/>
            </a:endParaRPr>
          </a:p>
          <a:p>
            <a:pPr marL="11469">
              <a:lnSpc>
                <a:spcPts val="1142"/>
              </a:lnSpc>
              <a:spcBef>
                <a:spcPts val="122"/>
              </a:spcBef>
            </a:pPr>
            <a:r>
              <a:rPr sz="993">
                <a:solidFill>
                  <a:srgbClr val="3C3C3B"/>
                </a:solidFill>
                <a:cs typeface="Times New Roman"/>
              </a:rPr>
              <a:t>incl.</a:t>
            </a:r>
            <a:r>
              <a:rPr sz="993" spc="-49">
                <a:solidFill>
                  <a:srgbClr val="3C3C3B"/>
                </a:solidFill>
                <a:cs typeface="Times New Roman"/>
              </a:rPr>
              <a:t> </a:t>
            </a:r>
            <a:r>
              <a:rPr sz="993" spc="-8">
                <a:solidFill>
                  <a:srgbClr val="3C3C3B"/>
                </a:solidFill>
                <a:cs typeface="Times New Roman"/>
              </a:rPr>
              <a:t>c</a:t>
            </a:r>
            <a:r>
              <a:rPr sz="993" spc="-13">
                <a:solidFill>
                  <a:srgbClr val="3C3C3B"/>
                </a:solidFill>
                <a:cs typeface="Times New Roman"/>
              </a:rPr>
              <a:t>at</a:t>
            </a:r>
            <a:r>
              <a:rPr sz="993" spc="-8">
                <a:solidFill>
                  <a:srgbClr val="3C3C3B"/>
                </a:solidFill>
                <a:cs typeface="Times New Roman"/>
              </a:rPr>
              <a:t>e</a:t>
            </a:r>
            <a:r>
              <a:rPr sz="993" spc="-13">
                <a:solidFill>
                  <a:srgbClr val="3C3C3B"/>
                </a:solidFill>
                <a:cs typeface="Times New Roman"/>
              </a:rPr>
              <a:t>g</a:t>
            </a:r>
            <a:r>
              <a:rPr sz="993">
                <a:solidFill>
                  <a:srgbClr val="3C3C3B"/>
                </a:solidFill>
                <a:cs typeface="Times New Roman"/>
              </a:rPr>
              <a:t>o</a:t>
            </a:r>
            <a:r>
              <a:rPr sz="993" spc="23">
                <a:solidFill>
                  <a:srgbClr val="3C3C3B"/>
                </a:solidFill>
                <a:cs typeface="Times New Roman"/>
              </a:rPr>
              <a:t>r</a:t>
            </a:r>
            <a:r>
              <a:rPr sz="993" spc="-35">
                <a:solidFill>
                  <a:srgbClr val="3C3C3B"/>
                </a:solidFill>
                <a:cs typeface="Times New Roman"/>
              </a:rPr>
              <a:t>y</a:t>
            </a:r>
            <a:r>
              <a:rPr sz="993">
                <a:solidFill>
                  <a:srgbClr val="3C3C3B"/>
                </a:solidFill>
                <a:cs typeface="Times New Roman"/>
              </a:rPr>
              <a:t>,</a:t>
            </a:r>
            <a:r>
              <a:rPr sz="993" spc="144">
                <a:solidFill>
                  <a:srgbClr val="3C3C3B"/>
                </a:solidFill>
                <a:cs typeface="Times New Roman"/>
              </a:rPr>
              <a:t> </a:t>
            </a:r>
            <a:r>
              <a:rPr sz="993" spc="39">
                <a:solidFill>
                  <a:srgbClr val="3C3C3B"/>
                </a:solidFill>
                <a:cs typeface="Times New Roman"/>
              </a:rPr>
              <a:t>b</a:t>
            </a:r>
            <a:r>
              <a:rPr sz="993" spc="3">
                <a:solidFill>
                  <a:srgbClr val="3C3C3B"/>
                </a:solidFill>
                <a:cs typeface="Times New Roman"/>
              </a:rPr>
              <a:t>r</a:t>
            </a:r>
            <a:r>
              <a:rPr sz="993" spc="36">
                <a:solidFill>
                  <a:srgbClr val="3C3C3B"/>
                </a:solidFill>
                <a:cs typeface="Times New Roman"/>
              </a:rPr>
              <a:t>and,</a:t>
            </a:r>
            <a:r>
              <a:rPr sz="993" spc="21">
                <a:solidFill>
                  <a:srgbClr val="3C3C3B"/>
                </a:solidFill>
                <a:cs typeface="Times New Roman"/>
              </a:rPr>
              <a:t> </a:t>
            </a:r>
            <a:endParaRPr sz="993">
              <a:cs typeface="Times New Roman"/>
            </a:endParaRPr>
          </a:p>
          <a:p>
            <a:pPr marL="11469">
              <a:lnSpc>
                <a:spcPts val="1142"/>
              </a:lnSpc>
              <a:spcBef>
                <a:spcPts val="122"/>
              </a:spcBef>
            </a:pPr>
            <a:r>
              <a:rPr sz="993" spc="10">
                <a:solidFill>
                  <a:srgbClr val="3C3C3B"/>
                </a:solidFill>
                <a:cs typeface="Times New Roman"/>
              </a:rPr>
              <a:t>new, offers and </a:t>
            </a:r>
            <a:endParaRPr sz="993">
              <a:cs typeface="Times New Roman"/>
            </a:endParaRPr>
          </a:p>
          <a:p>
            <a:pPr marL="11469">
              <a:lnSpc>
                <a:spcPts val="1142"/>
              </a:lnSpc>
              <a:spcBef>
                <a:spcPts val="122"/>
              </a:spcBef>
            </a:pPr>
            <a:r>
              <a:rPr sz="993" spc="9">
                <a:solidFill>
                  <a:srgbClr val="3C3C3B"/>
                </a:solidFill>
                <a:cs typeface="Times New Roman"/>
              </a:rPr>
              <a:t>favourites, single </a:t>
            </a:r>
            <a:endParaRPr sz="993">
              <a:cs typeface="Times New Roman"/>
            </a:endParaRPr>
          </a:p>
          <a:p>
            <a:pPr marL="11469">
              <a:lnSpc>
                <a:spcPts val="1142"/>
              </a:lnSpc>
              <a:spcBef>
                <a:spcPts val="122"/>
              </a:spcBef>
            </a:pPr>
            <a:r>
              <a:rPr sz="993">
                <a:solidFill>
                  <a:srgbClr val="3C3C3B"/>
                </a:solidFill>
                <a:cs typeface="Times New Roman"/>
              </a:rPr>
              <a:t>select dietary &amp; </a:t>
            </a:r>
            <a:endParaRPr sz="993">
              <a:cs typeface="Times New Roman"/>
            </a:endParaRPr>
          </a:p>
          <a:p>
            <a:pPr marL="11469">
              <a:lnSpc>
                <a:spcPts val="1142"/>
              </a:lnSpc>
              <a:spcBef>
                <a:spcPts val="122"/>
              </a:spcBef>
            </a:pPr>
            <a:r>
              <a:rPr sz="993" spc="5">
                <a:solidFill>
                  <a:srgbClr val="3C3C3B"/>
                </a:solidFill>
                <a:cs typeface="Times New Roman"/>
              </a:rPr>
              <a:t>lifestyle; basic sort</a:t>
            </a:r>
            <a:endParaRPr sz="993">
              <a:cs typeface="Times New Roman"/>
            </a:endParaRPr>
          </a:p>
        </p:txBody>
      </p:sp>
      <p:sp>
        <p:nvSpPr>
          <p:cNvPr id="173" name="object 79">
            <a:extLst>
              <a:ext uri="{FF2B5EF4-FFF2-40B4-BE49-F238E27FC236}">
                <a16:creationId xmlns:a16="http://schemas.microsoft.com/office/drawing/2014/main" id="{2616F0A9-FF90-4C99-B82D-2C2D8827DFA1}"/>
              </a:ext>
            </a:extLst>
          </p:cNvPr>
          <p:cNvSpPr txBox="1"/>
          <p:nvPr/>
        </p:nvSpPr>
        <p:spPr>
          <a:xfrm>
            <a:off x="4339327" y="6631285"/>
            <a:ext cx="1219551" cy="1273364"/>
          </a:xfrm>
          <a:prstGeom prst="rect">
            <a:avLst/>
          </a:prstGeom>
        </p:spPr>
        <p:txBody>
          <a:bodyPr wrap="square" lIns="0" tIns="6451" rIns="0" bIns="0" rtlCol="0">
            <a:noAutofit/>
          </a:bodyPr>
          <a:lstStyle/>
          <a:p>
            <a:pPr marL="11469" marR="10292">
              <a:lnSpc>
                <a:spcPts val="1016"/>
              </a:lnSpc>
            </a:pPr>
            <a:r>
              <a:rPr sz="993" spc="19">
                <a:solidFill>
                  <a:srgbClr val="3C3C3B"/>
                </a:solidFill>
                <a:cs typeface="Times New Roman"/>
              </a:rPr>
              <a:t>Collapse/expand</a:t>
            </a:r>
            <a:endParaRPr sz="993">
              <a:cs typeface="Times New Roman"/>
            </a:endParaRPr>
          </a:p>
          <a:p>
            <a:pPr marL="11469" marR="10292">
              <a:lnSpc>
                <a:spcPct val="95825"/>
              </a:lnSpc>
              <a:spcBef>
                <a:spcPts val="70"/>
              </a:spcBef>
            </a:pPr>
            <a:r>
              <a:rPr sz="993" spc="10">
                <a:solidFill>
                  <a:srgbClr val="3C3C3B"/>
                </a:solidFill>
                <a:cs typeface="Times New Roman"/>
              </a:rPr>
              <a:t>multi-select filters</a:t>
            </a:r>
            <a:endParaRPr sz="993">
              <a:cs typeface="Times New Roman"/>
            </a:endParaRPr>
          </a:p>
          <a:p>
            <a:pPr marL="11469">
              <a:lnSpc>
                <a:spcPts val="1142"/>
              </a:lnSpc>
              <a:spcBef>
                <a:spcPts val="122"/>
              </a:spcBef>
            </a:pPr>
            <a:r>
              <a:rPr sz="993">
                <a:solidFill>
                  <a:srgbClr val="3C3C3B"/>
                </a:solidFill>
                <a:cs typeface="Times New Roman"/>
              </a:rPr>
              <a:t>incl.</a:t>
            </a:r>
            <a:r>
              <a:rPr sz="993" spc="-49">
                <a:solidFill>
                  <a:srgbClr val="3C3C3B"/>
                </a:solidFill>
                <a:cs typeface="Times New Roman"/>
              </a:rPr>
              <a:t> </a:t>
            </a:r>
            <a:r>
              <a:rPr sz="993">
                <a:solidFill>
                  <a:srgbClr val="3C3C3B"/>
                </a:solidFill>
                <a:cs typeface="Times New Roman"/>
              </a:rPr>
              <a:t>di</a:t>
            </a:r>
            <a:r>
              <a:rPr sz="993" spc="-8">
                <a:solidFill>
                  <a:srgbClr val="3C3C3B"/>
                </a:solidFill>
                <a:cs typeface="Times New Roman"/>
              </a:rPr>
              <a:t>e</a:t>
            </a:r>
            <a:r>
              <a:rPr sz="993" spc="-23">
                <a:solidFill>
                  <a:srgbClr val="3C3C3B"/>
                </a:solidFill>
                <a:cs typeface="Times New Roman"/>
              </a:rPr>
              <a:t>t</a:t>
            </a:r>
            <a:r>
              <a:rPr sz="993">
                <a:solidFill>
                  <a:srgbClr val="3C3C3B"/>
                </a:solidFill>
                <a:cs typeface="Times New Roman"/>
              </a:rPr>
              <a:t>a</a:t>
            </a:r>
            <a:r>
              <a:rPr sz="993" spc="23">
                <a:solidFill>
                  <a:srgbClr val="3C3C3B"/>
                </a:solidFill>
                <a:cs typeface="Times New Roman"/>
              </a:rPr>
              <a:t>r</a:t>
            </a:r>
            <a:r>
              <a:rPr sz="993">
                <a:solidFill>
                  <a:srgbClr val="3C3C3B"/>
                </a:solidFill>
                <a:cs typeface="Times New Roman"/>
              </a:rPr>
              <a:t>y</a:t>
            </a:r>
            <a:r>
              <a:rPr sz="993" spc="117">
                <a:solidFill>
                  <a:srgbClr val="3C3C3B"/>
                </a:solidFill>
                <a:cs typeface="Times New Roman"/>
              </a:rPr>
              <a:t> </a:t>
            </a:r>
            <a:r>
              <a:rPr sz="993" spc="-170">
                <a:solidFill>
                  <a:srgbClr val="3C3C3B"/>
                </a:solidFill>
                <a:cs typeface="Times New Roman"/>
              </a:rPr>
              <a:t>&amp;</a:t>
            </a:r>
            <a:r>
              <a:rPr sz="993" spc="-50">
                <a:solidFill>
                  <a:srgbClr val="3C3C3B"/>
                </a:solidFill>
                <a:cs typeface="Times New Roman"/>
              </a:rPr>
              <a:t> </a:t>
            </a:r>
            <a:r>
              <a:rPr sz="993" spc="-30">
                <a:solidFill>
                  <a:srgbClr val="3C3C3B"/>
                </a:solidFill>
                <a:cs typeface="Times New Roman"/>
              </a:rPr>
              <a:t>li</a:t>
            </a:r>
            <a:r>
              <a:rPr sz="993" spc="-45">
                <a:solidFill>
                  <a:srgbClr val="3C3C3B"/>
                </a:solidFill>
                <a:cs typeface="Times New Roman"/>
              </a:rPr>
              <a:t>f</a:t>
            </a:r>
            <a:r>
              <a:rPr sz="993" spc="38">
                <a:solidFill>
                  <a:srgbClr val="3C3C3B"/>
                </a:solidFill>
                <a:cs typeface="Times New Roman"/>
              </a:rPr>
              <a:t>e</a:t>
            </a:r>
            <a:r>
              <a:rPr sz="993" spc="16">
                <a:solidFill>
                  <a:srgbClr val="3C3C3B"/>
                </a:solidFill>
                <a:cs typeface="Times New Roman"/>
              </a:rPr>
              <a:t>s</a:t>
            </a:r>
            <a:r>
              <a:rPr sz="993" spc="9">
                <a:solidFill>
                  <a:srgbClr val="3C3C3B"/>
                </a:solidFill>
                <a:cs typeface="Times New Roman"/>
              </a:rPr>
              <a:t>tyle,</a:t>
            </a:r>
            <a:r>
              <a:rPr sz="993" spc="6">
                <a:solidFill>
                  <a:srgbClr val="3C3C3B"/>
                </a:solidFill>
                <a:cs typeface="Times New Roman"/>
              </a:rPr>
              <a:t> </a:t>
            </a:r>
            <a:endParaRPr sz="993">
              <a:cs typeface="Times New Roman"/>
            </a:endParaRPr>
          </a:p>
          <a:p>
            <a:pPr marL="11469">
              <a:lnSpc>
                <a:spcPts val="1142"/>
              </a:lnSpc>
              <a:spcBef>
                <a:spcPts val="122"/>
              </a:spcBef>
            </a:pPr>
            <a:r>
              <a:rPr sz="993" spc="15">
                <a:solidFill>
                  <a:srgbClr val="3C3C3B"/>
                </a:solidFill>
                <a:cs typeface="Times New Roman"/>
              </a:rPr>
              <a:t>type, brand, new, </a:t>
            </a:r>
            <a:endParaRPr sz="993">
              <a:cs typeface="Times New Roman"/>
            </a:endParaRPr>
          </a:p>
          <a:p>
            <a:pPr marL="11469">
              <a:lnSpc>
                <a:spcPts val="1142"/>
              </a:lnSpc>
              <a:spcBef>
                <a:spcPts val="122"/>
              </a:spcBef>
            </a:pPr>
            <a:r>
              <a:rPr sz="993" spc="9">
                <a:solidFill>
                  <a:srgbClr val="3C3C3B"/>
                </a:solidFill>
                <a:cs typeface="Times New Roman"/>
              </a:rPr>
              <a:t>offers and favourites; </a:t>
            </a:r>
            <a:endParaRPr sz="993">
              <a:cs typeface="Times New Roman"/>
            </a:endParaRPr>
          </a:p>
          <a:p>
            <a:pPr marL="11469">
              <a:lnSpc>
                <a:spcPts val="1142"/>
              </a:lnSpc>
              <a:spcBef>
                <a:spcPts val="122"/>
              </a:spcBef>
            </a:pPr>
            <a:r>
              <a:rPr sz="993" spc="22">
                <a:solidFill>
                  <a:srgbClr val="3C3C3B"/>
                </a:solidFill>
                <a:cs typeface="Times New Roman"/>
              </a:rPr>
              <a:t>comprehensive sort </a:t>
            </a:r>
            <a:endParaRPr sz="993">
              <a:cs typeface="Times New Roman"/>
            </a:endParaRPr>
          </a:p>
          <a:p>
            <a:pPr marL="11469">
              <a:lnSpc>
                <a:spcPts val="1142"/>
              </a:lnSpc>
              <a:spcBef>
                <a:spcPts val="122"/>
              </a:spcBef>
            </a:pPr>
            <a:r>
              <a:rPr sz="993">
                <a:solidFill>
                  <a:srgbClr val="3C3C3B"/>
                </a:solidFill>
                <a:cs typeface="Times New Roman"/>
              </a:rPr>
              <a:t>incl.</a:t>
            </a:r>
            <a:r>
              <a:rPr sz="993" spc="-49">
                <a:solidFill>
                  <a:srgbClr val="3C3C3B"/>
                </a:solidFill>
                <a:cs typeface="Times New Roman"/>
              </a:rPr>
              <a:t> </a:t>
            </a:r>
            <a:r>
              <a:rPr sz="993" spc="-17">
                <a:solidFill>
                  <a:srgbClr val="3C3C3B"/>
                </a:solidFill>
                <a:cs typeface="Times New Roman"/>
              </a:rPr>
              <a:t>f</a:t>
            </a:r>
            <a:r>
              <a:rPr sz="993">
                <a:solidFill>
                  <a:srgbClr val="3C3C3B"/>
                </a:solidFill>
                <a:cs typeface="Times New Roman"/>
              </a:rPr>
              <a:t>avs</a:t>
            </a:r>
            <a:r>
              <a:rPr sz="993" spc="-39">
                <a:solidFill>
                  <a:srgbClr val="3C3C3B"/>
                </a:solidFill>
                <a:cs typeface="Times New Roman"/>
              </a:rPr>
              <a:t> </a:t>
            </a:r>
            <a:r>
              <a:rPr sz="993">
                <a:solidFill>
                  <a:srgbClr val="3C3C3B"/>
                </a:solidFill>
                <a:cs typeface="Times New Roman"/>
              </a:rPr>
              <a:t>fi</a:t>
            </a:r>
            <a:r>
              <a:rPr sz="993" spc="-4">
                <a:solidFill>
                  <a:srgbClr val="3C3C3B"/>
                </a:solidFill>
                <a:cs typeface="Times New Roman"/>
              </a:rPr>
              <a:t>r</a:t>
            </a:r>
            <a:r>
              <a:rPr sz="993" spc="-17">
                <a:solidFill>
                  <a:srgbClr val="3C3C3B"/>
                </a:solidFill>
                <a:cs typeface="Times New Roman"/>
              </a:rPr>
              <a:t>s</a:t>
            </a:r>
            <a:r>
              <a:rPr sz="993" spc="4">
                <a:solidFill>
                  <a:srgbClr val="3C3C3B"/>
                </a:solidFill>
                <a:cs typeface="Times New Roman"/>
              </a:rPr>
              <a:t>t</a:t>
            </a:r>
            <a:r>
              <a:rPr sz="993">
                <a:solidFill>
                  <a:srgbClr val="3C3C3B"/>
                </a:solidFill>
                <a:cs typeface="Times New Roman"/>
              </a:rPr>
              <a:t>,</a:t>
            </a:r>
            <a:r>
              <a:rPr sz="993" spc="-18">
                <a:solidFill>
                  <a:srgbClr val="3C3C3B"/>
                </a:solidFill>
                <a:cs typeface="Times New Roman"/>
              </a:rPr>
              <a:t> </a:t>
            </a:r>
            <a:r>
              <a:rPr sz="993" spc="34">
                <a:solidFill>
                  <a:srgbClr val="3C3C3B"/>
                </a:solidFill>
                <a:cs typeface="Times New Roman"/>
              </a:rPr>
              <a:t>popula</a:t>
            </a:r>
            <a:r>
              <a:rPr sz="993" spc="-32">
                <a:solidFill>
                  <a:srgbClr val="3C3C3B"/>
                </a:solidFill>
                <a:cs typeface="Times New Roman"/>
              </a:rPr>
              <a:t>r</a:t>
            </a:r>
            <a:r>
              <a:rPr sz="993">
                <a:solidFill>
                  <a:srgbClr val="3C3C3B"/>
                </a:solidFill>
                <a:cs typeface="Times New Roman"/>
              </a:rPr>
              <a:t>, </a:t>
            </a:r>
            <a:endParaRPr sz="993">
              <a:cs typeface="Times New Roman"/>
            </a:endParaRPr>
          </a:p>
          <a:p>
            <a:pPr marL="11469">
              <a:lnSpc>
                <a:spcPts val="1142"/>
              </a:lnSpc>
              <a:spcBef>
                <a:spcPts val="122"/>
              </a:spcBef>
            </a:pPr>
            <a:r>
              <a:rPr sz="993" spc="13">
                <a:solidFill>
                  <a:srgbClr val="3C3C3B"/>
                </a:solidFill>
                <a:cs typeface="Times New Roman"/>
              </a:rPr>
              <a:t>rating, new</a:t>
            </a:r>
            <a:endParaRPr sz="993">
              <a:cs typeface="Times New Roman"/>
            </a:endParaRPr>
          </a:p>
        </p:txBody>
      </p:sp>
      <p:sp>
        <p:nvSpPr>
          <p:cNvPr id="174" name="object 78">
            <a:extLst>
              <a:ext uri="{FF2B5EF4-FFF2-40B4-BE49-F238E27FC236}">
                <a16:creationId xmlns:a16="http://schemas.microsoft.com/office/drawing/2014/main" id="{CA29A483-A981-4D77-BEF0-1C0A0E32089C}"/>
              </a:ext>
            </a:extLst>
          </p:cNvPr>
          <p:cNvSpPr txBox="1"/>
          <p:nvPr/>
        </p:nvSpPr>
        <p:spPr>
          <a:xfrm>
            <a:off x="5574737" y="6631537"/>
            <a:ext cx="1179052" cy="1112755"/>
          </a:xfrm>
          <a:prstGeom prst="rect">
            <a:avLst/>
          </a:prstGeom>
        </p:spPr>
        <p:txBody>
          <a:bodyPr wrap="square" lIns="0" tIns="6451" rIns="0" bIns="0" rtlCol="0">
            <a:noAutofit/>
          </a:bodyPr>
          <a:lstStyle/>
          <a:p>
            <a:pPr marL="11469" marR="86104" algn="just">
              <a:lnSpc>
                <a:spcPts val="1016"/>
              </a:lnSpc>
            </a:pPr>
            <a:r>
              <a:rPr sz="993">
                <a:solidFill>
                  <a:srgbClr val="3C3C3B"/>
                </a:solidFill>
                <a:cs typeface="Times New Roman"/>
              </a:rPr>
              <a:t>Multi-select left-side</a:t>
            </a:r>
            <a:endParaRPr sz="993">
              <a:cs typeface="Times New Roman"/>
            </a:endParaRPr>
          </a:p>
          <a:p>
            <a:pPr marL="11469" marR="206150" algn="just">
              <a:lnSpc>
                <a:spcPts val="1142"/>
              </a:lnSpc>
              <a:spcBef>
                <a:spcPts val="70"/>
              </a:spcBef>
            </a:pPr>
            <a:r>
              <a:rPr sz="993" spc="6">
                <a:solidFill>
                  <a:srgbClr val="3C3C3B"/>
                </a:solidFill>
                <a:cs typeface="Times New Roman"/>
              </a:rPr>
              <a:t>filters incl. brand, </a:t>
            </a:r>
            <a:endParaRPr sz="993">
              <a:cs typeface="Times New Roman"/>
            </a:endParaRPr>
          </a:p>
          <a:p>
            <a:pPr marL="11469" marR="206150" algn="just">
              <a:lnSpc>
                <a:spcPts val="1142"/>
              </a:lnSpc>
              <a:spcBef>
                <a:spcPts val="122"/>
              </a:spcBef>
            </a:pPr>
            <a:r>
              <a:rPr sz="993" spc="-5">
                <a:solidFill>
                  <a:srgbClr val="3C3C3B"/>
                </a:solidFill>
                <a:cs typeface="Times New Roman"/>
              </a:rPr>
              <a:t>dietary &amp; lifestyle, </a:t>
            </a:r>
            <a:endParaRPr sz="993">
              <a:cs typeface="Times New Roman"/>
            </a:endParaRPr>
          </a:p>
          <a:p>
            <a:pPr marL="11469" marR="206150" algn="just">
              <a:lnSpc>
                <a:spcPts val="1142"/>
              </a:lnSpc>
              <a:spcBef>
                <a:spcPts val="122"/>
              </a:spcBef>
            </a:pPr>
            <a:r>
              <a:rPr sz="993">
                <a:solidFill>
                  <a:srgbClr val="3C3C3B"/>
                </a:solidFill>
                <a:cs typeface="Times New Roman"/>
              </a:rPr>
              <a:t>new, offers;</a:t>
            </a:r>
            <a:endParaRPr sz="993">
              <a:cs typeface="Times New Roman"/>
            </a:endParaRPr>
          </a:p>
          <a:p>
            <a:pPr marL="11469" algn="just">
              <a:lnSpc>
                <a:spcPts val="1142"/>
              </a:lnSpc>
              <a:spcBef>
                <a:spcPts val="126"/>
              </a:spcBef>
            </a:pPr>
            <a:r>
              <a:rPr sz="993">
                <a:solidFill>
                  <a:srgbClr val="3C3C3B"/>
                </a:solidFill>
                <a:cs typeface="Times New Roman"/>
              </a:rPr>
              <a:t>sort</a:t>
            </a:r>
            <a:r>
              <a:rPr sz="993" spc="84">
                <a:solidFill>
                  <a:srgbClr val="3C3C3B"/>
                </a:solidFill>
                <a:cs typeface="Times New Roman"/>
              </a:rPr>
              <a:t> </a:t>
            </a:r>
            <a:r>
              <a:rPr sz="993">
                <a:solidFill>
                  <a:srgbClr val="3C3C3B"/>
                </a:solidFill>
                <a:cs typeface="Times New Roman"/>
              </a:rPr>
              <a:t>incl.</a:t>
            </a:r>
            <a:r>
              <a:rPr sz="993" spc="-49">
                <a:solidFill>
                  <a:srgbClr val="3C3C3B"/>
                </a:solidFill>
                <a:cs typeface="Times New Roman"/>
              </a:rPr>
              <a:t> </a:t>
            </a:r>
            <a:r>
              <a:rPr sz="993" spc="-17">
                <a:solidFill>
                  <a:srgbClr val="3C3C3B"/>
                </a:solidFill>
                <a:cs typeface="Times New Roman"/>
              </a:rPr>
              <a:t>f</a:t>
            </a:r>
            <a:r>
              <a:rPr sz="993">
                <a:solidFill>
                  <a:srgbClr val="3C3C3B"/>
                </a:solidFill>
                <a:cs typeface="Times New Roman"/>
              </a:rPr>
              <a:t>avs</a:t>
            </a:r>
            <a:r>
              <a:rPr sz="993" spc="-39">
                <a:solidFill>
                  <a:srgbClr val="3C3C3B"/>
                </a:solidFill>
                <a:cs typeface="Times New Roman"/>
              </a:rPr>
              <a:t> </a:t>
            </a:r>
            <a:r>
              <a:rPr sz="993">
                <a:solidFill>
                  <a:srgbClr val="3C3C3B"/>
                </a:solidFill>
                <a:cs typeface="Times New Roman"/>
              </a:rPr>
              <a:t>fi</a:t>
            </a:r>
            <a:r>
              <a:rPr sz="993" spc="-4">
                <a:solidFill>
                  <a:srgbClr val="3C3C3B"/>
                </a:solidFill>
                <a:cs typeface="Times New Roman"/>
              </a:rPr>
              <a:t>r</a:t>
            </a:r>
            <a:r>
              <a:rPr sz="993" spc="-17">
                <a:solidFill>
                  <a:srgbClr val="3C3C3B"/>
                </a:solidFill>
                <a:cs typeface="Times New Roman"/>
              </a:rPr>
              <a:t>s</a:t>
            </a:r>
            <a:r>
              <a:rPr sz="993" spc="4">
                <a:solidFill>
                  <a:srgbClr val="3C3C3B"/>
                </a:solidFill>
                <a:cs typeface="Times New Roman"/>
              </a:rPr>
              <a:t>t</a:t>
            </a:r>
            <a:r>
              <a:rPr sz="993">
                <a:solidFill>
                  <a:srgbClr val="3C3C3B"/>
                </a:solidFill>
                <a:cs typeface="Times New Roman"/>
              </a:rPr>
              <a:t>,</a:t>
            </a:r>
            <a:r>
              <a:rPr sz="993" spc="-18">
                <a:solidFill>
                  <a:srgbClr val="3C3C3B"/>
                </a:solidFill>
                <a:cs typeface="Times New Roman"/>
              </a:rPr>
              <a:t> </a:t>
            </a:r>
            <a:r>
              <a:rPr sz="993">
                <a:solidFill>
                  <a:srgbClr val="3C3C3B"/>
                </a:solidFill>
                <a:cs typeface="Times New Roman"/>
              </a:rPr>
              <a:t>li</a:t>
            </a:r>
            <a:r>
              <a:rPr sz="993" spc="-8">
                <a:solidFill>
                  <a:srgbClr val="3C3C3B"/>
                </a:solidFill>
                <a:cs typeface="Times New Roman"/>
              </a:rPr>
              <a:t>f</a:t>
            </a:r>
            <a:r>
              <a:rPr sz="993">
                <a:solidFill>
                  <a:srgbClr val="3C3C3B"/>
                </a:solidFill>
                <a:cs typeface="Times New Roman"/>
              </a:rPr>
              <a:t>e </a:t>
            </a:r>
            <a:endParaRPr sz="993">
              <a:cs typeface="Times New Roman"/>
            </a:endParaRPr>
          </a:p>
          <a:p>
            <a:pPr marL="11469" algn="just">
              <a:lnSpc>
                <a:spcPts val="1142"/>
              </a:lnSpc>
              <a:spcBef>
                <a:spcPts val="122"/>
              </a:spcBef>
            </a:pPr>
            <a:r>
              <a:rPr sz="993">
                <a:solidFill>
                  <a:srgbClr val="3C3C3B"/>
                </a:solidFill>
                <a:cs typeface="Times New Roman"/>
              </a:rPr>
              <a:t>(short</a:t>
            </a:r>
            <a:r>
              <a:rPr sz="993" spc="112">
                <a:solidFill>
                  <a:srgbClr val="3C3C3B"/>
                </a:solidFill>
                <a:cs typeface="Times New Roman"/>
              </a:rPr>
              <a:t> </a:t>
            </a:r>
            <a:r>
              <a:rPr sz="993" spc="-13">
                <a:solidFill>
                  <a:srgbClr val="3C3C3B"/>
                </a:solidFill>
                <a:cs typeface="Times New Roman"/>
              </a:rPr>
              <a:t>t</a:t>
            </a:r>
            <a:r>
              <a:rPr sz="993">
                <a:solidFill>
                  <a:srgbClr val="3C3C3B"/>
                </a:solidFill>
                <a:cs typeface="Times New Roman"/>
              </a:rPr>
              <a:t>o</a:t>
            </a:r>
            <a:r>
              <a:rPr sz="993" spc="50">
                <a:solidFill>
                  <a:srgbClr val="3C3C3B"/>
                </a:solidFill>
                <a:cs typeface="Times New Roman"/>
              </a:rPr>
              <a:t> </a:t>
            </a:r>
            <a:r>
              <a:rPr sz="993">
                <a:solidFill>
                  <a:srgbClr val="3C3C3B"/>
                </a:solidFill>
                <a:cs typeface="Times New Roman"/>
              </a:rPr>
              <a:t>lon</a:t>
            </a:r>
            <a:r>
              <a:rPr sz="993" spc="13">
                <a:solidFill>
                  <a:srgbClr val="3C3C3B"/>
                </a:solidFill>
                <a:cs typeface="Times New Roman"/>
              </a:rPr>
              <a:t>g</a:t>
            </a:r>
            <a:r>
              <a:rPr sz="993">
                <a:solidFill>
                  <a:srgbClr val="3C3C3B"/>
                </a:solidFill>
                <a:cs typeface="Times New Roman"/>
              </a:rPr>
              <a:t>),</a:t>
            </a:r>
            <a:r>
              <a:rPr sz="993" spc="-7">
                <a:solidFill>
                  <a:srgbClr val="3C3C3B"/>
                </a:solidFill>
                <a:cs typeface="Times New Roman"/>
              </a:rPr>
              <a:t> </a:t>
            </a:r>
            <a:r>
              <a:rPr sz="993" spc="-9">
                <a:solidFill>
                  <a:srgbClr val="3C3C3B"/>
                </a:solidFill>
                <a:cs typeface="Times New Roman"/>
              </a:rPr>
              <a:t>r</a:t>
            </a:r>
            <a:r>
              <a:rPr sz="993" spc="43">
                <a:solidFill>
                  <a:srgbClr val="3C3C3B"/>
                </a:solidFill>
                <a:cs typeface="Times New Roman"/>
              </a:rPr>
              <a:t>a</a:t>
            </a:r>
            <a:r>
              <a:rPr sz="993" spc="13">
                <a:solidFill>
                  <a:srgbClr val="3C3C3B"/>
                </a:solidFill>
                <a:cs typeface="Times New Roman"/>
              </a:rPr>
              <a:t>ting,</a:t>
            </a:r>
            <a:r>
              <a:rPr sz="993" spc="9">
                <a:solidFill>
                  <a:srgbClr val="3C3C3B"/>
                </a:solidFill>
                <a:cs typeface="Times New Roman"/>
              </a:rPr>
              <a:t> </a:t>
            </a:r>
            <a:endParaRPr sz="993">
              <a:cs typeface="Times New Roman"/>
            </a:endParaRPr>
          </a:p>
          <a:p>
            <a:pPr marL="11469" algn="just">
              <a:lnSpc>
                <a:spcPts val="1142"/>
              </a:lnSpc>
              <a:spcBef>
                <a:spcPts val="122"/>
              </a:spcBef>
            </a:pPr>
            <a:r>
              <a:rPr sz="993" spc="27">
                <a:solidFill>
                  <a:srgbClr val="3C3C3B"/>
                </a:solidFill>
                <a:cs typeface="Times New Roman"/>
              </a:rPr>
              <a:t>etc</a:t>
            </a:r>
            <a:endParaRPr sz="993">
              <a:cs typeface="Times New Roman"/>
            </a:endParaRPr>
          </a:p>
        </p:txBody>
      </p:sp>
      <p:sp>
        <p:nvSpPr>
          <p:cNvPr id="175" name="object 77">
            <a:extLst>
              <a:ext uri="{FF2B5EF4-FFF2-40B4-BE49-F238E27FC236}">
                <a16:creationId xmlns:a16="http://schemas.microsoft.com/office/drawing/2014/main" id="{661B55FD-2973-4719-A4A4-4BD560690384}"/>
              </a:ext>
            </a:extLst>
          </p:cNvPr>
          <p:cNvSpPr txBox="1"/>
          <p:nvPr/>
        </p:nvSpPr>
        <p:spPr>
          <a:xfrm>
            <a:off x="6810149" y="6631790"/>
            <a:ext cx="1104416" cy="1112755"/>
          </a:xfrm>
          <a:prstGeom prst="rect">
            <a:avLst/>
          </a:prstGeom>
        </p:spPr>
        <p:txBody>
          <a:bodyPr wrap="square" lIns="0" tIns="6451" rIns="0" bIns="0" rtlCol="0">
            <a:noAutofit/>
          </a:bodyPr>
          <a:lstStyle/>
          <a:p>
            <a:pPr marL="11469">
              <a:lnSpc>
                <a:spcPts val="1016"/>
              </a:lnSpc>
            </a:pPr>
            <a:r>
              <a:rPr sz="993">
                <a:solidFill>
                  <a:srgbClr val="3C3C3B"/>
                </a:solidFill>
                <a:cs typeface="Times New Roman"/>
              </a:rPr>
              <a:t>Multi-select left-side</a:t>
            </a:r>
            <a:endParaRPr sz="993">
              <a:cs typeface="Times New Roman"/>
            </a:endParaRPr>
          </a:p>
          <a:p>
            <a:pPr marL="11469" marR="11408">
              <a:lnSpc>
                <a:spcPts val="1142"/>
              </a:lnSpc>
              <a:spcBef>
                <a:spcPts val="70"/>
              </a:spcBef>
            </a:pPr>
            <a:r>
              <a:rPr sz="993" spc="6">
                <a:solidFill>
                  <a:srgbClr val="3C3C3B"/>
                </a:solidFill>
                <a:cs typeface="Times New Roman"/>
              </a:rPr>
              <a:t>filters incl. brand, </a:t>
            </a:r>
            <a:endParaRPr sz="993">
              <a:cs typeface="Times New Roman"/>
            </a:endParaRPr>
          </a:p>
          <a:p>
            <a:pPr marL="11469" marR="11408">
              <a:lnSpc>
                <a:spcPts val="1142"/>
              </a:lnSpc>
              <a:spcBef>
                <a:spcPts val="122"/>
              </a:spcBef>
            </a:pPr>
            <a:r>
              <a:rPr sz="993" spc="-5">
                <a:solidFill>
                  <a:srgbClr val="3C3C3B"/>
                </a:solidFill>
                <a:cs typeface="Times New Roman"/>
              </a:rPr>
              <a:t>dietary &amp; lifestyle, </a:t>
            </a:r>
            <a:endParaRPr sz="993">
              <a:cs typeface="Times New Roman"/>
            </a:endParaRPr>
          </a:p>
          <a:p>
            <a:pPr marL="11469" marR="11408">
              <a:lnSpc>
                <a:spcPts val="1142"/>
              </a:lnSpc>
              <a:spcBef>
                <a:spcPts val="122"/>
              </a:spcBef>
            </a:pPr>
            <a:r>
              <a:rPr sz="993" spc="3">
                <a:solidFill>
                  <a:srgbClr val="3C3C3B"/>
                </a:solidFill>
                <a:cs typeface="Times New Roman"/>
              </a:rPr>
              <a:t>new, offers, own </a:t>
            </a:r>
            <a:endParaRPr sz="993">
              <a:cs typeface="Times New Roman"/>
            </a:endParaRPr>
          </a:p>
          <a:p>
            <a:pPr marL="11469" marR="11408">
              <a:lnSpc>
                <a:spcPts val="1142"/>
              </a:lnSpc>
              <a:spcBef>
                <a:spcPts val="122"/>
              </a:spcBef>
            </a:pPr>
            <a:r>
              <a:rPr sz="993">
                <a:solidFill>
                  <a:srgbClr val="3C3C3B"/>
                </a:solidFill>
                <a:cs typeface="Times New Roman"/>
              </a:rPr>
              <a:t>b</a:t>
            </a:r>
            <a:r>
              <a:rPr sz="993" spc="-23">
                <a:solidFill>
                  <a:srgbClr val="3C3C3B"/>
                </a:solidFill>
                <a:cs typeface="Times New Roman"/>
              </a:rPr>
              <a:t>r</a:t>
            </a:r>
            <a:r>
              <a:rPr sz="993">
                <a:solidFill>
                  <a:srgbClr val="3C3C3B"/>
                </a:solidFill>
                <a:cs typeface="Times New Roman"/>
              </a:rPr>
              <a:t>and;</a:t>
            </a:r>
            <a:r>
              <a:rPr sz="993" spc="135">
                <a:solidFill>
                  <a:srgbClr val="3C3C3B"/>
                </a:solidFill>
                <a:cs typeface="Times New Roman"/>
              </a:rPr>
              <a:t> </a:t>
            </a:r>
            <a:r>
              <a:rPr sz="993">
                <a:solidFill>
                  <a:srgbClr val="3C3C3B"/>
                </a:solidFill>
                <a:cs typeface="Times New Roman"/>
              </a:rPr>
              <a:t>sort</a:t>
            </a:r>
            <a:r>
              <a:rPr sz="993" spc="84">
                <a:solidFill>
                  <a:srgbClr val="3C3C3B"/>
                </a:solidFill>
                <a:cs typeface="Times New Roman"/>
              </a:rPr>
              <a:t> </a:t>
            </a:r>
            <a:r>
              <a:rPr sz="993">
                <a:solidFill>
                  <a:srgbClr val="3C3C3B"/>
                </a:solidFill>
                <a:cs typeface="Times New Roman"/>
              </a:rPr>
              <a:t>incl.</a:t>
            </a:r>
            <a:r>
              <a:rPr sz="993" spc="-49">
                <a:solidFill>
                  <a:srgbClr val="3C3C3B"/>
                </a:solidFill>
                <a:cs typeface="Times New Roman"/>
              </a:rPr>
              <a:t> </a:t>
            </a:r>
            <a:r>
              <a:rPr sz="993" spc="-61">
                <a:solidFill>
                  <a:srgbClr val="3C3C3B"/>
                </a:solidFill>
                <a:cs typeface="Times New Roman"/>
              </a:rPr>
              <a:t>f</a:t>
            </a:r>
            <a:r>
              <a:rPr sz="993" spc="16">
                <a:solidFill>
                  <a:srgbClr val="3C3C3B"/>
                </a:solidFill>
                <a:cs typeface="Times New Roman"/>
              </a:rPr>
              <a:t>avs</a:t>
            </a:r>
            <a:r>
              <a:rPr sz="993" spc="9">
                <a:solidFill>
                  <a:srgbClr val="3C3C3B"/>
                </a:solidFill>
                <a:cs typeface="Times New Roman"/>
              </a:rPr>
              <a:t> </a:t>
            </a:r>
            <a:endParaRPr sz="993">
              <a:cs typeface="Times New Roman"/>
            </a:endParaRPr>
          </a:p>
          <a:p>
            <a:pPr marL="11469" marR="11408">
              <a:lnSpc>
                <a:spcPts val="1142"/>
              </a:lnSpc>
              <a:spcBef>
                <a:spcPts val="122"/>
              </a:spcBef>
            </a:pPr>
            <a:r>
              <a:rPr sz="993" spc="3">
                <a:solidFill>
                  <a:srgbClr val="3C3C3B"/>
                </a:solidFill>
                <a:cs typeface="Times New Roman"/>
              </a:rPr>
              <a:t>first, life (short to </a:t>
            </a:r>
            <a:endParaRPr sz="993">
              <a:cs typeface="Times New Roman"/>
            </a:endParaRPr>
          </a:p>
          <a:p>
            <a:pPr marL="11469" marR="11408">
              <a:lnSpc>
                <a:spcPts val="1142"/>
              </a:lnSpc>
              <a:spcBef>
                <a:spcPts val="122"/>
              </a:spcBef>
            </a:pPr>
            <a:r>
              <a:rPr sz="993" spc="8">
                <a:solidFill>
                  <a:srgbClr val="3C3C3B"/>
                </a:solidFill>
                <a:cs typeface="Times New Roman"/>
              </a:rPr>
              <a:t>long), rating, etc</a:t>
            </a:r>
            <a:endParaRPr sz="993">
              <a:cs typeface="Times New Roman"/>
            </a:endParaRPr>
          </a:p>
        </p:txBody>
      </p:sp>
      <p:sp>
        <p:nvSpPr>
          <p:cNvPr id="176" name="object 76">
            <a:extLst>
              <a:ext uri="{FF2B5EF4-FFF2-40B4-BE49-F238E27FC236}">
                <a16:creationId xmlns:a16="http://schemas.microsoft.com/office/drawing/2014/main" id="{F9182FB5-DD17-4BFC-AB0B-14671015AA5C}"/>
              </a:ext>
            </a:extLst>
          </p:cNvPr>
          <p:cNvSpPr txBox="1"/>
          <p:nvPr/>
        </p:nvSpPr>
        <p:spPr>
          <a:xfrm>
            <a:off x="8045561" y="6632042"/>
            <a:ext cx="1154588" cy="952147"/>
          </a:xfrm>
          <a:prstGeom prst="rect">
            <a:avLst/>
          </a:prstGeom>
        </p:spPr>
        <p:txBody>
          <a:bodyPr wrap="square" lIns="0" tIns="6451" rIns="0" bIns="0" rtlCol="0">
            <a:noAutofit/>
          </a:bodyPr>
          <a:lstStyle/>
          <a:p>
            <a:pPr marL="11469" marR="10292">
              <a:lnSpc>
                <a:spcPts val="1016"/>
              </a:lnSpc>
            </a:pPr>
            <a:r>
              <a:rPr sz="993">
                <a:solidFill>
                  <a:srgbClr val="3C3C3B"/>
                </a:solidFill>
                <a:cs typeface="Times New Roman"/>
              </a:rPr>
              <a:t>Multi-select filters</a:t>
            </a:r>
            <a:endParaRPr sz="993">
              <a:cs typeface="Times New Roman"/>
            </a:endParaRPr>
          </a:p>
          <a:p>
            <a:pPr marL="11469">
              <a:lnSpc>
                <a:spcPts val="1142"/>
              </a:lnSpc>
              <a:spcBef>
                <a:spcPts val="70"/>
              </a:spcBef>
            </a:pPr>
            <a:r>
              <a:rPr sz="993" spc="6">
                <a:solidFill>
                  <a:srgbClr val="3C3C3B"/>
                </a:solidFill>
                <a:cs typeface="Times New Roman"/>
              </a:rPr>
              <a:t>incl. Waitrose brand, </a:t>
            </a:r>
            <a:endParaRPr sz="993">
              <a:cs typeface="Times New Roman"/>
            </a:endParaRPr>
          </a:p>
          <a:p>
            <a:pPr marL="11469">
              <a:lnSpc>
                <a:spcPts val="1142"/>
              </a:lnSpc>
              <a:spcBef>
                <a:spcPts val="122"/>
              </a:spcBef>
            </a:pPr>
            <a:r>
              <a:rPr sz="993" spc="4">
                <a:solidFill>
                  <a:srgbClr val="3C3C3B"/>
                </a:solidFill>
                <a:cs typeface="Times New Roman"/>
              </a:rPr>
              <a:t>dietary, offers; </a:t>
            </a:r>
            <a:endParaRPr sz="993">
              <a:cs typeface="Times New Roman"/>
            </a:endParaRPr>
          </a:p>
          <a:p>
            <a:pPr marL="11469">
              <a:lnSpc>
                <a:spcPts val="1142"/>
              </a:lnSpc>
              <a:spcBef>
                <a:spcPts val="122"/>
              </a:spcBef>
            </a:pPr>
            <a:r>
              <a:rPr sz="993" spc="-8">
                <a:solidFill>
                  <a:srgbClr val="3C3C3B"/>
                </a:solidFill>
                <a:cs typeface="Times New Roman"/>
              </a:rPr>
              <a:t>r</a:t>
            </a:r>
            <a:r>
              <a:rPr sz="993">
                <a:solidFill>
                  <a:srgbClr val="3C3C3B"/>
                </a:solidFill>
                <a:cs typeface="Times New Roman"/>
              </a:rPr>
              <a:t>efinement</a:t>
            </a:r>
            <a:r>
              <a:rPr sz="993" spc="241">
                <a:solidFill>
                  <a:srgbClr val="3C3C3B"/>
                </a:solidFill>
                <a:cs typeface="Times New Roman"/>
              </a:rPr>
              <a:t> </a:t>
            </a:r>
            <a:r>
              <a:rPr sz="993">
                <a:solidFill>
                  <a:srgbClr val="3C3C3B"/>
                </a:solidFill>
                <a:cs typeface="Times New Roman"/>
              </a:rPr>
              <a:t>links;</a:t>
            </a:r>
            <a:r>
              <a:rPr sz="993" spc="-71">
                <a:solidFill>
                  <a:srgbClr val="3C3C3B"/>
                </a:solidFill>
                <a:cs typeface="Times New Roman"/>
              </a:rPr>
              <a:t> </a:t>
            </a:r>
            <a:r>
              <a:rPr sz="993" spc="33">
                <a:solidFill>
                  <a:srgbClr val="3C3C3B"/>
                </a:solidFill>
                <a:cs typeface="Times New Roman"/>
              </a:rPr>
              <a:t>sort</a:t>
            </a:r>
            <a:r>
              <a:rPr sz="993" spc="21">
                <a:solidFill>
                  <a:srgbClr val="3C3C3B"/>
                </a:solidFill>
                <a:cs typeface="Times New Roman"/>
              </a:rPr>
              <a:t> </a:t>
            </a:r>
            <a:endParaRPr sz="993">
              <a:cs typeface="Times New Roman"/>
            </a:endParaRPr>
          </a:p>
          <a:p>
            <a:pPr marL="11469">
              <a:lnSpc>
                <a:spcPts val="1142"/>
              </a:lnSpc>
              <a:spcBef>
                <a:spcPts val="122"/>
              </a:spcBef>
            </a:pPr>
            <a:r>
              <a:rPr sz="993" spc="8">
                <a:solidFill>
                  <a:srgbClr val="3C3C3B"/>
                </a:solidFill>
                <a:cs typeface="Times New Roman"/>
              </a:rPr>
              <a:t>incl. popular, rating, </a:t>
            </a:r>
            <a:endParaRPr sz="993">
              <a:cs typeface="Times New Roman"/>
            </a:endParaRPr>
          </a:p>
          <a:p>
            <a:pPr marL="11469">
              <a:lnSpc>
                <a:spcPts val="1142"/>
              </a:lnSpc>
              <a:spcBef>
                <a:spcPts val="122"/>
              </a:spcBef>
            </a:pPr>
            <a:r>
              <a:rPr sz="993" spc="27">
                <a:solidFill>
                  <a:srgbClr val="3C3C3B"/>
                </a:solidFill>
                <a:cs typeface="Times New Roman"/>
              </a:rPr>
              <a:t>etc</a:t>
            </a:r>
            <a:endParaRPr sz="993">
              <a:cs typeface="Times New Roman"/>
            </a:endParaRPr>
          </a:p>
        </p:txBody>
      </p:sp>
      <p:sp>
        <p:nvSpPr>
          <p:cNvPr id="177" name="object 75">
            <a:extLst>
              <a:ext uri="{FF2B5EF4-FFF2-40B4-BE49-F238E27FC236}">
                <a16:creationId xmlns:a16="http://schemas.microsoft.com/office/drawing/2014/main" id="{1B45FD52-9F3C-45DB-B900-782616996F04}"/>
              </a:ext>
            </a:extLst>
          </p:cNvPr>
          <p:cNvSpPr txBox="1"/>
          <p:nvPr/>
        </p:nvSpPr>
        <p:spPr>
          <a:xfrm>
            <a:off x="9280971" y="6632168"/>
            <a:ext cx="1119124" cy="1112755"/>
          </a:xfrm>
          <a:prstGeom prst="rect">
            <a:avLst/>
          </a:prstGeom>
        </p:spPr>
        <p:txBody>
          <a:bodyPr wrap="square" lIns="0" tIns="6451" rIns="0" bIns="0" rtlCol="0">
            <a:noAutofit/>
          </a:bodyPr>
          <a:lstStyle/>
          <a:p>
            <a:pPr marL="11469" marR="10292">
              <a:lnSpc>
                <a:spcPts val="1016"/>
              </a:lnSpc>
            </a:pPr>
            <a:r>
              <a:rPr sz="993">
                <a:solidFill>
                  <a:srgbClr val="3C3C3B"/>
                </a:solidFill>
                <a:cs typeface="Times New Roman"/>
              </a:rPr>
              <a:t>Multi-select left-side</a:t>
            </a:r>
            <a:endParaRPr sz="993">
              <a:cs typeface="Times New Roman"/>
            </a:endParaRPr>
          </a:p>
          <a:p>
            <a:pPr marL="11469">
              <a:lnSpc>
                <a:spcPts val="1142"/>
              </a:lnSpc>
              <a:spcBef>
                <a:spcPts val="70"/>
              </a:spcBef>
            </a:pPr>
            <a:r>
              <a:rPr sz="993" spc="10">
                <a:solidFill>
                  <a:srgbClr val="3C3C3B"/>
                </a:solidFill>
                <a:cs typeface="Times New Roman"/>
              </a:rPr>
              <a:t>filters incl. price, </a:t>
            </a:r>
            <a:endParaRPr sz="993">
              <a:cs typeface="Times New Roman"/>
            </a:endParaRPr>
          </a:p>
          <a:p>
            <a:pPr marL="11469">
              <a:lnSpc>
                <a:spcPts val="1142"/>
              </a:lnSpc>
              <a:spcBef>
                <a:spcPts val="122"/>
              </a:spcBef>
            </a:pPr>
            <a:r>
              <a:rPr sz="993">
                <a:solidFill>
                  <a:srgbClr val="3C3C3B"/>
                </a:solidFill>
                <a:cs typeface="Times New Roman"/>
              </a:rPr>
              <a:t>b</a:t>
            </a:r>
            <a:r>
              <a:rPr sz="993" spc="-23">
                <a:solidFill>
                  <a:srgbClr val="3C3C3B"/>
                </a:solidFill>
                <a:cs typeface="Times New Roman"/>
              </a:rPr>
              <a:t>r</a:t>
            </a:r>
            <a:r>
              <a:rPr sz="993">
                <a:solidFill>
                  <a:srgbClr val="3C3C3B"/>
                </a:solidFill>
                <a:cs typeface="Times New Roman"/>
              </a:rPr>
              <a:t>and,</a:t>
            </a:r>
            <a:r>
              <a:rPr sz="993" spc="167">
                <a:solidFill>
                  <a:srgbClr val="3C3C3B"/>
                </a:solidFill>
                <a:cs typeface="Times New Roman"/>
              </a:rPr>
              <a:t> </a:t>
            </a:r>
            <a:r>
              <a:rPr sz="993">
                <a:solidFill>
                  <a:srgbClr val="3C3C3B"/>
                </a:solidFill>
                <a:cs typeface="Times New Roman"/>
              </a:rPr>
              <a:t>type/</a:t>
            </a:r>
            <a:r>
              <a:rPr sz="993" spc="148">
                <a:solidFill>
                  <a:srgbClr val="3C3C3B"/>
                </a:solidFill>
                <a:cs typeface="Times New Roman"/>
              </a:rPr>
              <a:t> </a:t>
            </a:r>
            <a:r>
              <a:rPr sz="993" spc="-10">
                <a:solidFill>
                  <a:srgbClr val="3C3C3B"/>
                </a:solidFill>
                <a:cs typeface="Times New Roman"/>
              </a:rPr>
              <a:t>fla</a:t>
            </a:r>
            <a:r>
              <a:rPr sz="993" spc="-19">
                <a:solidFill>
                  <a:srgbClr val="3C3C3B"/>
                </a:solidFill>
                <a:cs typeface="Times New Roman"/>
              </a:rPr>
              <a:t>v</a:t>
            </a:r>
            <a:r>
              <a:rPr sz="993" spc="33">
                <a:solidFill>
                  <a:srgbClr val="3C3C3B"/>
                </a:solidFill>
                <a:cs typeface="Times New Roman"/>
              </a:rPr>
              <a:t>ou</a:t>
            </a:r>
            <a:r>
              <a:rPr sz="993" spc="-8">
                <a:solidFill>
                  <a:srgbClr val="3C3C3B"/>
                </a:solidFill>
                <a:cs typeface="Times New Roman"/>
              </a:rPr>
              <a:t>r</a:t>
            </a:r>
            <a:r>
              <a:rPr sz="993" spc="70">
                <a:solidFill>
                  <a:srgbClr val="3C3C3B"/>
                </a:solidFill>
                <a:cs typeface="Times New Roman"/>
              </a:rPr>
              <a:t>/</a:t>
            </a:r>
            <a:r>
              <a:rPr sz="993" spc="63">
                <a:solidFill>
                  <a:srgbClr val="3C3C3B"/>
                </a:solidFill>
                <a:cs typeface="Times New Roman"/>
              </a:rPr>
              <a:t> </a:t>
            </a:r>
            <a:endParaRPr sz="993">
              <a:cs typeface="Times New Roman"/>
            </a:endParaRPr>
          </a:p>
          <a:p>
            <a:pPr marL="11469">
              <a:lnSpc>
                <a:spcPts val="1142"/>
              </a:lnSpc>
              <a:spcBef>
                <a:spcPts val="122"/>
              </a:spcBef>
            </a:pPr>
            <a:r>
              <a:rPr sz="993" spc="10">
                <a:solidFill>
                  <a:srgbClr val="3C3C3B"/>
                </a:solidFill>
                <a:cs typeface="Times New Roman"/>
              </a:rPr>
              <a:t>bigger pack; sort</a:t>
            </a:r>
            <a:endParaRPr sz="993">
              <a:cs typeface="Times New Roman"/>
            </a:endParaRPr>
          </a:p>
          <a:p>
            <a:pPr marL="11469" marR="35060">
              <a:lnSpc>
                <a:spcPts val="1142"/>
              </a:lnSpc>
              <a:spcBef>
                <a:spcPts val="126"/>
              </a:spcBef>
            </a:pPr>
            <a:r>
              <a:rPr sz="993" spc="10">
                <a:solidFill>
                  <a:srgbClr val="3C3C3B"/>
                </a:solidFill>
                <a:cs typeface="Times New Roman"/>
              </a:rPr>
              <a:t>incl. popular etc.; </a:t>
            </a:r>
            <a:endParaRPr sz="993">
              <a:cs typeface="Times New Roman"/>
            </a:endParaRPr>
          </a:p>
          <a:p>
            <a:pPr marL="11469" marR="35060">
              <a:lnSpc>
                <a:spcPts val="1142"/>
              </a:lnSpc>
              <a:spcBef>
                <a:spcPts val="122"/>
              </a:spcBef>
            </a:pPr>
            <a:r>
              <a:rPr sz="993" spc="12">
                <a:solidFill>
                  <a:srgbClr val="3C3C3B"/>
                </a:solidFill>
                <a:cs typeface="Times New Roman"/>
              </a:rPr>
              <a:t>refinement links; no </a:t>
            </a:r>
            <a:endParaRPr sz="993">
              <a:cs typeface="Times New Roman"/>
            </a:endParaRPr>
          </a:p>
          <a:p>
            <a:pPr marL="11469" marR="35060">
              <a:lnSpc>
                <a:spcPts val="1142"/>
              </a:lnSpc>
              <a:spcBef>
                <a:spcPts val="122"/>
              </a:spcBef>
            </a:pPr>
            <a:r>
              <a:rPr sz="993" spc="14">
                <a:solidFill>
                  <a:srgbClr val="3C3C3B"/>
                </a:solidFill>
                <a:cs typeface="Times New Roman"/>
              </a:rPr>
              <a:t>nutritional filters</a:t>
            </a:r>
            <a:endParaRPr sz="993">
              <a:cs typeface="Times New Roman"/>
            </a:endParaRPr>
          </a:p>
        </p:txBody>
      </p:sp>
      <p:sp>
        <p:nvSpPr>
          <p:cNvPr id="178" name="object 74">
            <a:extLst>
              <a:ext uri="{FF2B5EF4-FFF2-40B4-BE49-F238E27FC236}">
                <a16:creationId xmlns:a16="http://schemas.microsoft.com/office/drawing/2014/main" id="{720F13D6-5588-4B2A-B392-6B6C4482E56A}"/>
              </a:ext>
            </a:extLst>
          </p:cNvPr>
          <p:cNvSpPr txBox="1"/>
          <p:nvPr/>
        </p:nvSpPr>
        <p:spPr>
          <a:xfrm>
            <a:off x="10516383" y="6632420"/>
            <a:ext cx="323338" cy="149105"/>
          </a:xfrm>
          <a:prstGeom prst="rect">
            <a:avLst/>
          </a:prstGeom>
        </p:spPr>
        <p:txBody>
          <a:bodyPr wrap="square" lIns="0" tIns="6451" rIns="0" bIns="0" rtlCol="0">
            <a:noAutofit/>
          </a:bodyPr>
          <a:lstStyle/>
          <a:p>
            <a:pPr marL="11469">
              <a:lnSpc>
                <a:spcPts val="1016"/>
              </a:lnSpc>
            </a:pPr>
            <a:r>
              <a:rPr sz="993" spc="14">
                <a:solidFill>
                  <a:srgbClr val="3C3C3B"/>
                </a:solidFill>
                <a:cs typeface="Times New Roman"/>
              </a:rPr>
              <a:t>None</a:t>
            </a:r>
            <a:endParaRPr sz="993">
              <a:cs typeface="Times New Roman"/>
            </a:endParaRPr>
          </a:p>
        </p:txBody>
      </p:sp>
      <p:sp>
        <p:nvSpPr>
          <p:cNvPr id="179" name="object 73">
            <a:extLst>
              <a:ext uri="{FF2B5EF4-FFF2-40B4-BE49-F238E27FC236}">
                <a16:creationId xmlns:a16="http://schemas.microsoft.com/office/drawing/2014/main" id="{70F78566-4B4C-47A2-8B6E-753FB57727D1}"/>
              </a:ext>
            </a:extLst>
          </p:cNvPr>
          <p:cNvSpPr txBox="1"/>
          <p:nvPr/>
        </p:nvSpPr>
        <p:spPr>
          <a:xfrm>
            <a:off x="11751794" y="6632420"/>
            <a:ext cx="1159045" cy="470321"/>
          </a:xfrm>
          <a:prstGeom prst="rect">
            <a:avLst/>
          </a:prstGeom>
        </p:spPr>
        <p:txBody>
          <a:bodyPr wrap="square" lIns="0" tIns="6451" rIns="0" bIns="0" rtlCol="0">
            <a:noAutofit/>
          </a:bodyPr>
          <a:lstStyle/>
          <a:p>
            <a:pPr marL="11469">
              <a:lnSpc>
                <a:spcPts val="1016"/>
              </a:lnSpc>
            </a:pPr>
            <a:r>
              <a:rPr sz="993" spc="5">
                <a:solidFill>
                  <a:srgbClr val="3C3C3B"/>
                </a:solidFill>
                <a:cs typeface="Times New Roman"/>
              </a:rPr>
              <a:t>Multi-select left-hand</a:t>
            </a:r>
            <a:endParaRPr sz="993">
              <a:cs typeface="Times New Roman"/>
            </a:endParaRPr>
          </a:p>
          <a:p>
            <a:pPr marL="11469" marR="191316">
              <a:lnSpc>
                <a:spcPts val="1142"/>
              </a:lnSpc>
              <a:spcBef>
                <a:spcPts val="70"/>
              </a:spcBef>
            </a:pPr>
            <a:r>
              <a:rPr sz="993" spc="7">
                <a:solidFill>
                  <a:srgbClr val="3C3C3B"/>
                </a:solidFill>
                <a:cs typeface="Times New Roman"/>
              </a:rPr>
              <a:t>filters, review and </a:t>
            </a:r>
            <a:endParaRPr sz="993">
              <a:cs typeface="Times New Roman"/>
            </a:endParaRPr>
          </a:p>
          <a:p>
            <a:pPr marL="11469" marR="191316">
              <a:lnSpc>
                <a:spcPts val="1142"/>
              </a:lnSpc>
              <a:spcBef>
                <a:spcPts val="122"/>
              </a:spcBef>
            </a:pPr>
            <a:r>
              <a:rPr sz="993" spc="18">
                <a:solidFill>
                  <a:srgbClr val="3C3C3B"/>
                </a:solidFill>
                <a:cs typeface="Times New Roman"/>
              </a:rPr>
              <a:t>price refinement</a:t>
            </a:r>
            <a:endParaRPr sz="993">
              <a:cs typeface="Times New Roman"/>
            </a:endParaRPr>
          </a:p>
        </p:txBody>
      </p:sp>
      <p:sp>
        <p:nvSpPr>
          <p:cNvPr id="180" name="object 72">
            <a:extLst>
              <a:ext uri="{FF2B5EF4-FFF2-40B4-BE49-F238E27FC236}">
                <a16:creationId xmlns:a16="http://schemas.microsoft.com/office/drawing/2014/main" id="{ECA8388E-4E50-49D9-9312-96F907DF3A47}"/>
              </a:ext>
            </a:extLst>
          </p:cNvPr>
          <p:cNvSpPr txBox="1"/>
          <p:nvPr/>
        </p:nvSpPr>
        <p:spPr>
          <a:xfrm>
            <a:off x="12987206" y="6632547"/>
            <a:ext cx="1150791" cy="1433972"/>
          </a:xfrm>
          <a:prstGeom prst="rect">
            <a:avLst/>
          </a:prstGeom>
        </p:spPr>
        <p:txBody>
          <a:bodyPr wrap="square" lIns="0" tIns="6451" rIns="0" bIns="0" rtlCol="0">
            <a:noAutofit/>
          </a:bodyPr>
          <a:lstStyle/>
          <a:p>
            <a:pPr marL="11469" marR="10292">
              <a:lnSpc>
                <a:spcPts val="1016"/>
              </a:lnSpc>
            </a:pPr>
            <a:r>
              <a:rPr sz="993">
                <a:solidFill>
                  <a:srgbClr val="3C3C3B"/>
                </a:solidFill>
                <a:cs typeface="Times New Roman"/>
              </a:rPr>
              <a:t>Multi-select left-side</a:t>
            </a:r>
            <a:endParaRPr sz="993">
              <a:cs typeface="Times New Roman"/>
            </a:endParaRPr>
          </a:p>
          <a:p>
            <a:pPr marL="11469">
              <a:lnSpc>
                <a:spcPts val="1142"/>
              </a:lnSpc>
              <a:spcBef>
                <a:spcPts val="70"/>
              </a:spcBef>
            </a:pPr>
            <a:r>
              <a:rPr sz="993" spc="6">
                <a:solidFill>
                  <a:srgbClr val="3C3C3B"/>
                </a:solidFill>
                <a:cs typeface="Times New Roman"/>
              </a:rPr>
              <a:t>filters incl. brand, </a:t>
            </a:r>
            <a:endParaRPr sz="993">
              <a:cs typeface="Times New Roman"/>
            </a:endParaRPr>
          </a:p>
          <a:p>
            <a:pPr marL="11469">
              <a:lnSpc>
                <a:spcPts val="1142"/>
              </a:lnSpc>
              <a:spcBef>
                <a:spcPts val="122"/>
              </a:spcBef>
            </a:pPr>
            <a:r>
              <a:rPr sz="993" spc="5">
                <a:solidFill>
                  <a:srgbClr val="3C3C3B"/>
                </a:solidFill>
                <a:cs typeface="Times New Roman"/>
              </a:rPr>
              <a:t>rating, price, offers, </a:t>
            </a:r>
            <a:endParaRPr sz="993">
              <a:cs typeface="Times New Roman"/>
            </a:endParaRPr>
          </a:p>
          <a:p>
            <a:pPr marL="11469">
              <a:lnSpc>
                <a:spcPts val="1142"/>
              </a:lnSpc>
              <a:spcBef>
                <a:spcPts val="122"/>
              </a:spcBef>
            </a:pPr>
            <a:r>
              <a:rPr sz="993" spc="13">
                <a:solidFill>
                  <a:srgbClr val="3C3C3B"/>
                </a:solidFill>
                <a:cs typeface="Times New Roman"/>
              </a:rPr>
              <a:t>type, dietary; </a:t>
            </a:r>
            <a:endParaRPr sz="993">
              <a:cs typeface="Times New Roman"/>
            </a:endParaRPr>
          </a:p>
          <a:p>
            <a:pPr marL="11469">
              <a:lnSpc>
                <a:spcPts val="1142"/>
              </a:lnSpc>
              <a:spcBef>
                <a:spcPts val="122"/>
              </a:spcBef>
            </a:pPr>
            <a:r>
              <a:rPr sz="993" spc="8">
                <a:solidFill>
                  <a:srgbClr val="3C3C3B"/>
                </a:solidFill>
                <a:cs typeface="Times New Roman"/>
              </a:rPr>
              <a:t>refinement links incl. </a:t>
            </a:r>
            <a:endParaRPr sz="993">
              <a:cs typeface="Times New Roman"/>
            </a:endParaRPr>
          </a:p>
          <a:p>
            <a:pPr marL="11469">
              <a:lnSpc>
                <a:spcPts val="1142"/>
              </a:lnSpc>
              <a:spcBef>
                <a:spcPts val="122"/>
              </a:spcBef>
            </a:pPr>
            <a:r>
              <a:rPr sz="993">
                <a:solidFill>
                  <a:srgbClr val="3C3C3B"/>
                </a:solidFill>
                <a:cs typeface="Times New Roman"/>
              </a:rPr>
              <a:t>b</a:t>
            </a:r>
            <a:r>
              <a:rPr sz="993" spc="-23">
                <a:solidFill>
                  <a:srgbClr val="3C3C3B"/>
                </a:solidFill>
                <a:cs typeface="Times New Roman"/>
              </a:rPr>
              <a:t>r</a:t>
            </a:r>
            <a:r>
              <a:rPr sz="993">
                <a:solidFill>
                  <a:srgbClr val="3C3C3B"/>
                </a:solidFill>
                <a:cs typeface="Times New Roman"/>
              </a:rPr>
              <a:t>ands,</a:t>
            </a:r>
            <a:r>
              <a:rPr sz="993" spc="202">
                <a:solidFill>
                  <a:srgbClr val="3C3C3B"/>
                </a:solidFill>
                <a:cs typeface="Times New Roman"/>
              </a:rPr>
              <a:t> </a:t>
            </a:r>
            <a:r>
              <a:rPr sz="993" spc="-8">
                <a:solidFill>
                  <a:srgbClr val="3C3C3B"/>
                </a:solidFill>
                <a:cs typeface="Times New Roman"/>
              </a:rPr>
              <a:t>r</a:t>
            </a:r>
            <a:r>
              <a:rPr sz="993">
                <a:solidFill>
                  <a:srgbClr val="3C3C3B"/>
                </a:solidFill>
                <a:cs typeface="Times New Roman"/>
              </a:rPr>
              <a:t>el</a:t>
            </a:r>
            <a:r>
              <a:rPr sz="993" spc="-13">
                <a:solidFill>
                  <a:srgbClr val="3C3C3B"/>
                </a:solidFill>
                <a:cs typeface="Times New Roman"/>
              </a:rPr>
              <a:t>at</a:t>
            </a:r>
            <a:r>
              <a:rPr sz="993">
                <a:solidFill>
                  <a:srgbClr val="3C3C3B"/>
                </a:solidFill>
                <a:cs typeface="Times New Roman"/>
              </a:rPr>
              <a:t>ed,</a:t>
            </a:r>
            <a:r>
              <a:rPr sz="993" spc="211">
                <a:solidFill>
                  <a:srgbClr val="3C3C3B"/>
                </a:solidFill>
                <a:cs typeface="Times New Roman"/>
              </a:rPr>
              <a:t> </a:t>
            </a:r>
            <a:r>
              <a:rPr sz="993" spc="7">
                <a:solidFill>
                  <a:srgbClr val="3C3C3B"/>
                </a:solidFill>
                <a:cs typeface="Times New Roman"/>
              </a:rPr>
              <a:t>s</a:t>
            </a:r>
            <a:r>
              <a:rPr sz="993" spc="47">
                <a:solidFill>
                  <a:srgbClr val="3C3C3B"/>
                </a:solidFill>
                <a:cs typeface="Times New Roman"/>
              </a:rPr>
              <a:t>t</a:t>
            </a:r>
            <a:r>
              <a:rPr sz="993" spc="29">
                <a:solidFill>
                  <a:srgbClr val="3C3C3B"/>
                </a:solidFill>
                <a:cs typeface="Times New Roman"/>
              </a:rPr>
              <a:t>o</a:t>
            </a:r>
            <a:r>
              <a:rPr sz="993" spc="10">
                <a:solidFill>
                  <a:srgbClr val="3C3C3B"/>
                </a:solidFill>
                <a:cs typeface="Times New Roman"/>
              </a:rPr>
              <a:t>r</a:t>
            </a:r>
            <a:r>
              <a:rPr sz="993" spc="47">
                <a:solidFill>
                  <a:srgbClr val="3C3C3B"/>
                </a:solidFill>
                <a:cs typeface="Times New Roman"/>
              </a:rPr>
              <a:t>e</a:t>
            </a:r>
            <a:r>
              <a:rPr sz="993" spc="26">
                <a:solidFill>
                  <a:srgbClr val="3C3C3B"/>
                </a:solidFill>
                <a:cs typeface="Times New Roman"/>
              </a:rPr>
              <a:t> </a:t>
            </a:r>
            <a:endParaRPr sz="993">
              <a:cs typeface="Times New Roman"/>
            </a:endParaRPr>
          </a:p>
          <a:p>
            <a:pPr marL="11469">
              <a:lnSpc>
                <a:spcPts val="1142"/>
              </a:lnSpc>
              <a:spcBef>
                <a:spcPts val="122"/>
              </a:spcBef>
            </a:pPr>
            <a:r>
              <a:rPr sz="993" spc="3">
                <a:solidFill>
                  <a:srgbClr val="3C3C3B"/>
                </a:solidFill>
                <a:cs typeface="Times New Roman"/>
              </a:rPr>
              <a:t>availability; sort incl. </a:t>
            </a:r>
            <a:endParaRPr sz="993">
              <a:cs typeface="Times New Roman"/>
            </a:endParaRPr>
          </a:p>
          <a:p>
            <a:pPr marL="11469">
              <a:lnSpc>
                <a:spcPts val="1142"/>
              </a:lnSpc>
              <a:spcBef>
                <a:spcPts val="122"/>
              </a:spcBef>
            </a:pPr>
            <a:r>
              <a:rPr sz="993" spc="13">
                <a:solidFill>
                  <a:srgbClr val="3C3C3B"/>
                </a:solidFill>
                <a:cs typeface="Times New Roman"/>
              </a:rPr>
              <a:t>popular, rating, new </a:t>
            </a:r>
            <a:endParaRPr sz="993">
              <a:cs typeface="Times New Roman"/>
            </a:endParaRPr>
          </a:p>
          <a:p>
            <a:pPr marL="11469">
              <a:lnSpc>
                <a:spcPts val="1142"/>
              </a:lnSpc>
              <a:spcBef>
                <a:spcPts val="122"/>
              </a:spcBef>
            </a:pPr>
            <a:r>
              <a:rPr sz="993" spc="23">
                <a:solidFill>
                  <a:srgbClr val="3C3C3B"/>
                </a:solidFill>
                <a:cs typeface="Times New Roman"/>
              </a:rPr>
              <a:t>etc.</a:t>
            </a:r>
            <a:endParaRPr sz="993">
              <a:cs typeface="Times New Roman"/>
            </a:endParaRPr>
          </a:p>
        </p:txBody>
      </p:sp>
      <p:sp>
        <p:nvSpPr>
          <p:cNvPr id="181" name="object 20">
            <a:extLst>
              <a:ext uri="{FF2B5EF4-FFF2-40B4-BE49-F238E27FC236}">
                <a16:creationId xmlns:a16="http://schemas.microsoft.com/office/drawing/2014/main" id="{BD8A278C-5B56-42B3-A34B-3B01437B5B28}"/>
              </a:ext>
            </a:extLst>
          </p:cNvPr>
          <p:cNvSpPr txBox="1"/>
          <p:nvPr/>
        </p:nvSpPr>
        <p:spPr>
          <a:xfrm>
            <a:off x="1879976" y="6505637"/>
            <a:ext cx="1235463" cy="65021"/>
          </a:xfrm>
          <a:prstGeom prst="rect">
            <a:avLst/>
          </a:prstGeom>
        </p:spPr>
        <p:txBody>
          <a:bodyPr wrap="square" lIns="0" tIns="1938" rIns="0" bIns="0" rtlCol="0">
            <a:noAutofit/>
          </a:bodyPr>
          <a:lstStyle/>
          <a:p>
            <a:pPr marL="22939">
              <a:lnSpc>
                <a:spcPts val="497"/>
              </a:lnSpc>
            </a:pPr>
            <a:endParaRPr sz="497"/>
          </a:p>
        </p:txBody>
      </p:sp>
      <p:sp>
        <p:nvSpPr>
          <p:cNvPr id="182" name="object 19">
            <a:extLst>
              <a:ext uri="{FF2B5EF4-FFF2-40B4-BE49-F238E27FC236}">
                <a16:creationId xmlns:a16="http://schemas.microsoft.com/office/drawing/2014/main" id="{C3D04FE4-4551-4340-A3A2-7ACFE366B221}"/>
              </a:ext>
            </a:extLst>
          </p:cNvPr>
          <p:cNvSpPr txBox="1"/>
          <p:nvPr/>
        </p:nvSpPr>
        <p:spPr>
          <a:xfrm>
            <a:off x="3115439" y="6505637"/>
            <a:ext cx="6177314" cy="65021"/>
          </a:xfrm>
          <a:prstGeom prst="rect">
            <a:avLst/>
          </a:prstGeom>
        </p:spPr>
        <p:txBody>
          <a:bodyPr wrap="square" lIns="0" tIns="1938" rIns="0" bIns="0" rtlCol="0">
            <a:noAutofit/>
          </a:bodyPr>
          <a:lstStyle/>
          <a:p>
            <a:pPr marL="22939">
              <a:lnSpc>
                <a:spcPts val="497"/>
              </a:lnSpc>
            </a:pPr>
            <a:endParaRPr sz="497"/>
          </a:p>
        </p:txBody>
      </p:sp>
      <p:sp>
        <p:nvSpPr>
          <p:cNvPr id="183" name="object 18">
            <a:extLst>
              <a:ext uri="{FF2B5EF4-FFF2-40B4-BE49-F238E27FC236}">
                <a16:creationId xmlns:a16="http://schemas.microsoft.com/office/drawing/2014/main" id="{453973B7-AC9D-4E64-ACDD-B5EA20CEE753}"/>
              </a:ext>
            </a:extLst>
          </p:cNvPr>
          <p:cNvSpPr txBox="1"/>
          <p:nvPr/>
        </p:nvSpPr>
        <p:spPr>
          <a:xfrm>
            <a:off x="9292754" y="6505637"/>
            <a:ext cx="1235468" cy="65021"/>
          </a:xfrm>
          <a:prstGeom prst="rect">
            <a:avLst/>
          </a:prstGeom>
        </p:spPr>
        <p:txBody>
          <a:bodyPr wrap="square" lIns="0" tIns="1938" rIns="0" bIns="0" rtlCol="0">
            <a:noAutofit/>
          </a:bodyPr>
          <a:lstStyle/>
          <a:p>
            <a:pPr marL="22939">
              <a:lnSpc>
                <a:spcPts val="497"/>
              </a:lnSpc>
            </a:pPr>
            <a:endParaRPr sz="497"/>
          </a:p>
        </p:txBody>
      </p:sp>
      <p:sp>
        <p:nvSpPr>
          <p:cNvPr id="184" name="object 17">
            <a:extLst>
              <a:ext uri="{FF2B5EF4-FFF2-40B4-BE49-F238E27FC236}">
                <a16:creationId xmlns:a16="http://schemas.microsoft.com/office/drawing/2014/main" id="{1A857F99-8D31-4DE4-AE4C-275F01BC8F54}"/>
              </a:ext>
            </a:extLst>
          </p:cNvPr>
          <p:cNvSpPr txBox="1"/>
          <p:nvPr/>
        </p:nvSpPr>
        <p:spPr>
          <a:xfrm>
            <a:off x="10528223" y="6505637"/>
            <a:ext cx="1235457" cy="65021"/>
          </a:xfrm>
          <a:prstGeom prst="rect">
            <a:avLst/>
          </a:prstGeom>
        </p:spPr>
        <p:txBody>
          <a:bodyPr wrap="square" lIns="0" tIns="1938" rIns="0" bIns="0" rtlCol="0">
            <a:noAutofit/>
          </a:bodyPr>
          <a:lstStyle/>
          <a:p>
            <a:pPr marL="22939">
              <a:lnSpc>
                <a:spcPts val="497"/>
              </a:lnSpc>
            </a:pPr>
            <a:endParaRPr sz="497"/>
          </a:p>
        </p:txBody>
      </p:sp>
      <p:sp>
        <p:nvSpPr>
          <p:cNvPr id="185" name="object 16">
            <a:extLst>
              <a:ext uri="{FF2B5EF4-FFF2-40B4-BE49-F238E27FC236}">
                <a16:creationId xmlns:a16="http://schemas.microsoft.com/office/drawing/2014/main" id="{F502E905-7F5E-4C7F-A081-50CE3C876123}"/>
              </a:ext>
            </a:extLst>
          </p:cNvPr>
          <p:cNvSpPr txBox="1"/>
          <p:nvPr/>
        </p:nvSpPr>
        <p:spPr>
          <a:xfrm>
            <a:off x="11763680" y="6505637"/>
            <a:ext cx="2470937" cy="65021"/>
          </a:xfrm>
          <a:prstGeom prst="rect">
            <a:avLst/>
          </a:prstGeom>
        </p:spPr>
        <p:txBody>
          <a:bodyPr wrap="square" lIns="0" tIns="1938" rIns="0" bIns="0" rtlCol="0">
            <a:noAutofit/>
          </a:bodyPr>
          <a:lstStyle/>
          <a:p>
            <a:pPr marL="22939">
              <a:lnSpc>
                <a:spcPts val="497"/>
              </a:lnSpc>
            </a:pPr>
            <a:endParaRPr sz="497"/>
          </a:p>
        </p:txBody>
      </p:sp>
      <p:sp>
        <p:nvSpPr>
          <p:cNvPr id="186" name="object 8">
            <a:extLst>
              <a:ext uri="{FF2B5EF4-FFF2-40B4-BE49-F238E27FC236}">
                <a16:creationId xmlns:a16="http://schemas.microsoft.com/office/drawing/2014/main" id="{FA66DD3D-A9A7-4080-B2C2-F4E6808ECFEB}"/>
              </a:ext>
            </a:extLst>
          </p:cNvPr>
          <p:cNvSpPr txBox="1"/>
          <p:nvPr/>
        </p:nvSpPr>
        <p:spPr>
          <a:xfrm>
            <a:off x="1879981" y="4827685"/>
            <a:ext cx="1235463" cy="65021"/>
          </a:xfrm>
          <a:prstGeom prst="rect">
            <a:avLst/>
          </a:prstGeom>
        </p:spPr>
        <p:txBody>
          <a:bodyPr wrap="square" lIns="0" tIns="1938" rIns="0" bIns="0" rtlCol="0">
            <a:noAutofit/>
          </a:bodyPr>
          <a:lstStyle/>
          <a:p>
            <a:pPr marL="22939">
              <a:lnSpc>
                <a:spcPts val="497"/>
              </a:lnSpc>
            </a:pPr>
            <a:endParaRPr sz="497"/>
          </a:p>
        </p:txBody>
      </p:sp>
      <p:sp>
        <p:nvSpPr>
          <p:cNvPr id="187" name="object 7">
            <a:extLst>
              <a:ext uri="{FF2B5EF4-FFF2-40B4-BE49-F238E27FC236}">
                <a16:creationId xmlns:a16="http://schemas.microsoft.com/office/drawing/2014/main" id="{79C94469-FCEA-4548-9631-1D0022A0AD20}"/>
              </a:ext>
            </a:extLst>
          </p:cNvPr>
          <p:cNvSpPr txBox="1"/>
          <p:nvPr/>
        </p:nvSpPr>
        <p:spPr>
          <a:xfrm>
            <a:off x="3115444" y="4827685"/>
            <a:ext cx="2470926" cy="65021"/>
          </a:xfrm>
          <a:prstGeom prst="rect">
            <a:avLst/>
          </a:prstGeom>
        </p:spPr>
        <p:txBody>
          <a:bodyPr wrap="square" lIns="0" tIns="1938" rIns="0" bIns="0" rtlCol="0">
            <a:noAutofit/>
          </a:bodyPr>
          <a:lstStyle/>
          <a:p>
            <a:pPr marL="22939">
              <a:lnSpc>
                <a:spcPts val="497"/>
              </a:lnSpc>
            </a:pPr>
            <a:endParaRPr sz="497"/>
          </a:p>
        </p:txBody>
      </p:sp>
      <p:sp>
        <p:nvSpPr>
          <p:cNvPr id="188" name="object 6">
            <a:extLst>
              <a:ext uri="{FF2B5EF4-FFF2-40B4-BE49-F238E27FC236}">
                <a16:creationId xmlns:a16="http://schemas.microsoft.com/office/drawing/2014/main" id="{13D36BCF-3F2E-49BB-A766-83427CE71DD2}"/>
              </a:ext>
            </a:extLst>
          </p:cNvPr>
          <p:cNvSpPr txBox="1"/>
          <p:nvPr/>
        </p:nvSpPr>
        <p:spPr>
          <a:xfrm>
            <a:off x="5586369" y="4827685"/>
            <a:ext cx="2470920" cy="65021"/>
          </a:xfrm>
          <a:prstGeom prst="rect">
            <a:avLst/>
          </a:prstGeom>
        </p:spPr>
        <p:txBody>
          <a:bodyPr wrap="square" lIns="0" tIns="1938" rIns="0" bIns="0" rtlCol="0">
            <a:noAutofit/>
          </a:bodyPr>
          <a:lstStyle/>
          <a:p>
            <a:pPr marL="22939">
              <a:lnSpc>
                <a:spcPts val="497"/>
              </a:lnSpc>
            </a:pPr>
            <a:endParaRPr sz="497"/>
          </a:p>
        </p:txBody>
      </p:sp>
      <p:sp>
        <p:nvSpPr>
          <p:cNvPr id="189" name="object 5">
            <a:extLst>
              <a:ext uri="{FF2B5EF4-FFF2-40B4-BE49-F238E27FC236}">
                <a16:creationId xmlns:a16="http://schemas.microsoft.com/office/drawing/2014/main" id="{94A2AE83-EAE2-455E-9FFC-B9C667FBBF2E}"/>
              </a:ext>
            </a:extLst>
          </p:cNvPr>
          <p:cNvSpPr txBox="1"/>
          <p:nvPr/>
        </p:nvSpPr>
        <p:spPr>
          <a:xfrm>
            <a:off x="8057290" y="4827685"/>
            <a:ext cx="1235468" cy="65021"/>
          </a:xfrm>
          <a:prstGeom prst="rect">
            <a:avLst/>
          </a:prstGeom>
        </p:spPr>
        <p:txBody>
          <a:bodyPr wrap="square" lIns="0" tIns="1938" rIns="0" bIns="0" rtlCol="0">
            <a:noAutofit/>
          </a:bodyPr>
          <a:lstStyle/>
          <a:p>
            <a:pPr marL="22939">
              <a:lnSpc>
                <a:spcPts val="497"/>
              </a:lnSpc>
            </a:pPr>
            <a:endParaRPr sz="497"/>
          </a:p>
        </p:txBody>
      </p:sp>
      <p:sp>
        <p:nvSpPr>
          <p:cNvPr id="190" name="object 4">
            <a:extLst>
              <a:ext uri="{FF2B5EF4-FFF2-40B4-BE49-F238E27FC236}">
                <a16:creationId xmlns:a16="http://schemas.microsoft.com/office/drawing/2014/main" id="{404C592B-247F-434F-A6FE-8B3EC0661C85}"/>
              </a:ext>
            </a:extLst>
          </p:cNvPr>
          <p:cNvSpPr txBox="1"/>
          <p:nvPr/>
        </p:nvSpPr>
        <p:spPr>
          <a:xfrm>
            <a:off x="9292759" y="4827685"/>
            <a:ext cx="1235468" cy="65021"/>
          </a:xfrm>
          <a:prstGeom prst="rect">
            <a:avLst/>
          </a:prstGeom>
        </p:spPr>
        <p:txBody>
          <a:bodyPr wrap="square" lIns="0" tIns="1938" rIns="0" bIns="0" rtlCol="0">
            <a:noAutofit/>
          </a:bodyPr>
          <a:lstStyle/>
          <a:p>
            <a:pPr marL="22939">
              <a:lnSpc>
                <a:spcPts val="497"/>
              </a:lnSpc>
            </a:pPr>
            <a:endParaRPr sz="497"/>
          </a:p>
        </p:txBody>
      </p:sp>
      <p:sp>
        <p:nvSpPr>
          <p:cNvPr id="191" name="object 3">
            <a:extLst>
              <a:ext uri="{FF2B5EF4-FFF2-40B4-BE49-F238E27FC236}">
                <a16:creationId xmlns:a16="http://schemas.microsoft.com/office/drawing/2014/main" id="{634B4E4E-DF7A-42F9-9A66-04B73A0EA25D}"/>
              </a:ext>
            </a:extLst>
          </p:cNvPr>
          <p:cNvSpPr txBox="1"/>
          <p:nvPr/>
        </p:nvSpPr>
        <p:spPr>
          <a:xfrm>
            <a:off x="10528228" y="4827685"/>
            <a:ext cx="1235457" cy="65021"/>
          </a:xfrm>
          <a:prstGeom prst="rect">
            <a:avLst/>
          </a:prstGeom>
        </p:spPr>
        <p:txBody>
          <a:bodyPr wrap="square" lIns="0" tIns="1938" rIns="0" bIns="0" rtlCol="0">
            <a:noAutofit/>
          </a:bodyPr>
          <a:lstStyle/>
          <a:p>
            <a:pPr marL="22939">
              <a:lnSpc>
                <a:spcPts val="497"/>
              </a:lnSpc>
            </a:pPr>
            <a:endParaRPr sz="497"/>
          </a:p>
        </p:txBody>
      </p:sp>
      <p:sp>
        <p:nvSpPr>
          <p:cNvPr id="192" name="object 2">
            <a:extLst>
              <a:ext uri="{FF2B5EF4-FFF2-40B4-BE49-F238E27FC236}">
                <a16:creationId xmlns:a16="http://schemas.microsoft.com/office/drawing/2014/main" id="{192CAC3B-37D3-4695-A750-D333E4743789}"/>
              </a:ext>
            </a:extLst>
          </p:cNvPr>
          <p:cNvSpPr txBox="1"/>
          <p:nvPr/>
        </p:nvSpPr>
        <p:spPr>
          <a:xfrm>
            <a:off x="11763685" y="4827685"/>
            <a:ext cx="2470937" cy="65021"/>
          </a:xfrm>
          <a:prstGeom prst="rect">
            <a:avLst/>
          </a:prstGeom>
        </p:spPr>
        <p:txBody>
          <a:bodyPr wrap="square" lIns="0" tIns="1938" rIns="0" bIns="0" rtlCol="0">
            <a:noAutofit/>
          </a:bodyPr>
          <a:lstStyle/>
          <a:p>
            <a:pPr marL="22939">
              <a:lnSpc>
                <a:spcPts val="497"/>
              </a:lnSpc>
            </a:pPr>
            <a:endParaRPr sz="497"/>
          </a:p>
        </p:txBody>
      </p:sp>
      <p:sp>
        <p:nvSpPr>
          <p:cNvPr id="193" name="object 2">
            <a:extLst>
              <a:ext uri="{FF2B5EF4-FFF2-40B4-BE49-F238E27FC236}">
                <a16:creationId xmlns:a16="http://schemas.microsoft.com/office/drawing/2014/main" id="{DA5EE527-0DCA-481A-8C4E-7496C18CDBC5}"/>
              </a:ext>
            </a:extLst>
          </p:cNvPr>
          <p:cNvSpPr txBox="1">
            <a:spLocks/>
          </p:cNvSpPr>
          <p:nvPr/>
        </p:nvSpPr>
        <p:spPr>
          <a:xfrm>
            <a:off x="254364" y="220111"/>
            <a:ext cx="2723751" cy="254488"/>
          </a:xfrm>
          <a:prstGeom prst="rect">
            <a:avLst/>
          </a:prstGeom>
        </p:spPr>
        <p:txBody>
          <a:bodyPr vert="horz" wrap="square" lIns="0" tIns="14156" rIns="0" bIns="0" rtlCol="0">
            <a:spAutoFit/>
          </a:bodyPr>
          <a:lstStyle>
            <a:lvl1pPr>
              <a:defRPr sz="2000" b="1" i="0">
                <a:solidFill>
                  <a:srgbClr val="7DB928"/>
                </a:solidFill>
                <a:latin typeface="Trebuchet MS"/>
                <a:ea typeface="+mj-ea"/>
                <a:cs typeface="Trebuchet MS"/>
              </a:defRPr>
            </a:lvl1pPr>
          </a:lstStyle>
          <a:p>
            <a:pPr marL="14157" defTabSz="1019278">
              <a:spcBef>
                <a:spcPts val="111"/>
              </a:spcBef>
              <a:defRPr/>
            </a:pPr>
            <a:r>
              <a:rPr lang="en-GB" sz="1561" kern="0" spc="-223">
                <a:latin typeface="+mn-lt"/>
              </a:rPr>
              <a:t>»</a:t>
            </a:r>
            <a:r>
              <a:rPr lang="en-GB" sz="1561" kern="0" spc="-228">
                <a:latin typeface="+mn-lt"/>
              </a:rPr>
              <a:t> </a:t>
            </a:r>
            <a:r>
              <a:rPr lang="en-GB" sz="1561" kern="0" spc="5">
                <a:latin typeface="+mn-lt"/>
              </a:rPr>
              <a:t>Navigating the site </a:t>
            </a:r>
            <a:endParaRPr lang="en-GB" sz="1561" kern="0" spc="-33">
              <a:latin typeface="+mn-lt"/>
            </a:endParaRPr>
          </a:p>
        </p:txBody>
      </p:sp>
      <p:sp>
        <p:nvSpPr>
          <p:cNvPr id="194" name="object 144">
            <a:extLst>
              <a:ext uri="{FF2B5EF4-FFF2-40B4-BE49-F238E27FC236}">
                <a16:creationId xmlns:a16="http://schemas.microsoft.com/office/drawing/2014/main" id="{9FE49A55-9380-4637-BD20-15EA9469E1E8}"/>
              </a:ext>
            </a:extLst>
          </p:cNvPr>
          <p:cNvSpPr txBox="1"/>
          <p:nvPr/>
        </p:nvSpPr>
        <p:spPr>
          <a:xfrm>
            <a:off x="1910157" y="667597"/>
            <a:ext cx="305675" cy="149105"/>
          </a:xfrm>
          <a:prstGeom prst="rect">
            <a:avLst/>
          </a:prstGeom>
        </p:spPr>
        <p:txBody>
          <a:bodyPr wrap="square" lIns="0" tIns="6451" rIns="0" bIns="0" rtlCol="0">
            <a:noAutofit/>
          </a:bodyPr>
          <a:lstStyle/>
          <a:p>
            <a:pPr marL="11469">
              <a:lnSpc>
                <a:spcPts val="1016"/>
              </a:lnSpc>
            </a:pPr>
            <a:r>
              <a:rPr sz="993" b="1" spc="-23">
                <a:solidFill>
                  <a:srgbClr val="3C3C3B"/>
                </a:solidFill>
                <a:cs typeface="Times New Roman"/>
              </a:rPr>
              <a:t>Asda</a:t>
            </a:r>
            <a:endParaRPr sz="993" b="1">
              <a:cs typeface="Times New Roman"/>
            </a:endParaRPr>
          </a:p>
        </p:txBody>
      </p:sp>
      <p:sp>
        <p:nvSpPr>
          <p:cNvPr id="195" name="object 143">
            <a:extLst>
              <a:ext uri="{FF2B5EF4-FFF2-40B4-BE49-F238E27FC236}">
                <a16:creationId xmlns:a16="http://schemas.microsoft.com/office/drawing/2014/main" id="{A4C8AED0-0036-4FAC-AF7B-72328FC9DD6A}"/>
              </a:ext>
            </a:extLst>
          </p:cNvPr>
          <p:cNvSpPr txBox="1"/>
          <p:nvPr/>
        </p:nvSpPr>
        <p:spPr>
          <a:xfrm>
            <a:off x="3145568" y="667597"/>
            <a:ext cx="344786" cy="149105"/>
          </a:xfrm>
          <a:prstGeom prst="rect">
            <a:avLst/>
          </a:prstGeom>
        </p:spPr>
        <p:txBody>
          <a:bodyPr wrap="square" lIns="0" tIns="6451" rIns="0" bIns="0" rtlCol="0">
            <a:noAutofit/>
          </a:bodyPr>
          <a:lstStyle/>
          <a:p>
            <a:pPr marL="11469">
              <a:lnSpc>
                <a:spcPts val="1016"/>
              </a:lnSpc>
            </a:pPr>
            <a:r>
              <a:rPr sz="993" b="1" spc="-11">
                <a:solidFill>
                  <a:srgbClr val="3C3C3B"/>
                </a:solidFill>
                <a:cs typeface="Times New Roman"/>
              </a:rPr>
              <a:t>Tesco</a:t>
            </a:r>
            <a:endParaRPr sz="993" b="1">
              <a:cs typeface="Times New Roman"/>
            </a:endParaRPr>
          </a:p>
        </p:txBody>
      </p:sp>
      <p:sp>
        <p:nvSpPr>
          <p:cNvPr id="196" name="object 142">
            <a:extLst>
              <a:ext uri="{FF2B5EF4-FFF2-40B4-BE49-F238E27FC236}">
                <a16:creationId xmlns:a16="http://schemas.microsoft.com/office/drawing/2014/main" id="{61917FE0-9142-4D8F-AA08-29A609E99F18}"/>
              </a:ext>
            </a:extLst>
          </p:cNvPr>
          <p:cNvSpPr txBox="1"/>
          <p:nvPr/>
        </p:nvSpPr>
        <p:spPr>
          <a:xfrm>
            <a:off x="4380980" y="667597"/>
            <a:ext cx="672299" cy="149105"/>
          </a:xfrm>
          <a:prstGeom prst="rect">
            <a:avLst/>
          </a:prstGeom>
        </p:spPr>
        <p:txBody>
          <a:bodyPr wrap="square" lIns="0" tIns="6451" rIns="0" bIns="0" rtlCol="0">
            <a:noAutofit/>
          </a:bodyPr>
          <a:lstStyle/>
          <a:p>
            <a:pPr marL="11469">
              <a:lnSpc>
                <a:spcPts val="1016"/>
              </a:lnSpc>
            </a:pPr>
            <a:r>
              <a:rPr sz="993" b="1" spc="-2">
                <a:solidFill>
                  <a:srgbClr val="3C3C3B"/>
                </a:solidFill>
                <a:cs typeface="Times New Roman"/>
              </a:rPr>
              <a:t>Sainsbury’s</a:t>
            </a:r>
            <a:endParaRPr sz="993" b="1">
              <a:cs typeface="Times New Roman"/>
            </a:endParaRPr>
          </a:p>
        </p:txBody>
      </p:sp>
      <p:sp>
        <p:nvSpPr>
          <p:cNvPr id="197" name="object 141">
            <a:extLst>
              <a:ext uri="{FF2B5EF4-FFF2-40B4-BE49-F238E27FC236}">
                <a16:creationId xmlns:a16="http://schemas.microsoft.com/office/drawing/2014/main" id="{42A0D8B0-2BDB-4A70-8676-EC48A134FA0B}"/>
              </a:ext>
            </a:extLst>
          </p:cNvPr>
          <p:cNvSpPr txBox="1"/>
          <p:nvPr/>
        </p:nvSpPr>
        <p:spPr>
          <a:xfrm>
            <a:off x="5616391" y="667597"/>
            <a:ext cx="582356" cy="149105"/>
          </a:xfrm>
          <a:prstGeom prst="rect">
            <a:avLst/>
          </a:prstGeom>
        </p:spPr>
        <p:txBody>
          <a:bodyPr wrap="square" lIns="0" tIns="6451" rIns="0" bIns="0" rtlCol="0">
            <a:noAutofit/>
          </a:bodyPr>
          <a:lstStyle/>
          <a:p>
            <a:pPr marL="11469">
              <a:lnSpc>
                <a:spcPts val="1016"/>
              </a:lnSpc>
            </a:pPr>
            <a:r>
              <a:rPr sz="993" b="1">
                <a:solidFill>
                  <a:srgbClr val="3C3C3B"/>
                </a:solidFill>
                <a:cs typeface="Times New Roman"/>
              </a:rPr>
              <a:t>Morrisons</a:t>
            </a:r>
            <a:endParaRPr sz="993" b="1">
              <a:cs typeface="Times New Roman"/>
            </a:endParaRPr>
          </a:p>
        </p:txBody>
      </p:sp>
      <p:sp>
        <p:nvSpPr>
          <p:cNvPr id="198" name="object 140">
            <a:extLst>
              <a:ext uri="{FF2B5EF4-FFF2-40B4-BE49-F238E27FC236}">
                <a16:creationId xmlns:a16="http://schemas.microsoft.com/office/drawing/2014/main" id="{CAFFF3D3-B154-487F-9995-A152EA857AFB}"/>
              </a:ext>
            </a:extLst>
          </p:cNvPr>
          <p:cNvSpPr txBox="1"/>
          <p:nvPr/>
        </p:nvSpPr>
        <p:spPr>
          <a:xfrm>
            <a:off x="6851803" y="667597"/>
            <a:ext cx="389701" cy="149105"/>
          </a:xfrm>
          <a:prstGeom prst="rect">
            <a:avLst/>
          </a:prstGeom>
        </p:spPr>
        <p:txBody>
          <a:bodyPr wrap="square" lIns="0" tIns="6451" rIns="0" bIns="0" rtlCol="0">
            <a:noAutofit/>
          </a:bodyPr>
          <a:lstStyle/>
          <a:p>
            <a:pPr marL="11469">
              <a:lnSpc>
                <a:spcPts val="1016"/>
              </a:lnSpc>
            </a:pPr>
            <a:r>
              <a:rPr sz="993" b="1" spc="-1">
                <a:solidFill>
                  <a:srgbClr val="3C3C3B"/>
                </a:solidFill>
                <a:cs typeface="Times New Roman"/>
              </a:rPr>
              <a:t>Ocado</a:t>
            </a:r>
            <a:endParaRPr sz="993" b="1">
              <a:cs typeface="Times New Roman"/>
            </a:endParaRPr>
          </a:p>
        </p:txBody>
      </p:sp>
      <p:sp>
        <p:nvSpPr>
          <p:cNvPr id="199" name="object 139">
            <a:extLst>
              <a:ext uri="{FF2B5EF4-FFF2-40B4-BE49-F238E27FC236}">
                <a16:creationId xmlns:a16="http://schemas.microsoft.com/office/drawing/2014/main" id="{953804E5-772D-4A4E-AC37-66BA335514FC}"/>
              </a:ext>
            </a:extLst>
          </p:cNvPr>
          <p:cNvSpPr txBox="1"/>
          <p:nvPr/>
        </p:nvSpPr>
        <p:spPr>
          <a:xfrm>
            <a:off x="8087214" y="667597"/>
            <a:ext cx="518643" cy="149105"/>
          </a:xfrm>
          <a:prstGeom prst="rect">
            <a:avLst/>
          </a:prstGeom>
        </p:spPr>
        <p:txBody>
          <a:bodyPr wrap="square" lIns="0" tIns="6451" rIns="0" bIns="0" rtlCol="0">
            <a:noAutofit/>
          </a:bodyPr>
          <a:lstStyle/>
          <a:p>
            <a:pPr marL="11469">
              <a:lnSpc>
                <a:spcPts val="1016"/>
              </a:lnSpc>
            </a:pPr>
            <a:r>
              <a:rPr sz="993" b="1" spc="-16">
                <a:solidFill>
                  <a:srgbClr val="3C3C3B"/>
                </a:solidFill>
                <a:cs typeface="Times New Roman"/>
              </a:rPr>
              <a:t>Waitrose</a:t>
            </a:r>
            <a:endParaRPr sz="993" b="1">
              <a:cs typeface="Times New Roman"/>
            </a:endParaRPr>
          </a:p>
        </p:txBody>
      </p:sp>
      <p:sp>
        <p:nvSpPr>
          <p:cNvPr id="200" name="object 138">
            <a:extLst>
              <a:ext uri="{FF2B5EF4-FFF2-40B4-BE49-F238E27FC236}">
                <a16:creationId xmlns:a16="http://schemas.microsoft.com/office/drawing/2014/main" id="{FA580381-D908-4709-9842-5CC9F6C1DC7B}"/>
              </a:ext>
            </a:extLst>
          </p:cNvPr>
          <p:cNvSpPr txBox="1"/>
          <p:nvPr/>
        </p:nvSpPr>
        <p:spPr>
          <a:xfrm>
            <a:off x="9322624" y="667597"/>
            <a:ext cx="438402" cy="149105"/>
          </a:xfrm>
          <a:prstGeom prst="rect">
            <a:avLst/>
          </a:prstGeom>
        </p:spPr>
        <p:txBody>
          <a:bodyPr wrap="square" lIns="0" tIns="6451" rIns="0" bIns="0" rtlCol="0">
            <a:noAutofit/>
          </a:bodyPr>
          <a:lstStyle/>
          <a:p>
            <a:pPr marL="11469">
              <a:lnSpc>
                <a:spcPts val="1016"/>
              </a:lnSpc>
            </a:pPr>
            <a:r>
              <a:rPr sz="993" b="1" spc="-3">
                <a:solidFill>
                  <a:srgbClr val="3C3C3B"/>
                </a:solidFill>
                <a:cs typeface="Times New Roman"/>
              </a:rPr>
              <a:t>Iceland</a:t>
            </a:r>
            <a:endParaRPr sz="993" b="1">
              <a:cs typeface="Times New Roman"/>
            </a:endParaRPr>
          </a:p>
        </p:txBody>
      </p:sp>
      <p:sp>
        <p:nvSpPr>
          <p:cNvPr id="201" name="object 137">
            <a:extLst>
              <a:ext uri="{FF2B5EF4-FFF2-40B4-BE49-F238E27FC236}">
                <a16:creationId xmlns:a16="http://schemas.microsoft.com/office/drawing/2014/main" id="{31AEA037-2D65-44DA-82C6-671B05F15458}"/>
              </a:ext>
            </a:extLst>
          </p:cNvPr>
          <p:cNvSpPr txBox="1"/>
          <p:nvPr/>
        </p:nvSpPr>
        <p:spPr>
          <a:xfrm>
            <a:off x="10558037" y="667597"/>
            <a:ext cx="381627" cy="149105"/>
          </a:xfrm>
          <a:prstGeom prst="rect">
            <a:avLst/>
          </a:prstGeom>
        </p:spPr>
        <p:txBody>
          <a:bodyPr wrap="square" lIns="0" tIns="6451" rIns="0" bIns="0" rtlCol="0">
            <a:noAutofit/>
          </a:bodyPr>
          <a:lstStyle/>
          <a:p>
            <a:pPr marL="11469">
              <a:lnSpc>
                <a:spcPts val="1016"/>
              </a:lnSpc>
            </a:pPr>
            <a:r>
              <a:rPr sz="993" b="1">
                <a:solidFill>
                  <a:srgbClr val="3C3C3B"/>
                </a:solidFill>
                <a:cs typeface="Times New Roman"/>
              </a:rPr>
              <a:t>C</a:t>
            </a:r>
            <a:r>
              <a:rPr sz="993" b="1" spc="4">
                <a:solidFill>
                  <a:srgbClr val="3C3C3B"/>
                </a:solidFill>
                <a:cs typeface="Times New Roman"/>
              </a:rPr>
              <a:t>o</a:t>
            </a:r>
            <a:r>
              <a:rPr sz="993" b="1">
                <a:solidFill>
                  <a:srgbClr val="3C3C3B"/>
                </a:solidFill>
                <a:cs typeface="Times New Roman"/>
              </a:rPr>
              <a:t>-Op</a:t>
            </a:r>
            <a:endParaRPr sz="993" b="1">
              <a:cs typeface="Times New Roman"/>
            </a:endParaRPr>
          </a:p>
        </p:txBody>
      </p:sp>
      <p:sp>
        <p:nvSpPr>
          <p:cNvPr id="202" name="object 136">
            <a:extLst>
              <a:ext uri="{FF2B5EF4-FFF2-40B4-BE49-F238E27FC236}">
                <a16:creationId xmlns:a16="http://schemas.microsoft.com/office/drawing/2014/main" id="{DAD8A34F-1120-4AD2-8058-C974D956D840}"/>
              </a:ext>
            </a:extLst>
          </p:cNvPr>
          <p:cNvSpPr txBox="1"/>
          <p:nvPr/>
        </p:nvSpPr>
        <p:spPr>
          <a:xfrm>
            <a:off x="11793447" y="667597"/>
            <a:ext cx="776272" cy="149105"/>
          </a:xfrm>
          <a:prstGeom prst="rect">
            <a:avLst/>
          </a:prstGeom>
        </p:spPr>
        <p:txBody>
          <a:bodyPr wrap="square" lIns="0" tIns="6451" rIns="0" bIns="0" rtlCol="0">
            <a:noAutofit/>
          </a:bodyPr>
          <a:lstStyle/>
          <a:p>
            <a:pPr marL="11469">
              <a:lnSpc>
                <a:spcPts val="1016"/>
              </a:lnSpc>
            </a:pPr>
            <a:r>
              <a:rPr sz="993" b="1" spc="-3">
                <a:solidFill>
                  <a:srgbClr val="3C3C3B"/>
                </a:solidFill>
                <a:cs typeface="Times New Roman"/>
              </a:rPr>
              <a:t>AmazonFresh</a:t>
            </a:r>
            <a:endParaRPr sz="993" b="1">
              <a:cs typeface="Times New Roman"/>
            </a:endParaRPr>
          </a:p>
        </p:txBody>
      </p:sp>
      <p:sp>
        <p:nvSpPr>
          <p:cNvPr id="203" name="object 135">
            <a:extLst>
              <a:ext uri="{FF2B5EF4-FFF2-40B4-BE49-F238E27FC236}">
                <a16:creationId xmlns:a16="http://schemas.microsoft.com/office/drawing/2014/main" id="{A6DA5548-233D-42F9-B031-EE1907563F9C}"/>
              </a:ext>
            </a:extLst>
          </p:cNvPr>
          <p:cNvSpPr txBox="1"/>
          <p:nvPr/>
        </p:nvSpPr>
        <p:spPr>
          <a:xfrm>
            <a:off x="13028859" y="667597"/>
            <a:ext cx="505395" cy="149105"/>
          </a:xfrm>
          <a:prstGeom prst="rect">
            <a:avLst/>
          </a:prstGeom>
        </p:spPr>
        <p:txBody>
          <a:bodyPr wrap="square" lIns="0" tIns="6451" rIns="0" bIns="0" rtlCol="0">
            <a:noAutofit/>
          </a:bodyPr>
          <a:lstStyle/>
          <a:p>
            <a:pPr marL="11469">
              <a:lnSpc>
                <a:spcPts val="1016"/>
              </a:lnSpc>
            </a:pPr>
            <a:r>
              <a:rPr sz="993" b="1" spc="-30">
                <a:solidFill>
                  <a:srgbClr val="3C3C3B"/>
                </a:solidFill>
                <a:cs typeface="Times New Roman"/>
              </a:rPr>
              <a:t>Walmart</a:t>
            </a:r>
            <a:endParaRPr sz="993" b="1">
              <a:cs typeface="Times New Roman"/>
            </a:endParaRPr>
          </a:p>
        </p:txBody>
      </p:sp>
      <p:sp>
        <p:nvSpPr>
          <p:cNvPr id="204" name="object 203">
            <a:extLst>
              <a:ext uri="{FF2B5EF4-FFF2-40B4-BE49-F238E27FC236}">
                <a16:creationId xmlns:a16="http://schemas.microsoft.com/office/drawing/2014/main" id="{A32DE92B-A87E-4ACC-B44F-8E14DE11CCCF}"/>
              </a:ext>
            </a:extLst>
          </p:cNvPr>
          <p:cNvSpPr/>
          <p:nvPr/>
        </p:nvSpPr>
        <p:spPr>
          <a:xfrm>
            <a:off x="245259" y="1"/>
            <a:ext cx="14630492" cy="130053"/>
          </a:xfrm>
          <a:custGeom>
            <a:avLst/>
            <a:gdLst/>
            <a:ahLst/>
            <a:cxnLst/>
            <a:rect l="l" t="t" r="r" b="b"/>
            <a:pathLst>
              <a:path w="16200005" h="144005">
                <a:moveTo>
                  <a:pt x="16199992" y="0"/>
                </a:moveTo>
                <a:lnTo>
                  <a:pt x="0" y="0"/>
                </a:lnTo>
                <a:lnTo>
                  <a:pt x="0" y="144005"/>
                </a:lnTo>
                <a:lnTo>
                  <a:pt x="16199992" y="144005"/>
                </a:lnTo>
                <a:lnTo>
                  <a:pt x="16199992" y="0"/>
                </a:lnTo>
                <a:close/>
              </a:path>
            </a:pathLst>
          </a:custGeom>
          <a:solidFill>
            <a:srgbClr val="7CB928"/>
          </a:solidFill>
        </p:spPr>
        <p:txBody>
          <a:bodyPr wrap="square" lIns="0" tIns="0" rIns="0" bIns="0" rtlCol="0">
            <a:noAutofit/>
          </a:bodyPr>
          <a:lstStyle/>
          <a:p>
            <a:endParaRPr sz="1626"/>
          </a:p>
        </p:txBody>
      </p:sp>
      <p:sp>
        <p:nvSpPr>
          <p:cNvPr id="205" name="object 202">
            <a:extLst>
              <a:ext uri="{FF2B5EF4-FFF2-40B4-BE49-F238E27FC236}">
                <a16:creationId xmlns:a16="http://schemas.microsoft.com/office/drawing/2014/main" id="{CB73E621-2D5A-4FE0-BD4A-1516F4B1E7A4}"/>
              </a:ext>
            </a:extLst>
          </p:cNvPr>
          <p:cNvSpPr/>
          <p:nvPr/>
        </p:nvSpPr>
        <p:spPr>
          <a:xfrm>
            <a:off x="245259" y="8323119"/>
            <a:ext cx="14630492" cy="130053"/>
          </a:xfrm>
          <a:custGeom>
            <a:avLst/>
            <a:gdLst/>
            <a:ahLst/>
            <a:cxnLst/>
            <a:rect l="l" t="t" r="r" b="b"/>
            <a:pathLst>
              <a:path w="16200005" h="144005">
                <a:moveTo>
                  <a:pt x="16199992" y="0"/>
                </a:moveTo>
                <a:lnTo>
                  <a:pt x="0" y="0"/>
                </a:lnTo>
                <a:lnTo>
                  <a:pt x="0" y="144005"/>
                </a:lnTo>
                <a:lnTo>
                  <a:pt x="16199992" y="144005"/>
                </a:lnTo>
                <a:lnTo>
                  <a:pt x="16199992" y="0"/>
                </a:lnTo>
                <a:close/>
              </a:path>
            </a:pathLst>
          </a:custGeom>
          <a:solidFill>
            <a:srgbClr val="7CB928"/>
          </a:solidFill>
        </p:spPr>
        <p:txBody>
          <a:bodyPr wrap="square" lIns="0" tIns="0" rIns="0" bIns="0" rtlCol="0">
            <a:noAutofit/>
          </a:bodyPr>
          <a:lstStyle/>
          <a:p>
            <a:endParaRPr sz="1626"/>
          </a:p>
        </p:txBody>
      </p:sp>
    </p:spTree>
    <p:extLst>
      <p:ext uri="{BB962C8B-B14F-4D97-AF65-F5344CB8AC3E}">
        <p14:creationId xmlns:p14="http://schemas.microsoft.com/office/powerpoint/2010/main" val="1446110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object 203"/>
          <p:cNvSpPr/>
          <p:nvPr/>
        </p:nvSpPr>
        <p:spPr>
          <a:xfrm>
            <a:off x="245259" y="1"/>
            <a:ext cx="14630492" cy="130053"/>
          </a:xfrm>
          <a:custGeom>
            <a:avLst/>
            <a:gdLst/>
            <a:ahLst/>
            <a:cxnLst/>
            <a:rect l="l" t="t" r="r" b="b"/>
            <a:pathLst>
              <a:path w="16200005" h="144005">
                <a:moveTo>
                  <a:pt x="16199992" y="0"/>
                </a:moveTo>
                <a:lnTo>
                  <a:pt x="0" y="0"/>
                </a:lnTo>
                <a:lnTo>
                  <a:pt x="0" y="144005"/>
                </a:lnTo>
                <a:lnTo>
                  <a:pt x="16199992" y="144005"/>
                </a:lnTo>
                <a:lnTo>
                  <a:pt x="16199992" y="0"/>
                </a:lnTo>
                <a:close/>
              </a:path>
            </a:pathLst>
          </a:custGeom>
          <a:solidFill>
            <a:srgbClr val="7CB928"/>
          </a:solidFill>
        </p:spPr>
        <p:txBody>
          <a:bodyPr wrap="square" lIns="0" tIns="0" rIns="0" bIns="0" rtlCol="0">
            <a:noAutofit/>
          </a:bodyPr>
          <a:lstStyle/>
          <a:p>
            <a:endParaRPr sz="1626"/>
          </a:p>
        </p:txBody>
      </p:sp>
      <p:sp>
        <p:nvSpPr>
          <p:cNvPr id="202" name="object 202"/>
          <p:cNvSpPr/>
          <p:nvPr/>
        </p:nvSpPr>
        <p:spPr>
          <a:xfrm>
            <a:off x="245259" y="8323119"/>
            <a:ext cx="14630492" cy="130053"/>
          </a:xfrm>
          <a:custGeom>
            <a:avLst/>
            <a:gdLst/>
            <a:ahLst/>
            <a:cxnLst/>
            <a:rect l="l" t="t" r="r" b="b"/>
            <a:pathLst>
              <a:path w="16200005" h="144005">
                <a:moveTo>
                  <a:pt x="16199992" y="0"/>
                </a:moveTo>
                <a:lnTo>
                  <a:pt x="0" y="0"/>
                </a:lnTo>
                <a:lnTo>
                  <a:pt x="0" y="144005"/>
                </a:lnTo>
                <a:lnTo>
                  <a:pt x="16199992" y="144005"/>
                </a:lnTo>
                <a:lnTo>
                  <a:pt x="16199992" y="0"/>
                </a:lnTo>
                <a:close/>
              </a:path>
            </a:pathLst>
          </a:custGeom>
          <a:solidFill>
            <a:srgbClr val="7CB928"/>
          </a:solidFill>
        </p:spPr>
        <p:txBody>
          <a:bodyPr wrap="square" lIns="0" tIns="0" rIns="0" bIns="0" rtlCol="0">
            <a:noAutofit/>
          </a:bodyPr>
          <a:lstStyle/>
          <a:p>
            <a:endParaRPr sz="1626"/>
          </a:p>
        </p:txBody>
      </p:sp>
      <p:sp>
        <p:nvSpPr>
          <p:cNvPr id="193" name="object 193"/>
          <p:cNvSpPr/>
          <p:nvPr/>
        </p:nvSpPr>
        <p:spPr>
          <a:xfrm>
            <a:off x="1964866" y="1059091"/>
            <a:ext cx="2470937" cy="65021"/>
          </a:xfrm>
          <a:custGeom>
            <a:avLst/>
            <a:gdLst/>
            <a:ahLst/>
            <a:cxnLst/>
            <a:rect l="l" t="t" r="r" b="b"/>
            <a:pathLst>
              <a:path w="2736011" h="71996">
                <a:moveTo>
                  <a:pt x="1368005" y="0"/>
                </a:moveTo>
                <a:lnTo>
                  <a:pt x="0" y="0"/>
                </a:lnTo>
                <a:lnTo>
                  <a:pt x="0" y="71996"/>
                </a:lnTo>
                <a:lnTo>
                  <a:pt x="2736011" y="71996"/>
                </a:lnTo>
                <a:lnTo>
                  <a:pt x="2736011" y="0"/>
                </a:lnTo>
                <a:lnTo>
                  <a:pt x="1368005" y="0"/>
                </a:lnTo>
                <a:close/>
              </a:path>
            </a:pathLst>
          </a:custGeom>
          <a:solidFill>
            <a:srgbClr val="7CB928"/>
          </a:solidFill>
        </p:spPr>
        <p:txBody>
          <a:bodyPr wrap="square" lIns="0" tIns="0" rIns="0" bIns="0" rtlCol="0">
            <a:noAutofit/>
          </a:bodyPr>
          <a:lstStyle/>
          <a:p>
            <a:endParaRPr sz="1626"/>
          </a:p>
        </p:txBody>
      </p:sp>
      <p:sp>
        <p:nvSpPr>
          <p:cNvPr id="194" name="object 194"/>
          <p:cNvSpPr/>
          <p:nvPr/>
        </p:nvSpPr>
        <p:spPr>
          <a:xfrm>
            <a:off x="8142186" y="1059091"/>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195" name="object 195"/>
          <p:cNvSpPr/>
          <p:nvPr/>
        </p:nvSpPr>
        <p:spPr>
          <a:xfrm>
            <a:off x="4435791" y="1059091"/>
            <a:ext cx="3706383" cy="65021"/>
          </a:xfrm>
          <a:custGeom>
            <a:avLst/>
            <a:gdLst/>
            <a:ahLst/>
            <a:cxnLst/>
            <a:rect l="l" t="t" r="r" b="b"/>
            <a:pathLst>
              <a:path w="4103992" h="71996">
                <a:moveTo>
                  <a:pt x="0" y="0"/>
                </a:moveTo>
                <a:lnTo>
                  <a:pt x="0" y="71996"/>
                </a:lnTo>
                <a:lnTo>
                  <a:pt x="4103992" y="71996"/>
                </a:lnTo>
                <a:lnTo>
                  <a:pt x="4103992" y="0"/>
                </a:lnTo>
                <a:lnTo>
                  <a:pt x="0" y="0"/>
                </a:lnTo>
                <a:close/>
              </a:path>
            </a:pathLst>
          </a:custGeom>
          <a:solidFill>
            <a:srgbClr val="F39200"/>
          </a:solidFill>
        </p:spPr>
        <p:txBody>
          <a:bodyPr wrap="square" lIns="0" tIns="0" rIns="0" bIns="0" rtlCol="0">
            <a:noAutofit/>
          </a:bodyPr>
          <a:lstStyle/>
          <a:p>
            <a:endParaRPr sz="1626"/>
          </a:p>
        </p:txBody>
      </p:sp>
      <p:sp>
        <p:nvSpPr>
          <p:cNvPr id="196" name="object 196"/>
          <p:cNvSpPr/>
          <p:nvPr/>
        </p:nvSpPr>
        <p:spPr>
          <a:xfrm>
            <a:off x="9377643" y="1059091"/>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197" name="object 197"/>
          <p:cNvSpPr/>
          <p:nvPr/>
        </p:nvSpPr>
        <p:spPr>
          <a:xfrm>
            <a:off x="11848569" y="1059091"/>
            <a:ext cx="2470926" cy="65021"/>
          </a:xfrm>
          <a:custGeom>
            <a:avLst/>
            <a:gdLst/>
            <a:ahLst/>
            <a:cxnLst/>
            <a:rect l="l" t="t" r="r" b="b"/>
            <a:pathLst>
              <a:path w="2735999" h="71996">
                <a:moveTo>
                  <a:pt x="1368005" y="0"/>
                </a:moveTo>
                <a:lnTo>
                  <a:pt x="0" y="0"/>
                </a:lnTo>
                <a:lnTo>
                  <a:pt x="0" y="71996"/>
                </a:lnTo>
                <a:lnTo>
                  <a:pt x="2735999" y="71996"/>
                </a:lnTo>
                <a:lnTo>
                  <a:pt x="2735999" y="0"/>
                </a:lnTo>
                <a:lnTo>
                  <a:pt x="1368005" y="0"/>
                </a:lnTo>
                <a:close/>
              </a:path>
            </a:pathLst>
          </a:custGeom>
          <a:solidFill>
            <a:srgbClr val="7CB928"/>
          </a:solidFill>
        </p:spPr>
        <p:txBody>
          <a:bodyPr wrap="square" lIns="0" tIns="0" rIns="0" bIns="0" rtlCol="0">
            <a:noAutofit/>
          </a:bodyPr>
          <a:lstStyle/>
          <a:p>
            <a:endParaRPr sz="1626"/>
          </a:p>
        </p:txBody>
      </p:sp>
      <p:sp>
        <p:nvSpPr>
          <p:cNvPr id="198" name="object 198"/>
          <p:cNvSpPr/>
          <p:nvPr/>
        </p:nvSpPr>
        <p:spPr>
          <a:xfrm>
            <a:off x="10613112" y="1059091"/>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E30513"/>
          </a:solidFill>
        </p:spPr>
        <p:txBody>
          <a:bodyPr wrap="square" lIns="0" tIns="0" rIns="0" bIns="0" rtlCol="0">
            <a:noAutofit/>
          </a:bodyPr>
          <a:lstStyle/>
          <a:p>
            <a:endParaRPr sz="1626"/>
          </a:p>
        </p:txBody>
      </p:sp>
      <p:sp>
        <p:nvSpPr>
          <p:cNvPr id="188" name="object 188"/>
          <p:cNvSpPr/>
          <p:nvPr/>
        </p:nvSpPr>
        <p:spPr>
          <a:xfrm>
            <a:off x="1953187" y="3368139"/>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189" name="object 189"/>
          <p:cNvSpPr/>
          <p:nvPr/>
        </p:nvSpPr>
        <p:spPr>
          <a:xfrm>
            <a:off x="5659582" y="3368139"/>
            <a:ext cx="3706395" cy="65021"/>
          </a:xfrm>
          <a:custGeom>
            <a:avLst/>
            <a:gdLst/>
            <a:ahLst/>
            <a:cxnLst/>
            <a:rect l="l" t="t" r="r" b="b"/>
            <a:pathLst>
              <a:path w="4104005" h="71996">
                <a:moveTo>
                  <a:pt x="0" y="0"/>
                </a:moveTo>
                <a:lnTo>
                  <a:pt x="0" y="71996"/>
                </a:lnTo>
                <a:lnTo>
                  <a:pt x="4104005" y="71996"/>
                </a:lnTo>
                <a:lnTo>
                  <a:pt x="4104005" y="0"/>
                </a:lnTo>
                <a:lnTo>
                  <a:pt x="0" y="0"/>
                </a:lnTo>
                <a:close/>
              </a:path>
            </a:pathLst>
          </a:custGeom>
          <a:solidFill>
            <a:srgbClr val="7CB928"/>
          </a:solidFill>
        </p:spPr>
        <p:txBody>
          <a:bodyPr wrap="square" lIns="0" tIns="0" rIns="0" bIns="0" rtlCol="0">
            <a:noAutofit/>
          </a:bodyPr>
          <a:lstStyle/>
          <a:p>
            <a:endParaRPr sz="1626"/>
          </a:p>
        </p:txBody>
      </p:sp>
      <p:sp>
        <p:nvSpPr>
          <p:cNvPr id="190" name="object 190"/>
          <p:cNvSpPr/>
          <p:nvPr/>
        </p:nvSpPr>
        <p:spPr>
          <a:xfrm>
            <a:off x="3188656" y="3368139"/>
            <a:ext cx="2470926" cy="65021"/>
          </a:xfrm>
          <a:custGeom>
            <a:avLst/>
            <a:gdLst/>
            <a:ahLst/>
            <a:cxnLst/>
            <a:rect l="l" t="t" r="r" b="b"/>
            <a:pathLst>
              <a:path w="2735999" h="71996">
                <a:moveTo>
                  <a:pt x="0" y="0"/>
                </a:moveTo>
                <a:lnTo>
                  <a:pt x="0" y="71996"/>
                </a:lnTo>
                <a:lnTo>
                  <a:pt x="2735999" y="71996"/>
                </a:lnTo>
                <a:lnTo>
                  <a:pt x="2735999" y="0"/>
                </a:lnTo>
                <a:lnTo>
                  <a:pt x="0" y="0"/>
                </a:lnTo>
                <a:close/>
              </a:path>
            </a:pathLst>
          </a:custGeom>
          <a:solidFill>
            <a:srgbClr val="F39200"/>
          </a:solidFill>
        </p:spPr>
        <p:txBody>
          <a:bodyPr wrap="square" lIns="0" tIns="0" rIns="0" bIns="0" rtlCol="0">
            <a:noAutofit/>
          </a:bodyPr>
          <a:lstStyle/>
          <a:p>
            <a:endParaRPr sz="1626"/>
          </a:p>
        </p:txBody>
      </p:sp>
      <p:sp>
        <p:nvSpPr>
          <p:cNvPr id="191" name="object 191"/>
          <p:cNvSpPr/>
          <p:nvPr/>
        </p:nvSpPr>
        <p:spPr>
          <a:xfrm>
            <a:off x="11836891" y="3368139"/>
            <a:ext cx="2470926" cy="65021"/>
          </a:xfrm>
          <a:custGeom>
            <a:avLst/>
            <a:gdLst/>
            <a:ahLst/>
            <a:cxnLst/>
            <a:rect l="l" t="t" r="r" b="b"/>
            <a:pathLst>
              <a:path w="2735999" h="71996">
                <a:moveTo>
                  <a:pt x="1368005" y="0"/>
                </a:moveTo>
                <a:lnTo>
                  <a:pt x="0" y="0"/>
                </a:lnTo>
                <a:lnTo>
                  <a:pt x="0" y="71996"/>
                </a:lnTo>
                <a:lnTo>
                  <a:pt x="2735999" y="71996"/>
                </a:lnTo>
                <a:lnTo>
                  <a:pt x="2735999" y="0"/>
                </a:lnTo>
                <a:lnTo>
                  <a:pt x="1368005" y="0"/>
                </a:lnTo>
                <a:close/>
              </a:path>
            </a:pathLst>
          </a:custGeom>
          <a:solidFill>
            <a:srgbClr val="7CB928"/>
          </a:solidFill>
        </p:spPr>
        <p:txBody>
          <a:bodyPr wrap="square" lIns="0" tIns="0" rIns="0" bIns="0" rtlCol="0">
            <a:noAutofit/>
          </a:bodyPr>
          <a:lstStyle/>
          <a:p>
            <a:endParaRPr sz="1626"/>
          </a:p>
        </p:txBody>
      </p:sp>
      <p:sp>
        <p:nvSpPr>
          <p:cNvPr id="192" name="object 192"/>
          <p:cNvSpPr/>
          <p:nvPr/>
        </p:nvSpPr>
        <p:spPr>
          <a:xfrm>
            <a:off x="9365965" y="3368139"/>
            <a:ext cx="2470926" cy="65021"/>
          </a:xfrm>
          <a:custGeom>
            <a:avLst/>
            <a:gdLst/>
            <a:ahLst/>
            <a:cxnLst/>
            <a:rect l="l" t="t" r="r" b="b"/>
            <a:pathLst>
              <a:path w="2735999" h="71996">
                <a:moveTo>
                  <a:pt x="1368005" y="0"/>
                </a:moveTo>
                <a:lnTo>
                  <a:pt x="0" y="0"/>
                </a:lnTo>
                <a:lnTo>
                  <a:pt x="0" y="71996"/>
                </a:lnTo>
                <a:lnTo>
                  <a:pt x="2735999" y="71996"/>
                </a:lnTo>
                <a:lnTo>
                  <a:pt x="2735999" y="0"/>
                </a:lnTo>
                <a:lnTo>
                  <a:pt x="1368005" y="0"/>
                </a:lnTo>
                <a:close/>
              </a:path>
            </a:pathLst>
          </a:custGeom>
          <a:solidFill>
            <a:srgbClr val="F39200"/>
          </a:solidFill>
        </p:spPr>
        <p:txBody>
          <a:bodyPr wrap="square" lIns="0" tIns="0" rIns="0" bIns="0" rtlCol="0">
            <a:noAutofit/>
          </a:bodyPr>
          <a:lstStyle/>
          <a:p>
            <a:endParaRPr sz="1626"/>
          </a:p>
        </p:txBody>
      </p:sp>
      <p:sp>
        <p:nvSpPr>
          <p:cNvPr id="165" name="object 165"/>
          <p:cNvSpPr/>
          <p:nvPr/>
        </p:nvSpPr>
        <p:spPr>
          <a:xfrm>
            <a:off x="342123" y="994065"/>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166" name="object 166"/>
          <p:cNvSpPr/>
          <p:nvPr/>
        </p:nvSpPr>
        <p:spPr>
          <a:xfrm>
            <a:off x="1314622" y="994065"/>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167" name="object 167"/>
          <p:cNvSpPr/>
          <p:nvPr/>
        </p:nvSpPr>
        <p:spPr>
          <a:xfrm>
            <a:off x="1964866" y="99406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68" name="object 168"/>
          <p:cNvSpPr/>
          <p:nvPr/>
        </p:nvSpPr>
        <p:spPr>
          <a:xfrm>
            <a:off x="3200328" y="99406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69" name="object 169"/>
          <p:cNvSpPr/>
          <p:nvPr/>
        </p:nvSpPr>
        <p:spPr>
          <a:xfrm>
            <a:off x="4435793" y="99406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70" name="object 170"/>
          <p:cNvSpPr/>
          <p:nvPr/>
        </p:nvSpPr>
        <p:spPr>
          <a:xfrm>
            <a:off x="5671256" y="99406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71" name="object 171"/>
          <p:cNvSpPr/>
          <p:nvPr/>
        </p:nvSpPr>
        <p:spPr>
          <a:xfrm>
            <a:off x="6906720" y="994065"/>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172" name="object 172"/>
          <p:cNvSpPr/>
          <p:nvPr/>
        </p:nvSpPr>
        <p:spPr>
          <a:xfrm>
            <a:off x="8142183" y="99406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73" name="object 173"/>
          <p:cNvSpPr/>
          <p:nvPr/>
        </p:nvSpPr>
        <p:spPr>
          <a:xfrm>
            <a:off x="9377646" y="99406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74" name="object 174"/>
          <p:cNvSpPr/>
          <p:nvPr/>
        </p:nvSpPr>
        <p:spPr>
          <a:xfrm>
            <a:off x="10613111" y="994065"/>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175" name="object 175"/>
          <p:cNvSpPr/>
          <p:nvPr/>
        </p:nvSpPr>
        <p:spPr>
          <a:xfrm>
            <a:off x="11848573" y="994065"/>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76" name="object 176"/>
          <p:cNvSpPr/>
          <p:nvPr/>
        </p:nvSpPr>
        <p:spPr>
          <a:xfrm>
            <a:off x="13084037" y="994065"/>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153" name="object 153"/>
          <p:cNvSpPr/>
          <p:nvPr/>
        </p:nvSpPr>
        <p:spPr>
          <a:xfrm>
            <a:off x="330445" y="3303117"/>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154" name="object 154"/>
          <p:cNvSpPr/>
          <p:nvPr/>
        </p:nvSpPr>
        <p:spPr>
          <a:xfrm>
            <a:off x="1302944" y="3303117"/>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155" name="object 155"/>
          <p:cNvSpPr/>
          <p:nvPr/>
        </p:nvSpPr>
        <p:spPr>
          <a:xfrm>
            <a:off x="1953187" y="3303117"/>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56" name="object 156"/>
          <p:cNvSpPr/>
          <p:nvPr/>
        </p:nvSpPr>
        <p:spPr>
          <a:xfrm>
            <a:off x="3188650" y="3303117"/>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57" name="object 157"/>
          <p:cNvSpPr/>
          <p:nvPr/>
        </p:nvSpPr>
        <p:spPr>
          <a:xfrm>
            <a:off x="5659578" y="3303117"/>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58" name="object 158"/>
          <p:cNvSpPr/>
          <p:nvPr/>
        </p:nvSpPr>
        <p:spPr>
          <a:xfrm>
            <a:off x="6895042" y="3303117"/>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159" name="object 159"/>
          <p:cNvSpPr/>
          <p:nvPr/>
        </p:nvSpPr>
        <p:spPr>
          <a:xfrm>
            <a:off x="4424114" y="3303117"/>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60" name="object 160"/>
          <p:cNvSpPr/>
          <p:nvPr/>
        </p:nvSpPr>
        <p:spPr>
          <a:xfrm>
            <a:off x="9365968" y="3303117"/>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61" name="object 161"/>
          <p:cNvSpPr/>
          <p:nvPr/>
        </p:nvSpPr>
        <p:spPr>
          <a:xfrm>
            <a:off x="10601432" y="3303117"/>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162" name="object 162"/>
          <p:cNvSpPr/>
          <p:nvPr/>
        </p:nvSpPr>
        <p:spPr>
          <a:xfrm>
            <a:off x="8130505" y="3303117"/>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63" name="object 163"/>
          <p:cNvSpPr/>
          <p:nvPr/>
        </p:nvSpPr>
        <p:spPr>
          <a:xfrm>
            <a:off x="13072359" y="3303117"/>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164" name="object 164"/>
          <p:cNvSpPr/>
          <p:nvPr/>
        </p:nvSpPr>
        <p:spPr>
          <a:xfrm>
            <a:off x="11836895" y="3303117"/>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05" name="object 105"/>
          <p:cNvSpPr/>
          <p:nvPr/>
        </p:nvSpPr>
        <p:spPr>
          <a:xfrm>
            <a:off x="1362615" y="1209967"/>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4"/>
                </a:lnTo>
                <a:lnTo>
                  <a:pt x="68605" y="10426"/>
                </a:lnTo>
                <a:lnTo>
                  <a:pt x="190957" y="10426"/>
                </a:lnTo>
                <a:lnTo>
                  <a:pt x="190957" y="123443"/>
                </a:lnTo>
                <a:lnTo>
                  <a:pt x="10642" y="123443"/>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106" name="object 106"/>
          <p:cNvSpPr/>
          <p:nvPr/>
        </p:nvSpPr>
        <p:spPr>
          <a:xfrm>
            <a:off x="1362618" y="1209968"/>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107" name="object 107"/>
          <p:cNvSpPr/>
          <p:nvPr/>
        </p:nvSpPr>
        <p:spPr>
          <a:xfrm>
            <a:off x="1409499" y="1262777"/>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108" name="object 108"/>
          <p:cNvSpPr/>
          <p:nvPr/>
        </p:nvSpPr>
        <p:spPr>
          <a:xfrm>
            <a:off x="1427613" y="1266081"/>
            <a:ext cx="27103" cy="19348"/>
          </a:xfrm>
          <a:custGeom>
            <a:avLst/>
            <a:gdLst/>
            <a:ahLst/>
            <a:cxnLst/>
            <a:rect l="l" t="t" r="r" b="b"/>
            <a:pathLst>
              <a:path w="30010" h="21424">
                <a:moveTo>
                  <a:pt x="9131" y="12598"/>
                </a:moveTo>
                <a:lnTo>
                  <a:pt x="0" y="21335"/>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98" name="object 98"/>
          <p:cNvSpPr/>
          <p:nvPr/>
        </p:nvSpPr>
        <p:spPr>
          <a:xfrm>
            <a:off x="1350936" y="3519020"/>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5"/>
                </a:lnTo>
                <a:lnTo>
                  <a:pt x="68605" y="10426"/>
                </a:lnTo>
                <a:lnTo>
                  <a:pt x="190957" y="10426"/>
                </a:lnTo>
                <a:lnTo>
                  <a:pt x="190957" y="123444"/>
                </a:lnTo>
                <a:lnTo>
                  <a:pt x="10642" y="123444"/>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99" name="object 99"/>
          <p:cNvSpPr/>
          <p:nvPr/>
        </p:nvSpPr>
        <p:spPr>
          <a:xfrm>
            <a:off x="1350940" y="3519021"/>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100" name="object 100"/>
          <p:cNvSpPr/>
          <p:nvPr/>
        </p:nvSpPr>
        <p:spPr>
          <a:xfrm>
            <a:off x="1397821" y="3571829"/>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101" name="object 101"/>
          <p:cNvSpPr/>
          <p:nvPr/>
        </p:nvSpPr>
        <p:spPr>
          <a:xfrm>
            <a:off x="1415935" y="3575134"/>
            <a:ext cx="27103" cy="19348"/>
          </a:xfrm>
          <a:custGeom>
            <a:avLst/>
            <a:gdLst/>
            <a:ahLst/>
            <a:cxnLst/>
            <a:rect l="l" t="t" r="r" b="b"/>
            <a:pathLst>
              <a:path w="30010" h="21424">
                <a:moveTo>
                  <a:pt x="9131" y="12598"/>
                </a:moveTo>
                <a:lnTo>
                  <a:pt x="0" y="21336"/>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93" name="object 93"/>
          <p:cNvSpPr txBox="1"/>
          <p:nvPr/>
        </p:nvSpPr>
        <p:spPr>
          <a:xfrm>
            <a:off x="1953409" y="827024"/>
            <a:ext cx="305675" cy="149105"/>
          </a:xfrm>
          <a:prstGeom prst="rect">
            <a:avLst/>
          </a:prstGeom>
        </p:spPr>
        <p:txBody>
          <a:bodyPr wrap="square" lIns="0" tIns="6451" rIns="0" bIns="0" rtlCol="0">
            <a:noAutofit/>
          </a:bodyPr>
          <a:lstStyle/>
          <a:p>
            <a:pPr marL="11469">
              <a:lnSpc>
                <a:spcPts val="1016"/>
              </a:lnSpc>
            </a:pPr>
            <a:r>
              <a:rPr sz="993" b="1" spc="-23">
                <a:solidFill>
                  <a:srgbClr val="3C3C3B"/>
                </a:solidFill>
                <a:cs typeface="Times New Roman"/>
              </a:rPr>
              <a:t>Asda</a:t>
            </a:r>
            <a:endParaRPr sz="993" b="1">
              <a:cs typeface="Times New Roman"/>
            </a:endParaRPr>
          </a:p>
        </p:txBody>
      </p:sp>
      <p:sp>
        <p:nvSpPr>
          <p:cNvPr id="92" name="object 92"/>
          <p:cNvSpPr txBox="1"/>
          <p:nvPr/>
        </p:nvSpPr>
        <p:spPr>
          <a:xfrm>
            <a:off x="3188820" y="827024"/>
            <a:ext cx="344786" cy="149105"/>
          </a:xfrm>
          <a:prstGeom prst="rect">
            <a:avLst/>
          </a:prstGeom>
        </p:spPr>
        <p:txBody>
          <a:bodyPr wrap="square" lIns="0" tIns="6451" rIns="0" bIns="0" rtlCol="0">
            <a:noAutofit/>
          </a:bodyPr>
          <a:lstStyle/>
          <a:p>
            <a:pPr marL="11469">
              <a:lnSpc>
                <a:spcPts val="1016"/>
              </a:lnSpc>
            </a:pPr>
            <a:r>
              <a:rPr sz="993" b="1" spc="-11">
                <a:solidFill>
                  <a:srgbClr val="3C3C3B"/>
                </a:solidFill>
                <a:cs typeface="Times New Roman"/>
              </a:rPr>
              <a:t>Tesco</a:t>
            </a:r>
            <a:endParaRPr sz="993" b="1">
              <a:cs typeface="Times New Roman"/>
            </a:endParaRPr>
          </a:p>
        </p:txBody>
      </p:sp>
      <p:sp>
        <p:nvSpPr>
          <p:cNvPr id="91" name="object 91"/>
          <p:cNvSpPr txBox="1"/>
          <p:nvPr/>
        </p:nvSpPr>
        <p:spPr>
          <a:xfrm>
            <a:off x="4424232" y="827024"/>
            <a:ext cx="672299" cy="149105"/>
          </a:xfrm>
          <a:prstGeom prst="rect">
            <a:avLst/>
          </a:prstGeom>
        </p:spPr>
        <p:txBody>
          <a:bodyPr wrap="square" lIns="0" tIns="6451" rIns="0" bIns="0" rtlCol="0">
            <a:noAutofit/>
          </a:bodyPr>
          <a:lstStyle/>
          <a:p>
            <a:pPr marL="11469">
              <a:lnSpc>
                <a:spcPts val="1016"/>
              </a:lnSpc>
            </a:pPr>
            <a:r>
              <a:rPr sz="993" b="1" spc="-2">
                <a:solidFill>
                  <a:srgbClr val="3C3C3B"/>
                </a:solidFill>
                <a:cs typeface="Times New Roman"/>
              </a:rPr>
              <a:t>Sainsbury’s</a:t>
            </a:r>
            <a:endParaRPr sz="993" b="1">
              <a:cs typeface="Times New Roman"/>
            </a:endParaRPr>
          </a:p>
        </p:txBody>
      </p:sp>
      <p:sp>
        <p:nvSpPr>
          <p:cNvPr id="90" name="object 90"/>
          <p:cNvSpPr txBox="1"/>
          <p:nvPr/>
        </p:nvSpPr>
        <p:spPr>
          <a:xfrm>
            <a:off x="5659643" y="827024"/>
            <a:ext cx="582356" cy="149105"/>
          </a:xfrm>
          <a:prstGeom prst="rect">
            <a:avLst/>
          </a:prstGeom>
        </p:spPr>
        <p:txBody>
          <a:bodyPr wrap="square" lIns="0" tIns="6451" rIns="0" bIns="0" rtlCol="0">
            <a:noAutofit/>
          </a:bodyPr>
          <a:lstStyle/>
          <a:p>
            <a:pPr marL="11469">
              <a:lnSpc>
                <a:spcPts val="1016"/>
              </a:lnSpc>
            </a:pPr>
            <a:r>
              <a:rPr sz="993" b="1">
                <a:solidFill>
                  <a:srgbClr val="3C3C3B"/>
                </a:solidFill>
                <a:cs typeface="Times New Roman"/>
              </a:rPr>
              <a:t>Morrisons</a:t>
            </a:r>
            <a:endParaRPr sz="993" b="1">
              <a:cs typeface="Times New Roman"/>
            </a:endParaRPr>
          </a:p>
        </p:txBody>
      </p:sp>
      <p:sp>
        <p:nvSpPr>
          <p:cNvPr id="89" name="object 89"/>
          <p:cNvSpPr txBox="1"/>
          <p:nvPr/>
        </p:nvSpPr>
        <p:spPr>
          <a:xfrm>
            <a:off x="6895054" y="827024"/>
            <a:ext cx="389701" cy="149105"/>
          </a:xfrm>
          <a:prstGeom prst="rect">
            <a:avLst/>
          </a:prstGeom>
        </p:spPr>
        <p:txBody>
          <a:bodyPr wrap="square" lIns="0" tIns="6451" rIns="0" bIns="0" rtlCol="0">
            <a:noAutofit/>
          </a:bodyPr>
          <a:lstStyle/>
          <a:p>
            <a:pPr marL="11469">
              <a:lnSpc>
                <a:spcPts val="1016"/>
              </a:lnSpc>
            </a:pPr>
            <a:r>
              <a:rPr sz="993" b="1" spc="-1">
                <a:solidFill>
                  <a:srgbClr val="3C3C3B"/>
                </a:solidFill>
                <a:cs typeface="Times New Roman"/>
              </a:rPr>
              <a:t>Ocado</a:t>
            </a:r>
            <a:endParaRPr sz="993" b="1">
              <a:cs typeface="Times New Roman"/>
            </a:endParaRPr>
          </a:p>
        </p:txBody>
      </p:sp>
      <p:sp>
        <p:nvSpPr>
          <p:cNvPr id="88" name="object 88"/>
          <p:cNvSpPr txBox="1"/>
          <p:nvPr/>
        </p:nvSpPr>
        <p:spPr>
          <a:xfrm>
            <a:off x="8130466" y="827024"/>
            <a:ext cx="518643" cy="149105"/>
          </a:xfrm>
          <a:prstGeom prst="rect">
            <a:avLst/>
          </a:prstGeom>
        </p:spPr>
        <p:txBody>
          <a:bodyPr wrap="square" lIns="0" tIns="6451" rIns="0" bIns="0" rtlCol="0">
            <a:noAutofit/>
          </a:bodyPr>
          <a:lstStyle/>
          <a:p>
            <a:pPr marL="11469">
              <a:lnSpc>
                <a:spcPts val="1016"/>
              </a:lnSpc>
            </a:pPr>
            <a:r>
              <a:rPr sz="993" b="1" spc="-16">
                <a:solidFill>
                  <a:srgbClr val="3C3C3B"/>
                </a:solidFill>
                <a:cs typeface="Times New Roman"/>
              </a:rPr>
              <a:t>Waitrose</a:t>
            </a:r>
            <a:endParaRPr sz="993" b="1">
              <a:cs typeface="Times New Roman"/>
            </a:endParaRPr>
          </a:p>
        </p:txBody>
      </p:sp>
      <p:sp>
        <p:nvSpPr>
          <p:cNvPr id="87" name="object 87"/>
          <p:cNvSpPr txBox="1"/>
          <p:nvPr/>
        </p:nvSpPr>
        <p:spPr>
          <a:xfrm>
            <a:off x="9365876" y="827024"/>
            <a:ext cx="438402" cy="149105"/>
          </a:xfrm>
          <a:prstGeom prst="rect">
            <a:avLst/>
          </a:prstGeom>
        </p:spPr>
        <p:txBody>
          <a:bodyPr wrap="square" lIns="0" tIns="6451" rIns="0" bIns="0" rtlCol="0">
            <a:noAutofit/>
          </a:bodyPr>
          <a:lstStyle/>
          <a:p>
            <a:pPr marL="11469">
              <a:lnSpc>
                <a:spcPts val="1016"/>
              </a:lnSpc>
            </a:pPr>
            <a:r>
              <a:rPr sz="993" b="1" spc="-3">
                <a:solidFill>
                  <a:srgbClr val="3C3C3B"/>
                </a:solidFill>
                <a:cs typeface="Times New Roman"/>
              </a:rPr>
              <a:t>Iceland</a:t>
            </a:r>
            <a:endParaRPr sz="993" b="1">
              <a:cs typeface="Times New Roman"/>
            </a:endParaRPr>
          </a:p>
        </p:txBody>
      </p:sp>
      <p:sp>
        <p:nvSpPr>
          <p:cNvPr id="86" name="object 86"/>
          <p:cNvSpPr txBox="1"/>
          <p:nvPr/>
        </p:nvSpPr>
        <p:spPr>
          <a:xfrm>
            <a:off x="10601289" y="827024"/>
            <a:ext cx="381627" cy="149105"/>
          </a:xfrm>
          <a:prstGeom prst="rect">
            <a:avLst/>
          </a:prstGeom>
        </p:spPr>
        <p:txBody>
          <a:bodyPr wrap="square" lIns="0" tIns="6451" rIns="0" bIns="0" rtlCol="0">
            <a:noAutofit/>
          </a:bodyPr>
          <a:lstStyle/>
          <a:p>
            <a:pPr marL="11469">
              <a:lnSpc>
                <a:spcPts val="1016"/>
              </a:lnSpc>
            </a:pPr>
            <a:r>
              <a:rPr sz="993" b="1">
                <a:solidFill>
                  <a:srgbClr val="3C3C3B"/>
                </a:solidFill>
                <a:cs typeface="Times New Roman"/>
              </a:rPr>
              <a:t>C</a:t>
            </a:r>
            <a:r>
              <a:rPr sz="993" b="1" spc="4">
                <a:solidFill>
                  <a:srgbClr val="3C3C3B"/>
                </a:solidFill>
                <a:cs typeface="Times New Roman"/>
              </a:rPr>
              <a:t>o</a:t>
            </a:r>
            <a:r>
              <a:rPr sz="993" b="1">
                <a:solidFill>
                  <a:srgbClr val="3C3C3B"/>
                </a:solidFill>
                <a:cs typeface="Times New Roman"/>
              </a:rPr>
              <a:t>-Op</a:t>
            </a:r>
            <a:endParaRPr sz="993" b="1">
              <a:cs typeface="Times New Roman"/>
            </a:endParaRPr>
          </a:p>
        </p:txBody>
      </p:sp>
      <p:sp>
        <p:nvSpPr>
          <p:cNvPr id="85" name="object 85"/>
          <p:cNvSpPr txBox="1"/>
          <p:nvPr/>
        </p:nvSpPr>
        <p:spPr>
          <a:xfrm>
            <a:off x="11836699" y="827024"/>
            <a:ext cx="776272" cy="149105"/>
          </a:xfrm>
          <a:prstGeom prst="rect">
            <a:avLst/>
          </a:prstGeom>
        </p:spPr>
        <p:txBody>
          <a:bodyPr wrap="square" lIns="0" tIns="6451" rIns="0" bIns="0" rtlCol="0">
            <a:noAutofit/>
          </a:bodyPr>
          <a:lstStyle/>
          <a:p>
            <a:pPr marL="11469">
              <a:lnSpc>
                <a:spcPts val="1016"/>
              </a:lnSpc>
            </a:pPr>
            <a:r>
              <a:rPr sz="993" b="1" spc="-3">
                <a:solidFill>
                  <a:srgbClr val="3C3C3B"/>
                </a:solidFill>
                <a:cs typeface="Times New Roman"/>
              </a:rPr>
              <a:t>AmazonFresh</a:t>
            </a:r>
            <a:endParaRPr sz="993" b="1">
              <a:cs typeface="Times New Roman"/>
            </a:endParaRPr>
          </a:p>
        </p:txBody>
      </p:sp>
      <p:sp>
        <p:nvSpPr>
          <p:cNvPr id="84" name="object 84"/>
          <p:cNvSpPr txBox="1"/>
          <p:nvPr/>
        </p:nvSpPr>
        <p:spPr>
          <a:xfrm>
            <a:off x="13072110" y="827024"/>
            <a:ext cx="505395" cy="149105"/>
          </a:xfrm>
          <a:prstGeom prst="rect">
            <a:avLst/>
          </a:prstGeom>
        </p:spPr>
        <p:txBody>
          <a:bodyPr wrap="square" lIns="0" tIns="6451" rIns="0" bIns="0" rtlCol="0">
            <a:noAutofit/>
          </a:bodyPr>
          <a:lstStyle/>
          <a:p>
            <a:pPr marL="11469">
              <a:lnSpc>
                <a:spcPts val="1016"/>
              </a:lnSpc>
            </a:pPr>
            <a:r>
              <a:rPr sz="993" b="1" spc="-30">
                <a:solidFill>
                  <a:srgbClr val="3C3C3B"/>
                </a:solidFill>
                <a:cs typeface="Times New Roman"/>
              </a:rPr>
              <a:t>Walmart</a:t>
            </a:r>
            <a:endParaRPr sz="993" b="1">
              <a:cs typeface="Times New Roman"/>
            </a:endParaRPr>
          </a:p>
        </p:txBody>
      </p:sp>
      <p:sp>
        <p:nvSpPr>
          <p:cNvPr id="83" name="object 83"/>
          <p:cNvSpPr txBox="1"/>
          <p:nvPr/>
        </p:nvSpPr>
        <p:spPr>
          <a:xfrm>
            <a:off x="330165" y="1054121"/>
            <a:ext cx="479153" cy="149105"/>
          </a:xfrm>
          <a:prstGeom prst="rect">
            <a:avLst/>
          </a:prstGeom>
        </p:spPr>
        <p:txBody>
          <a:bodyPr wrap="square" lIns="0" tIns="6451" rIns="0" bIns="0" rtlCol="0">
            <a:noAutofit/>
          </a:bodyPr>
          <a:lstStyle/>
          <a:p>
            <a:pPr marL="11469">
              <a:lnSpc>
                <a:spcPts val="1016"/>
              </a:lnSpc>
            </a:pPr>
            <a:r>
              <a:rPr sz="993" spc="1">
                <a:solidFill>
                  <a:srgbClr val="3C3C3B"/>
                </a:solidFill>
                <a:cs typeface="Times New Roman"/>
              </a:rPr>
              <a:t>Content</a:t>
            </a:r>
            <a:endParaRPr sz="993">
              <a:cs typeface="Times New Roman"/>
            </a:endParaRPr>
          </a:p>
        </p:txBody>
      </p:sp>
      <p:sp>
        <p:nvSpPr>
          <p:cNvPr id="82" name="object 82"/>
          <p:cNvSpPr txBox="1"/>
          <p:nvPr/>
        </p:nvSpPr>
        <p:spPr>
          <a:xfrm>
            <a:off x="1953396" y="1184230"/>
            <a:ext cx="1196210" cy="1594580"/>
          </a:xfrm>
          <a:prstGeom prst="rect">
            <a:avLst/>
          </a:prstGeom>
        </p:spPr>
        <p:txBody>
          <a:bodyPr wrap="square" lIns="0" tIns="6451" rIns="0" bIns="0" rtlCol="0">
            <a:noAutofit/>
          </a:bodyPr>
          <a:lstStyle/>
          <a:p>
            <a:pPr marL="11469" marR="10292">
              <a:lnSpc>
                <a:spcPts val="1016"/>
              </a:lnSpc>
            </a:pPr>
            <a:r>
              <a:rPr sz="993" spc="27">
                <a:solidFill>
                  <a:srgbClr val="3C3C3B"/>
                </a:solidFill>
                <a:cs typeface="Times New Roman"/>
              </a:rPr>
              <a:t>Content throughout</a:t>
            </a:r>
            <a:endParaRPr sz="993">
              <a:cs typeface="Times New Roman"/>
            </a:endParaRPr>
          </a:p>
          <a:p>
            <a:pPr marL="11469">
              <a:lnSpc>
                <a:spcPts val="1142"/>
              </a:lnSpc>
              <a:spcBef>
                <a:spcPts val="70"/>
              </a:spcBef>
            </a:pPr>
            <a:r>
              <a:rPr sz="993" spc="17">
                <a:solidFill>
                  <a:srgbClr val="3C3C3B"/>
                </a:solidFill>
                <a:cs typeface="Times New Roman"/>
              </a:rPr>
              <a:t>the site, integrated in </a:t>
            </a:r>
            <a:endParaRPr sz="993">
              <a:cs typeface="Times New Roman"/>
            </a:endParaRPr>
          </a:p>
          <a:p>
            <a:pPr marL="11469">
              <a:lnSpc>
                <a:spcPts val="1142"/>
              </a:lnSpc>
              <a:spcBef>
                <a:spcPts val="122"/>
              </a:spcBef>
            </a:pPr>
            <a:r>
              <a:rPr sz="993" spc="-23">
                <a:solidFill>
                  <a:srgbClr val="3C3C3B"/>
                </a:solidFill>
                <a:cs typeface="Times New Roman"/>
              </a:rPr>
              <a:t>t</a:t>
            </a:r>
            <a:r>
              <a:rPr sz="993">
                <a:solidFill>
                  <a:srgbClr val="3C3C3B"/>
                </a:solidFill>
                <a:cs typeface="Times New Roman"/>
              </a:rPr>
              <a:t>a</a:t>
            </a:r>
            <a:r>
              <a:rPr sz="993" spc="-17">
                <a:solidFill>
                  <a:srgbClr val="3C3C3B"/>
                </a:solidFill>
                <a:cs typeface="Times New Roman"/>
              </a:rPr>
              <a:t>x</a:t>
            </a:r>
            <a:r>
              <a:rPr sz="993">
                <a:solidFill>
                  <a:srgbClr val="3C3C3B"/>
                </a:solidFill>
                <a:cs typeface="Times New Roman"/>
              </a:rPr>
              <a:t>onomy</a:t>
            </a:r>
            <a:r>
              <a:rPr sz="993" spc="148">
                <a:solidFill>
                  <a:srgbClr val="3C3C3B"/>
                </a:solidFill>
                <a:cs typeface="Times New Roman"/>
              </a:rPr>
              <a:t> </a:t>
            </a:r>
            <a:r>
              <a:rPr sz="993">
                <a:solidFill>
                  <a:srgbClr val="3C3C3B"/>
                </a:solidFill>
                <a:cs typeface="Times New Roman"/>
              </a:rPr>
              <a:t>PL</a:t>
            </a:r>
            <a:r>
              <a:rPr sz="993" spc="-8">
                <a:solidFill>
                  <a:srgbClr val="3C3C3B"/>
                </a:solidFill>
                <a:cs typeface="Times New Roman"/>
              </a:rPr>
              <a:t>P</a:t>
            </a:r>
            <a:r>
              <a:rPr sz="993">
                <a:solidFill>
                  <a:srgbClr val="3C3C3B"/>
                </a:solidFill>
                <a:cs typeface="Times New Roman"/>
              </a:rPr>
              <a:t>s,</a:t>
            </a:r>
            <a:r>
              <a:rPr sz="993" spc="71">
                <a:solidFill>
                  <a:srgbClr val="3C3C3B"/>
                </a:solidFill>
                <a:cs typeface="Times New Roman"/>
              </a:rPr>
              <a:t> </a:t>
            </a:r>
            <a:r>
              <a:rPr sz="993">
                <a:solidFill>
                  <a:srgbClr val="3C3C3B"/>
                </a:solidFill>
                <a:cs typeface="Times New Roman"/>
              </a:rPr>
              <a:t>PD</a:t>
            </a:r>
            <a:r>
              <a:rPr sz="993" spc="-8">
                <a:solidFill>
                  <a:srgbClr val="3C3C3B"/>
                </a:solidFill>
                <a:cs typeface="Times New Roman"/>
              </a:rPr>
              <a:t>P</a:t>
            </a:r>
            <a:r>
              <a:rPr sz="993">
                <a:solidFill>
                  <a:srgbClr val="3C3C3B"/>
                </a:solidFill>
                <a:cs typeface="Times New Roman"/>
              </a:rPr>
              <a:t>s </a:t>
            </a:r>
            <a:endParaRPr sz="993">
              <a:cs typeface="Times New Roman"/>
            </a:endParaRPr>
          </a:p>
          <a:p>
            <a:pPr marL="11469">
              <a:lnSpc>
                <a:spcPts val="1142"/>
              </a:lnSpc>
              <a:spcBef>
                <a:spcPts val="122"/>
              </a:spcBef>
            </a:pPr>
            <a:r>
              <a:rPr sz="993" spc="26">
                <a:solidFill>
                  <a:srgbClr val="3C3C3B"/>
                </a:solidFill>
                <a:cs typeface="Times New Roman"/>
              </a:rPr>
              <a:t>and content pages. </a:t>
            </a:r>
            <a:endParaRPr sz="993">
              <a:cs typeface="Times New Roman"/>
            </a:endParaRPr>
          </a:p>
          <a:p>
            <a:pPr marL="11469">
              <a:lnSpc>
                <a:spcPts val="1142"/>
              </a:lnSpc>
              <a:spcBef>
                <a:spcPts val="122"/>
              </a:spcBef>
            </a:pPr>
            <a:r>
              <a:rPr sz="993" spc="20">
                <a:solidFill>
                  <a:srgbClr val="3C3C3B"/>
                </a:solidFill>
                <a:cs typeface="Times New Roman"/>
              </a:rPr>
              <a:t>Templated media</a:t>
            </a:r>
            <a:endParaRPr sz="993">
              <a:cs typeface="Times New Roman"/>
            </a:endParaRPr>
          </a:p>
          <a:p>
            <a:pPr marL="11469" marR="157060">
              <a:lnSpc>
                <a:spcPts val="1142"/>
              </a:lnSpc>
              <a:spcBef>
                <a:spcPts val="126"/>
              </a:spcBef>
            </a:pPr>
            <a:r>
              <a:rPr sz="993" spc="29">
                <a:solidFill>
                  <a:srgbClr val="3C3C3B"/>
                </a:solidFill>
                <a:cs typeface="Times New Roman"/>
              </a:rPr>
              <a:t>and coded content </a:t>
            </a:r>
            <a:endParaRPr sz="993">
              <a:cs typeface="Times New Roman"/>
            </a:endParaRPr>
          </a:p>
          <a:p>
            <a:pPr marL="11469" marR="157060">
              <a:lnSpc>
                <a:spcPts val="1142"/>
              </a:lnSpc>
              <a:spcBef>
                <a:spcPts val="122"/>
              </a:spcBef>
            </a:pPr>
            <a:r>
              <a:rPr sz="993" spc="10">
                <a:solidFill>
                  <a:srgbClr val="3C3C3B"/>
                </a:solidFill>
                <a:cs typeface="Times New Roman"/>
              </a:rPr>
              <a:t>structure, flexible </a:t>
            </a:r>
            <a:endParaRPr sz="993">
              <a:cs typeface="Times New Roman"/>
            </a:endParaRPr>
          </a:p>
          <a:p>
            <a:pPr marL="11469" marR="157060">
              <a:lnSpc>
                <a:spcPts val="1142"/>
              </a:lnSpc>
              <a:spcBef>
                <a:spcPts val="122"/>
              </a:spcBef>
            </a:pPr>
            <a:r>
              <a:rPr sz="993" spc="20">
                <a:solidFill>
                  <a:srgbClr val="3C3C3B"/>
                </a:solidFill>
                <a:cs typeface="Times New Roman"/>
              </a:rPr>
              <a:t>richtext templates, </a:t>
            </a:r>
            <a:endParaRPr sz="993">
              <a:cs typeface="Times New Roman"/>
            </a:endParaRPr>
          </a:p>
          <a:p>
            <a:pPr marL="11469" marR="157060">
              <a:lnSpc>
                <a:spcPts val="1142"/>
              </a:lnSpc>
              <a:spcBef>
                <a:spcPts val="122"/>
              </a:spcBef>
            </a:pPr>
            <a:r>
              <a:rPr sz="993" spc="24">
                <a:solidFill>
                  <a:srgbClr val="3C3C3B"/>
                </a:solidFill>
                <a:cs typeface="Times New Roman"/>
              </a:rPr>
              <a:t>expandable media. </a:t>
            </a:r>
            <a:endParaRPr sz="993">
              <a:cs typeface="Times New Roman"/>
            </a:endParaRPr>
          </a:p>
          <a:p>
            <a:pPr marL="11469" marR="157060">
              <a:lnSpc>
                <a:spcPts val="1142"/>
              </a:lnSpc>
              <a:spcBef>
                <a:spcPts val="122"/>
              </a:spcBef>
            </a:pPr>
            <a:r>
              <a:rPr sz="993" spc="8">
                <a:solidFill>
                  <a:srgbClr val="3C3C3B"/>
                </a:solidFill>
                <a:cs typeface="Times New Roman"/>
              </a:rPr>
              <a:t>Video content.</a:t>
            </a:r>
            <a:endParaRPr sz="993">
              <a:cs typeface="Times New Roman"/>
            </a:endParaRPr>
          </a:p>
        </p:txBody>
      </p:sp>
      <p:sp>
        <p:nvSpPr>
          <p:cNvPr id="81" name="object 81"/>
          <p:cNvSpPr txBox="1"/>
          <p:nvPr/>
        </p:nvSpPr>
        <p:spPr>
          <a:xfrm>
            <a:off x="3188807" y="1184483"/>
            <a:ext cx="1183847" cy="1594580"/>
          </a:xfrm>
          <a:prstGeom prst="rect">
            <a:avLst/>
          </a:prstGeom>
        </p:spPr>
        <p:txBody>
          <a:bodyPr wrap="square" lIns="0" tIns="6451" rIns="0" bIns="0" rtlCol="0">
            <a:noAutofit/>
          </a:bodyPr>
          <a:lstStyle/>
          <a:p>
            <a:pPr marL="11469" marR="10292">
              <a:lnSpc>
                <a:spcPts val="1016"/>
              </a:lnSpc>
            </a:pPr>
            <a:r>
              <a:rPr sz="993" spc="-3">
                <a:solidFill>
                  <a:srgbClr val="3C3C3B"/>
                </a:solidFill>
                <a:cs typeface="Times New Roman"/>
              </a:rPr>
              <a:t>Mainly localised</a:t>
            </a:r>
            <a:endParaRPr sz="993">
              <a:cs typeface="Times New Roman"/>
            </a:endParaRPr>
          </a:p>
          <a:p>
            <a:pPr marL="11469">
              <a:lnSpc>
                <a:spcPts val="1142"/>
              </a:lnSpc>
              <a:spcBef>
                <a:spcPts val="70"/>
              </a:spcBef>
            </a:pPr>
            <a:r>
              <a:rPr sz="993" spc="8">
                <a:solidFill>
                  <a:srgbClr val="3C3C3B"/>
                </a:solidFill>
                <a:cs typeface="Times New Roman"/>
              </a:rPr>
              <a:t>accessible from nav, </a:t>
            </a:r>
            <a:endParaRPr sz="993">
              <a:cs typeface="Times New Roman"/>
            </a:endParaRPr>
          </a:p>
          <a:p>
            <a:pPr marL="11469">
              <a:lnSpc>
                <a:spcPts val="1142"/>
              </a:lnSpc>
              <a:spcBef>
                <a:spcPts val="122"/>
              </a:spcBef>
            </a:pPr>
            <a:r>
              <a:rPr sz="993" spc="12">
                <a:solidFill>
                  <a:srgbClr val="3C3C3B"/>
                </a:solidFill>
                <a:cs typeface="Times New Roman"/>
              </a:rPr>
              <a:t>little integration in </a:t>
            </a:r>
            <a:endParaRPr sz="993">
              <a:cs typeface="Times New Roman"/>
            </a:endParaRPr>
          </a:p>
          <a:p>
            <a:pPr marL="11469">
              <a:lnSpc>
                <a:spcPts val="1142"/>
              </a:lnSpc>
              <a:spcBef>
                <a:spcPts val="122"/>
              </a:spcBef>
            </a:pPr>
            <a:r>
              <a:rPr sz="993" spc="17">
                <a:solidFill>
                  <a:srgbClr val="3C3C3B"/>
                </a:solidFill>
                <a:cs typeface="Times New Roman"/>
              </a:rPr>
              <a:t>taxonomy pages. </a:t>
            </a:r>
            <a:endParaRPr sz="993">
              <a:cs typeface="Times New Roman"/>
            </a:endParaRPr>
          </a:p>
          <a:p>
            <a:pPr marL="11469">
              <a:lnSpc>
                <a:spcPts val="1142"/>
              </a:lnSpc>
              <a:spcBef>
                <a:spcPts val="122"/>
              </a:spcBef>
            </a:pPr>
            <a:r>
              <a:rPr sz="993" spc="23">
                <a:solidFill>
                  <a:srgbClr val="3C3C3B"/>
                </a:solidFill>
                <a:cs typeface="Times New Roman"/>
              </a:rPr>
              <a:t>Templated pages/ </a:t>
            </a:r>
            <a:endParaRPr sz="993">
              <a:cs typeface="Times New Roman"/>
            </a:endParaRPr>
          </a:p>
          <a:p>
            <a:pPr marL="11469">
              <a:lnSpc>
                <a:spcPts val="1142"/>
              </a:lnSpc>
              <a:spcBef>
                <a:spcPts val="122"/>
              </a:spcBef>
            </a:pPr>
            <a:r>
              <a:rPr sz="993" spc="24">
                <a:solidFill>
                  <a:srgbClr val="3C3C3B"/>
                </a:solidFill>
                <a:cs typeface="Times New Roman"/>
              </a:rPr>
              <a:t>elements with same </a:t>
            </a:r>
            <a:endParaRPr sz="993">
              <a:cs typeface="Times New Roman"/>
            </a:endParaRPr>
          </a:p>
          <a:p>
            <a:pPr marL="11469">
              <a:lnSpc>
                <a:spcPts val="1142"/>
              </a:lnSpc>
              <a:spcBef>
                <a:spcPts val="122"/>
              </a:spcBef>
            </a:pPr>
            <a:r>
              <a:rPr sz="993">
                <a:solidFill>
                  <a:srgbClr val="3C3C3B"/>
                </a:solidFill>
                <a:cs typeface="Times New Roman"/>
              </a:rPr>
              <a:t>la</a:t>
            </a:r>
            <a:r>
              <a:rPr sz="993" spc="-4">
                <a:solidFill>
                  <a:srgbClr val="3C3C3B"/>
                </a:solidFill>
                <a:cs typeface="Times New Roman"/>
              </a:rPr>
              <a:t>y</a:t>
            </a:r>
            <a:r>
              <a:rPr sz="993">
                <a:solidFill>
                  <a:srgbClr val="3C3C3B"/>
                </a:solidFill>
                <a:cs typeface="Times New Roman"/>
              </a:rPr>
              <a:t>out</a:t>
            </a:r>
            <a:r>
              <a:rPr sz="993" spc="89">
                <a:solidFill>
                  <a:srgbClr val="3C3C3B"/>
                </a:solidFill>
                <a:cs typeface="Times New Roman"/>
              </a:rPr>
              <a:t> </a:t>
            </a:r>
            <a:r>
              <a:rPr sz="993" spc="-8">
                <a:solidFill>
                  <a:srgbClr val="3C3C3B"/>
                </a:solidFill>
                <a:cs typeface="Times New Roman"/>
              </a:rPr>
              <a:t>f</a:t>
            </a:r>
            <a:r>
              <a:rPr sz="993">
                <a:solidFill>
                  <a:srgbClr val="3C3C3B"/>
                </a:solidFill>
                <a:cs typeface="Times New Roman"/>
              </a:rPr>
              <a:t>orm</a:t>
            </a:r>
            <a:r>
              <a:rPr sz="993" spc="-13">
                <a:solidFill>
                  <a:srgbClr val="3C3C3B"/>
                </a:solidFill>
                <a:cs typeface="Times New Roman"/>
              </a:rPr>
              <a:t>a</a:t>
            </a:r>
            <a:r>
              <a:rPr sz="993" spc="4">
                <a:solidFill>
                  <a:srgbClr val="3C3C3B"/>
                </a:solidFill>
                <a:cs typeface="Times New Roman"/>
              </a:rPr>
              <a:t>t</a:t>
            </a:r>
            <a:r>
              <a:rPr sz="993">
                <a:solidFill>
                  <a:srgbClr val="3C3C3B"/>
                </a:solidFill>
                <a:cs typeface="Times New Roman"/>
              </a:rPr>
              <a:t>,</a:t>
            </a:r>
            <a:r>
              <a:rPr sz="993" spc="131">
                <a:solidFill>
                  <a:srgbClr val="3C3C3B"/>
                </a:solidFill>
                <a:cs typeface="Times New Roman"/>
              </a:rPr>
              <a:t> </a:t>
            </a:r>
            <a:r>
              <a:rPr sz="993" spc="18">
                <a:solidFill>
                  <a:srgbClr val="3C3C3B"/>
                </a:solidFill>
                <a:cs typeface="Times New Roman"/>
              </a:rPr>
              <a:t>ima</a:t>
            </a:r>
            <a:r>
              <a:rPr sz="993" spc="6">
                <a:solidFill>
                  <a:srgbClr val="3C3C3B"/>
                </a:solidFill>
                <a:cs typeface="Times New Roman"/>
              </a:rPr>
              <a:t>g</a:t>
            </a:r>
            <a:r>
              <a:rPr sz="993" spc="36">
                <a:solidFill>
                  <a:srgbClr val="3C3C3B"/>
                </a:solidFill>
                <a:cs typeface="Times New Roman"/>
              </a:rPr>
              <a:t>es</a:t>
            </a:r>
            <a:r>
              <a:rPr sz="993" spc="21">
                <a:solidFill>
                  <a:srgbClr val="3C3C3B"/>
                </a:solidFill>
                <a:cs typeface="Times New Roman"/>
              </a:rPr>
              <a:t> </a:t>
            </a:r>
            <a:endParaRPr sz="993">
              <a:cs typeface="Times New Roman"/>
            </a:endParaRPr>
          </a:p>
          <a:p>
            <a:pPr marL="11469">
              <a:lnSpc>
                <a:spcPts val="1142"/>
              </a:lnSpc>
              <a:spcBef>
                <a:spcPts val="122"/>
              </a:spcBef>
            </a:pPr>
            <a:r>
              <a:rPr sz="993" spc="19">
                <a:solidFill>
                  <a:srgbClr val="3C3C3B"/>
                </a:solidFill>
                <a:cs typeface="Times New Roman"/>
              </a:rPr>
              <a:t>drivers to content </a:t>
            </a:r>
            <a:endParaRPr sz="993">
              <a:cs typeface="Times New Roman"/>
            </a:endParaRPr>
          </a:p>
          <a:p>
            <a:pPr marL="11469">
              <a:lnSpc>
                <a:spcPts val="1142"/>
              </a:lnSpc>
              <a:spcBef>
                <a:spcPts val="122"/>
              </a:spcBef>
            </a:pPr>
            <a:r>
              <a:rPr sz="993" spc="22">
                <a:solidFill>
                  <a:srgbClr val="3C3C3B"/>
                </a:solidFill>
                <a:cs typeface="Times New Roman"/>
              </a:rPr>
              <a:t>pages with product </a:t>
            </a:r>
            <a:endParaRPr sz="993">
              <a:cs typeface="Times New Roman"/>
            </a:endParaRPr>
          </a:p>
          <a:p>
            <a:pPr marL="11469">
              <a:lnSpc>
                <a:spcPts val="1142"/>
              </a:lnSpc>
              <a:spcBef>
                <a:spcPts val="122"/>
              </a:spcBef>
            </a:pPr>
            <a:r>
              <a:rPr sz="993" spc="20">
                <a:solidFill>
                  <a:srgbClr val="3C3C3B"/>
                </a:solidFill>
                <a:cs typeface="Times New Roman"/>
              </a:rPr>
              <a:t>spotlights.</a:t>
            </a:r>
            <a:endParaRPr sz="993">
              <a:cs typeface="Times New Roman"/>
            </a:endParaRPr>
          </a:p>
        </p:txBody>
      </p:sp>
      <p:sp>
        <p:nvSpPr>
          <p:cNvPr id="80" name="object 80"/>
          <p:cNvSpPr txBox="1"/>
          <p:nvPr/>
        </p:nvSpPr>
        <p:spPr>
          <a:xfrm>
            <a:off x="4424219" y="1184735"/>
            <a:ext cx="1217280" cy="1755190"/>
          </a:xfrm>
          <a:prstGeom prst="rect">
            <a:avLst/>
          </a:prstGeom>
        </p:spPr>
        <p:txBody>
          <a:bodyPr wrap="square" lIns="0" tIns="6451" rIns="0" bIns="0" rtlCol="0">
            <a:noAutofit/>
          </a:bodyPr>
          <a:lstStyle/>
          <a:p>
            <a:pPr marL="11469" marR="10292">
              <a:lnSpc>
                <a:spcPts val="1016"/>
              </a:lnSpc>
            </a:pPr>
            <a:r>
              <a:rPr sz="993" spc="21">
                <a:solidFill>
                  <a:srgbClr val="3C3C3B"/>
                </a:solidFill>
                <a:cs typeface="Times New Roman"/>
              </a:rPr>
              <a:t>Some content in</a:t>
            </a:r>
            <a:endParaRPr sz="993">
              <a:cs typeface="Times New Roman"/>
            </a:endParaRPr>
          </a:p>
          <a:p>
            <a:pPr marL="11469" marR="290679" algn="just">
              <a:lnSpc>
                <a:spcPts val="1142"/>
              </a:lnSpc>
              <a:spcBef>
                <a:spcPts val="70"/>
              </a:spcBef>
            </a:pPr>
            <a:r>
              <a:rPr sz="993" spc="8">
                <a:solidFill>
                  <a:srgbClr val="3C3C3B"/>
                </a:solidFill>
                <a:cs typeface="Times New Roman"/>
              </a:rPr>
              <a:t>taxonomy pages, </a:t>
            </a:r>
            <a:endParaRPr sz="993">
              <a:cs typeface="Times New Roman"/>
            </a:endParaRPr>
          </a:p>
          <a:p>
            <a:pPr marL="11469" marR="290679" algn="just">
              <a:lnSpc>
                <a:spcPts val="1142"/>
              </a:lnSpc>
              <a:spcBef>
                <a:spcPts val="122"/>
              </a:spcBef>
            </a:pPr>
            <a:r>
              <a:rPr sz="993" spc="6">
                <a:solidFill>
                  <a:srgbClr val="3C3C3B"/>
                </a:solidFill>
                <a:cs typeface="Times New Roman"/>
              </a:rPr>
              <a:t>image drivers on </a:t>
            </a:r>
            <a:endParaRPr sz="993">
              <a:cs typeface="Times New Roman"/>
            </a:endParaRPr>
          </a:p>
          <a:p>
            <a:pPr marL="11469" marR="290679" algn="just">
              <a:lnSpc>
                <a:spcPts val="1142"/>
              </a:lnSpc>
              <a:spcBef>
                <a:spcPts val="122"/>
              </a:spcBef>
            </a:pPr>
            <a:r>
              <a:rPr sz="993" spc="26">
                <a:solidFill>
                  <a:srgbClr val="3C3C3B"/>
                </a:solidFill>
                <a:cs typeface="Times New Roman"/>
              </a:rPr>
              <a:t>seasonal pages</a:t>
            </a:r>
            <a:endParaRPr sz="993">
              <a:cs typeface="Times New Roman"/>
            </a:endParaRPr>
          </a:p>
          <a:p>
            <a:pPr marL="11469">
              <a:lnSpc>
                <a:spcPts val="1142"/>
              </a:lnSpc>
              <a:spcBef>
                <a:spcPts val="126"/>
              </a:spcBef>
            </a:pPr>
            <a:r>
              <a:rPr sz="993" spc="14">
                <a:solidFill>
                  <a:srgbClr val="3C3C3B"/>
                </a:solidFill>
                <a:cs typeface="Times New Roman"/>
              </a:rPr>
              <a:t>to product listing </a:t>
            </a:r>
            <a:endParaRPr sz="993">
              <a:cs typeface="Times New Roman"/>
            </a:endParaRPr>
          </a:p>
          <a:p>
            <a:pPr marL="11469">
              <a:lnSpc>
                <a:spcPts val="1142"/>
              </a:lnSpc>
              <a:spcBef>
                <a:spcPts val="122"/>
              </a:spcBef>
            </a:pPr>
            <a:r>
              <a:rPr sz="993" spc="23">
                <a:solidFill>
                  <a:srgbClr val="3C3C3B"/>
                </a:solidFill>
                <a:cs typeface="Times New Roman"/>
              </a:rPr>
              <a:t>pages - templated </a:t>
            </a:r>
            <a:endParaRPr sz="993">
              <a:cs typeface="Times New Roman"/>
            </a:endParaRPr>
          </a:p>
          <a:p>
            <a:pPr marL="11469">
              <a:lnSpc>
                <a:spcPts val="1142"/>
              </a:lnSpc>
              <a:spcBef>
                <a:spcPts val="122"/>
              </a:spcBef>
            </a:pPr>
            <a:r>
              <a:rPr sz="993" spc="8">
                <a:solidFill>
                  <a:srgbClr val="3C3C3B"/>
                </a:solidFill>
                <a:cs typeface="Times New Roman"/>
              </a:rPr>
              <a:t>format. Gallery type </a:t>
            </a:r>
            <a:endParaRPr sz="993">
              <a:cs typeface="Times New Roman"/>
            </a:endParaRPr>
          </a:p>
          <a:p>
            <a:pPr marL="11469">
              <a:lnSpc>
                <a:spcPts val="1142"/>
              </a:lnSpc>
              <a:spcBef>
                <a:spcPts val="122"/>
              </a:spcBef>
            </a:pPr>
            <a:r>
              <a:rPr sz="993" spc="26">
                <a:solidFill>
                  <a:srgbClr val="3C3C3B"/>
                </a:solidFill>
                <a:cs typeface="Times New Roman"/>
              </a:rPr>
              <a:t>inspirational content/ </a:t>
            </a:r>
            <a:endParaRPr sz="993">
              <a:cs typeface="Times New Roman"/>
            </a:endParaRPr>
          </a:p>
          <a:p>
            <a:pPr marL="11469">
              <a:lnSpc>
                <a:spcPts val="1142"/>
              </a:lnSpc>
              <a:spcBef>
                <a:spcPts val="122"/>
              </a:spcBef>
            </a:pPr>
            <a:r>
              <a:rPr sz="993" spc="14">
                <a:solidFill>
                  <a:srgbClr val="3C3C3B"/>
                </a:solidFill>
                <a:cs typeface="Times New Roman"/>
              </a:rPr>
              <a:t>images including user </a:t>
            </a:r>
            <a:endParaRPr sz="993">
              <a:cs typeface="Times New Roman"/>
            </a:endParaRPr>
          </a:p>
          <a:p>
            <a:pPr marL="11469">
              <a:lnSpc>
                <a:spcPts val="1142"/>
              </a:lnSpc>
              <a:spcBef>
                <a:spcPts val="122"/>
              </a:spcBef>
            </a:pPr>
            <a:r>
              <a:rPr sz="993">
                <a:solidFill>
                  <a:srgbClr val="3C3C3B"/>
                </a:solidFill>
                <a:cs typeface="Times New Roman"/>
              </a:rPr>
              <a:t>c</a:t>
            </a:r>
            <a:r>
              <a:rPr sz="993" spc="-8">
                <a:solidFill>
                  <a:srgbClr val="3C3C3B"/>
                </a:solidFill>
                <a:cs typeface="Times New Roman"/>
              </a:rPr>
              <a:t>r</a:t>
            </a:r>
            <a:r>
              <a:rPr sz="993" spc="-13">
                <a:solidFill>
                  <a:srgbClr val="3C3C3B"/>
                </a:solidFill>
                <a:cs typeface="Times New Roman"/>
              </a:rPr>
              <a:t>eat</a:t>
            </a:r>
            <a:r>
              <a:rPr sz="993">
                <a:solidFill>
                  <a:srgbClr val="3C3C3B"/>
                </a:solidFill>
                <a:cs typeface="Times New Roman"/>
              </a:rPr>
              <a:t>ed</a:t>
            </a:r>
            <a:r>
              <a:rPr sz="993" spc="242">
                <a:solidFill>
                  <a:srgbClr val="3C3C3B"/>
                </a:solidFill>
                <a:cs typeface="Times New Roman"/>
              </a:rPr>
              <a:t> </a:t>
            </a:r>
            <a:r>
              <a:rPr sz="993" spc="14">
                <a:solidFill>
                  <a:srgbClr val="3C3C3B"/>
                </a:solidFill>
                <a:cs typeface="Times New Roman"/>
              </a:rPr>
              <a:t>c</a:t>
            </a:r>
            <a:r>
              <a:rPr sz="993" spc="43">
                <a:solidFill>
                  <a:srgbClr val="3C3C3B"/>
                </a:solidFill>
                <a:cs typeface="Times New Roman"/>
              </a:rPr>
              <a:t>on</a:t>
            </a:r>
            <a:r>
              <a:rPr sz="993" spc="9">
                <a:solidFill>
                  <a:srgbClr val="3C3C3B"/>
                </a:solidFill>
                <a:cs typeface="Times New Roman"/>
              </a:rPr>
              <a:t>t</a:t>
            </a:r>
            <a:r>
              <a:rPr sz="993" spc="41">
                <a:solidFill>
                  <a:srgbClr val="3C3C3B"/>
                </a:solidFill>
                <a:cs typeface="Times New Roman"/>
              </a:rPr>
              <a:t>en</a:t>
            </a:r>
            <a:r>
              <a:rPr sz="993" spc="29">
                <a:solidFill>
                  <a:srgbClr val="3C3C3B"/>
                </a:solidFill>
                <a:cs typeface="Times New Roman"/>
              </a:rPr>
              <a:t>t</a:t>
            </a:r>
            <a:r>
              <a:rPr sz="993" spc="21">
                <a:solidFill>
                  <a:srgbClr val="3C3C3B"/>
                </a:solidFill>
                <a:cs typeface="Times New Roman"/>
              </a:rPr>
              <a:t>.</a:t>
            </a:r>
            <a:r>
              <a:rPr sz="993" spc="-26">
                <a:solidFill>
                  <a:srgbClr val="3C3C3B"/>
                </a:solidFill>
                <a:cs typeface="Times New Roman"/>
              </a:rPr>
              <a:t> </a:t>
            </a:r>
            <a:r>
              <a:rPr sz="993">
                <a:solidFill>
                  <a:srgbClr val="3C3C3B"/>
                </a:solidFill>
                <a:cs typeface="Times New Roman"/>
              </a:rPr>
              <a:t>Video </a:t>
            </a:r>
            <a:endParaRPr sz="993">
              <a:cs typeface="Times New Roman"/>
            </a:endParaRPr>
          </a:p>
          <a:p>
            <a:pPr marL="11469">
              <a:lnSpc>
                <a:spcPts val="1142"/>
              </a:lnSpc>
              <a:spcBef>
                <a:spcPts val="122"/>
              </a:spcBef>
            </a:pPr>
            <a:r>
              <a:rPr sz="993" spc="33">
                <a:solidFill>
                  <a:srgbClr val="3C3C3B"/>
                </a:solidFill>
                <a:cs typeface="Times New Roman"/>
              </a:rPr>
              <a:t>content.</a:t>
            </a:r>
            <a:endParaRPr sz="993">
              <a:cs typeface="Times New Roman"/>
            </a:endParaRPr>
          </a:p>
        </p:txBody>
      </p:sp>
      <p:sp>
        <p:nvSpPr>
          <p:cNvPr id="79" name="object 79"/>
          <p:cNvSpPr txBox="1"/>
          <p:nvPr/>
        </p:nvSpPr>
        <p:spPr>
          <a:xfrm>
            <a:off x="5659630" y="1185114"/>
            <a:ext cx="1219930" cy="1755190"/>
          </a:xfrm>
          <a:prstGeom prst="rect">
            <a:avLst/>
          </a:prstGeom>
        </p:spPr>
        <p:txBody>
          <a:bodyPr wrap="square" lIns="0" tIns="6451" rIns="0" bIns="0" rtlCol="0">
            <a:noAutofit/>
          </a:bodyPr>
          <a:lstStyle/>
          <a:p>
            <a:pPr marL="11469" marR="10292">
              <a:lnSpc>
                <a:spcPts val="1016"/>
              </a:lnSpc>
            </a:pPr>
            <a:r>
              <a:rPr sz="993" spc="27">
                <a:solidFill>
                  <a:srgbClr val="3C3C3B"/>
                </a:solidFill>
                <a:cs typeface="Times New Roman"/>
              </a:rPr>
              <a:t>Content throughout</a:t>
            </a:r>
            <a:endParaRPr sz="993">
              <a:cs typeface="Times New Roman"/>
            </a:endParaRPr>
          </a:p>
          <a:p>
            <a:pPr marL="11469">
              <a:lnSpc>
                <a:spcPts val="1142"/>
              </a:lnSpc>
              <a:spcBef>
                <a:spcPts val="70"/>
              </a:spcBef>
            </a:pPr>
            <a:r>
              <a:rPr sz="993" spc="17">
                <a:solidFill>
                  <a:srgbClr val="3C3C3B"/>
                </a:solidFill>
                <a:cs typeface="Times New Roman"/>
              </a:rPr>
              <a:t>the site, integrated in </a:t>
            </a:r>
            <a:endParaRPr sz="993">
              <a:cs typeface="Times New Roman"/>
            </a:endParaRPr>
          </a:p>
          <a:p>
            <a:pPr marL="11469">
              <a:lnSpc>
                <a:spcPts val="1142"/>
              </a:lnSpc>
              <a:spcBef>
                <a:spcPts val="122"/>
              </a:spcBef>
            </a:pPr>
            <a:r>
              <a:rPr sz="993" spc="-23">
                <a:solidFill>
                  <a:srgbClr val="3C3C3B"/>
                </a:solidFill>
                <a:cs typeface="Times New Roman"/>
              </a:rPr>
              <a:t>t</a:t>
            </a:r>
            <a:r>
              <a:rPr sz="993">
                <a:solidFill>
                  <a:srgbClr val="3C3C3B"/>
                </a:solidFill>
                <a:cs typeface="Times New Roman"/>
              </a:rPr>
              <a:t>a</a:t>
            </a:r>
            <a:r>
              <a:rPr sz="993" spc="-17">
                <a:solidFill>
                  <a:srgbClr val="3C3C3B"/>
                </a:solidFill>
                <a:cs typeface="Times New Roman"/>
              </a:rPr>
              <a:t>x</a:t>
            </a:r>
            <a:r>
              <a:rPr sz="993">
                <a:solidFill>
                  <a:srgbClr val="3C3C3B"/>
                </a:solidFill>
                <a:cs typeface="Times New Roman"/>
              </a:rPr>
              <a:t>onomy</a:t>
            </a:r>
            <a:r>
              <a:rPr sz="993" spc="144">
                <a:solidFill>
                  <a:srgbClr val="3C3C3B"/>
                </a:solidFill>
                <a:cs typeface="Times New Roman"/>
              </a:rPr>
              <a:t> </a:t>
            </a:r>
            <a:r>
              <a:rPr sz="993">
                <a:solidFill>
                  <a:srgbClr val="3C3C3B"/>
                </a:solidFill>
                <a:cs typeface="Times New Roman"/>
              </a:rPr>
              <a:t>and</a:t>
            </a:r>
            <a:r>
              <a:rPr sz="993" spc="103">
                <a:solidFill>
                  <a:srgbClr val="3C3C3B"/>
                </a:solidFill>
                <a:cs typeface="Times New Roman"/>
              </a:rPr>
              <a:t> </a:t>
            </a:r>
            <a:r>
              <a:rPr sz="993" spc="-14">
                <a:solidFill>
                  <a:srgbClr val="3C3C3B"/>
                </a:solidFill>
                <a:cs typeface="Times New Roman"/>
              </a:rPr>
              <a:t>c</a:t>
            </a:r>
            <a:r>
              <a:rPr sz="993" spc="53">
                <a:solidFill>
                  <a:srgbClr val="3C3C3B"/>
                </a:solidFill>
                <a:cs typeface="Times New Roman"/>
              </a:rPr>
              <a:t>on</a:t>
            </a:r>
            <a:r>
              <a:rPr sz="993" spc="15">
                <a:solidFill>
                  <a:srgbClr val="3C3C3B"/>
                </a:solidFill>
                <a:cs typeface="Times New Roman"/>
              </a:rPr>
              <a:t>t</a:t>
            </a:r>
            <a:r>
              <a:rPr sz="993" spc="51">
                <a:solidFill>
                  <a:srgbClr val="3C3C3B"/>
                </a:solidFill>
                <a:cs typeface="Times New Roman"/>
              </a:rPr>
              <a:t>ent</a:t>
            </a:r>
            <a:r>
              <a:rPr sz="993" spc="31">
                <a:solidFill>
                  <a:srgbClr val="3C3C3B"/>
                </a:solidFill>
                <a:cs typeface="Times New Roman"/>
              </a:rPr>
              <a:t> </a:t>
            </a:r>
            <a:endParaRPr sz="993">
              <a:cs typeface="Times New Roman"/>
            </a:endParaRPr>
          </a:p>
          <a:p>
            <a:pPr marL="11469">
              <a:lnSpc>
                <a:spcPts val="1142"/>
              </a:lnSpc>
              <a:spcBef>
                <a:spcPts val="122"/>
              </a:spcBef>
            </a:pPr>
            <a:r>
              <a:rPr sz="993" spc="18">
                <a:solidFill>
                  <a:srgbClr val="3C3C3B"/>
                </a:solidFill>
                <a:cs typeface="Times New Roman"/>
              </a:rPr>
              <a:t>pages. Templated </a:t>
            </a:r>
            <a:endParaRPr sz="993">
              <a:cs typeface="Times New Roman"/>
            </a:endParaRPr>
          </a:p>
          <a:p>
            <a:pPr marL="11469">
              <a:lnSpc>
                <a:spcPts val="1142"/>
              </a:lnSpc>
              <a:spcBef>
                <a:spcPts val="122"/>
              </a:spcBef>
            </a:pPr>
            <a:r>
              <a:rPr sz="993" spc="26">
                <a:solidFill>
                  <a:srgbClr val="3C3C3B"/>
                </a:solidFill>
                <a:cs typeface="Times New Roman"/>
              </a:rPr>
              <a:t>header and image</a:t>
            </a:r>
            <a:endParaRPr sz="993">
              <a:cs typeface="Times New Roman"/>
            </a:endParaRPr>
          </a:p>
          <a:p>
            <a:pPr marL="11469" marR="48320">
              <a:lnSpc>
                <a:spcPts val="1142"/>
              </a:lnSpc>
              <a:spcBef>
                <a:spcPts val="126"/>
              </a:spcBef>
            </a:pPr>
            <a:r>
              <a:rPr sz="993" spc="8">
                <a:solidFill>
                  <a:srgbClr val="3C3C3B"/>
                </a:solidFill>
                <a:cs typeface="Times New Roman"/>
              </a:rPr>
              <a:t>link content relatively </a:t>
            </a:r>
            <a:endParaRPr sz="993">
              <a:cs typeface="Times New Roman"/>
            </a:endParaRPr>
          </a:p>
          <a:p>
            <a:pPr marL="11469" marR="48320">
              <a:lnSpc>
                <a:spcPts val="1142"/>
              </a:lnSpc>
              <a:spcBef>
                <a:spcPts val="122"/>
              </a:spcBef>
            </a:pPr>
            <a:r>
              <a:rPr sz="993" spc="5">
                <a:solidFill>
                  <a:srgbClr val="3C3C3B"/>
                </a:solidFill>
                <a:cs typeface="Times New Roman"/>
              </a:rPr>
              <a:t>a flexible format</a:t>
            </a:r>
            <a:endParaRPr sz="993">
              <a:cs typeface="Times New Roman"/>
            </a:endParaRPr>
          </a:p>
          <a:p>
            <a:pPr marL="11469" marR="51865">
              <a:lnSpc>
                <a:spcPts val="1142"/>
              </a:lnSpc>
              <a:spcBef>
                <a:spcPts val="126"/>
              </a:spcBef>
            </a:pPr>
            <a:r>
              <a:rPr sz="993" spc="30">
                <a:solidFill>
                  <a:srgbClr val="3C3C3B"/>
                </a:solidFill>
                <a:cs typeface="Times New Roman"/>
              </a:rPr>
              <a:t>to accommodate </a:t>
            </a:r>
            <a:endParaRPr sz="993">
              <a:cs typeface="Times New Roman"/>
            </a:endParaRPr>
          </a:p>
          <a:p>
            <a:pPr marL="11469" marR="51865">
              <a:lnSpc>
                <a:spcPts val="1142"/>
              </a:lnSpc>
              <a:spcBef>
                <a:spcPts val="122"/>
              </a:spcBef>
            </a:pPr>
            <a:r>
              <a:rPr sz="993" spc="13">
                <a:solidFill>
                  <a:srgbClr val="3C3C3B"/>
                </a:solidFill>
                <a:cs typeface="Times New Roman"/>
              </a:rPr>
              <a:t>images, keeps to  a </a:t>
            </a:r>
            <a:endParaRPr sz="993">
              <a:cs typeface="Times New Roman"/>
            </a:endParaRPr>
          </a:p>
          <a:p>
            <a:pPr marL="11469" marR="51865">
              <a:lnSpc>
                <a:spcPts val="1142"/>
              </a:lnSpc>
              <a:spcBef>
                <a:spcPts val="122"/>
              </a:spcBef>
            </a:pPr>
            <a:r>
              <a:rPr sz="993" spc="13">
                <a:solidFill>
                  <a:srgbClr val="3C3C3B"/>
                </a:solidFill>
                <a:cs typeface="Times New Roman"/>
              </a:rPr>
              <a:t>similar style, bespoke </a:t>
            </a:r>
            <a:endParaRPr sz="993">
              <a:cs typeface="Times New Roman"/>
            </a:endParaRPr>
          </a:p>
          <a:p>
            <a:pPr marL="11469" marR="51865">
              <a:lnSpc>
                <a:spcPts val="1142"/>
              </a:lnSpc>
              <a:spcBef>
                <a:spcPts val="122"/>
              </a:spcBef>
            </a:pPr>
            <a:r>
              <a:rPr sz="993" spc="11">
                <a:solidFill>
                  <a:srgbClr val="3C3C3B"/>
                </a:solidFill>
                <a:cs typeface="Times New Roman"/>
              </a:rPr>
              <a:t>colorways</a:t>
            </a:r>
            <a:endParaRPr sz="993">
              <a:cs typeface="Times New Roman"/>
            </a:endParaRPr>
          </a:p>
        </p:txBody>
      </p:sp>
      <p:sp>
        <p:nvSpPr>
          <p:cNvPr id="78" name="object 78"/>
          <p:cNvSpPr txBox="1"/>
          <p:nvPr/>
        </p:nvSpPr>
        <p:spPr>
          <a:xfrm>
            <a:off x="6895042" y="1185492"/>
            <a:ext cx="1121521" cy="1594580"/>
          </a:xfrm>
          <a:prstGeom prst="rect">
            <a:avLst/>
          </a:prstGeom>
        </p:spPr>
        <p:txBody>
          <a:bodyPr wrap="square" lIns="0" tIns="6451" rIns="0" bIns="0" rtlCol="0">
            <a:noAutofit/>
          </a:bodyPr>
          <a:lstStyle/>
          <a:p>
            <a:pPr marL="11469" marR="10292">
              <a:lnSpc>
                <a:spcPts val="1016"/>
              </a:lnSpc>
            </a:pPr>
            <a:r>
              <a:rPr sz="993" spc="7">
                <a:solidFill>
                  <a:srgbClr val="3C3C3B"/>
                </a:solidFill>
                <a:cs typeface="Times New Roman"/>
              </a:rPr>
              <a:t>Little integration in</a:t>
            </a:r>
            <a:endParaRPr sz="993">
              <a:cs typeface="Times New Roman"/>
            </a:endParaRPr>
          </a:p>
          <a:p>
            <a:pPr marL="11469">
              <a:lnSpc>
                <a:spcPts val="1142"/>
              </a:lnSpc>
              <a:spcBef>
                <a:spcPts val="70"/>
              </a:spcBef>
            </a:pPr>
            <a:r>
              <a:rPr sz="993" spc="17">
                <a:solidFill>
                  <a:srgbClr val="3C3C3B"/>
                </a:solidFill>
                <a:cs typeface="Times New Roman"/>
              </a:rPr>
              <a:t>taxonomy pages. </a:t>
            </a:r>
            <a:endParaRPr sz="993">
              <a:cs typeface="Times New Roman"/>
            </a:endParaRPr>
          </a:p>
          <a:p>
            <a:pPr marL="11469">
              <a:lnSpc>
                <a:spcPts val="1142"/>
              </a:lnSpc>
              <a:spcBef>
                <a:spcPts val="122"/>
              </a:spcBef>
            </a:pPr>
            <a:r>
              <a:rPr sz="993">
                <a:solidFill>
                  <a:srgbClr val="3C3C3B"/>
                </a:solidFill>
                <a:cs typeface="Times New Roman"/>
              </a:rPr>
              <a:t>Mostly localised </a:t>
            </a:r>
            <a:endParaRPr sz="993">
              <a:cs typeface="Times New Roman"/>
            </a:endParaRPr>
          </a:p>
          <a:p>
            <a:pPr marL="11469">
              <a:lnSpc>
                <a:spcPts val="1142"/>
              </a:lnSpc>
              <a:spcBef>
                <a:spcPts val="122"/>
              </a:spcBef>
            </a:pPr>
            <a:r>
              <a:rPr sz="993" spc="45">
                <a:solidFill>
                  <a:srgbClr val="3C3C3B"/>
                </a:solidFill>
                <a:cs typeface="Times New Roman"/>
              </a:rPr>
              <a:t>Shop</a:t>
            </a:r>
            <a:r>
              <a:rPr sz="993" spc="-10">
                <a:solidFill>
                  <a:srgbClr val="3C3C3B"/>
                </a:solidFill>
                <a:cs typeface="Times New Roman"/>
              </a:rPr>
              <a:t>/</a:t>
            </a:r>
            <a:r>
              <a:rPr sz="993" spc="14">
                <a:solidFill>
                  <a:srgbClr val="3C3C3B"/>
                </a:solidFill>
                <a:cs typeface="Times New Roman"/>
              </a:rPr>
              <a:t>c</a:t>
            </a:r>
            <a:r>
              <a:rPr sz="993" spc="43">
                <a:solidFill>
                  <a:srgbClr val="3C3C3B"/>
                </a:solidFill>
                <a:cs typeface="Times New Roman"/>
              </a:rPr>
              <a:t>on</a:t>
            </a:r>
            <a:r>
              <a:rPr sz="993" spc="9">
                <a:solidFill>
                  <a:srgbClr val="3C3C3B"/>
                </a:solidFill>
                <a:cs typeface="Times New Roman"/>
              </a:rPr>
              <a:t>t</a:t>
            </a:r>
            <a:r>
              <a:rPr sz="993" spc="35">
                <a:solidFill>
                  <a:srgbClr val="3C3C3B"/>
                </a:solidFill>
                <a:cs typeface="Times New Roman"/>
              </a:rPr>
              <a:t>ent</a:t>
            </a:r>
            <a:r>
              <a:rPr sz="993" spc="-23">
                <a:solidFill>
                  <a:srgbClr val="3C3C3B"/>
                </a:solidFill>
                <a:cs typeface="Times New Roman"/>
              </a:rPr>
              <a:t> </a:t>
            </a:r>
            <a:r>
              <a:rPr sz="993" spc="41">
                <a:solidFill>
                  <a:srgbClr val="3C3C3B"/>
                </a:solidFill>
                <a:cs typeface="Times New Roman"/>
              </a:rPr>
              <a:t>p</a:t>
            </a:r>
            <a:r>
              <a:rPr sz="993" spc="25">
                <a:solidFill>
                  <a:srgbClr val="3C3C3B"/>
                </a:solidFill>
                <a:cs typeface="Times New Roman"/>
              </a:rPr>
              <a:t>a</a:t>
            </a:r>
            <a:r>
              <a:rPr sz="993" spc="15">
                <a:solidFill>
                  <a:srgbClr val="3C3C3B"/>
                </a:solidFill>
                <a:cs typeface="Times New Roman"/>
              </a:rPr>
              <a:t>g</a:t>
            </a:r>
            <a:r>
              <a:rPr sz="993" spc="23">
                <a:solidFill>
                  <a:srgbClr val="3C3C3B"/>
                </a:solidFill>
                <a:cs typeface="Times New Roman"/>
              </a:rPr>
              <a:t>es.</a:t>
            </a:r>
            <a:r>
              <a:rPr sz="993" spc="16">
                <a:solidFill>
                  <a:srgbClr val="3C3C3B"/>
                </a:solidFill>
                <a:cs typeface="Times New Roman"/>
              </a:rPr>
              <a:t> </a:t>
            </a:r>
            <a:endParaRPr sz="993">
              <a:cs typeface="Times New Roman"/>
            </a:endParaRPr>
          </a:p>
          <a:p>
            <a:pPr marL="11469">
              <a:lnSpc>
                <a:spcPts val="1142"/>
              </a:lnSpc>
              <a:spcBef>
                <a:spcPts val="122"/>
              </a:spcBef>
            </a:pPr>
            <a:r>
              <a:rPr sz="993">
                <a:solidFill>
                  <a:srgbClr val="3C3C3B"/>
                </a:solidFill>
                <a:cs typeface="Times New Roman"/>
              </a:rPr>
              <a:t>Distinct gallery </a:t>
            </a:r>
            <a:endParaRPr sz="993">
              <a:cs typeface="Times New Roman"/>
            </a:endParaRPr>
          </a:p>
          <a:p>
            <a:pPr marL="11469">
              <a:lnSpc>
                <a:spcPts val="1142"/>
              </a:lnSpc>
              <a:spcBef>
                <a:spcPts val="122"/>
              </a:spcBef>
            </a:pPr>
            <a:r>
              <a:rPr sz="993" spc="24">
                <a:solidFill>
                  <a:srgbClr val="3C3C3B"/>
                </a:solidFill>
                <a:cs typeface="Times New Roman"/>
              </a:rPr>
              <a:t>template with some </a:t>
            </a:r>
            <a:endParaRPr sz="993">
              <a:cs typeface="Times New Roman"/>
            </a:endParaRPr>
          </a:p>
          <a:p>
            <a:pPr marL="11469">
              <a:lnSpc>
                <a:spcPts val="1142"/>
              </a:lnSpc>
              <a:spcBef>
                <a:spcPts val="122"/>
              </a:spcBef>
            </a:pPr>
            <a:r>
              <a:rPr sz="993">
                <a:solidFill>
                  <a:srgbClr val="3C3C3B"/>
                </a:solidFill>
                <a:cs typeface="Times New Roman"/>
              </a:rPr>
              <a:t>flexibility in the </a:t>
            </a:r>
            <a:endParaRPr sz="993">
              <a:cs typeface="Times New Roman"/>
            </a:endParaRPr>
          </a:p>
          <a:p>
            <a:pPr marL="11469">
              <a:lnSpc>
                <a:spcPts val="1142"/>
              </a:lnSpc>
              <a:spcBef>
                <a:spcPts val="122"/>
              </a:spcBef>
            </a:pPr>
            <a:r>
              <a:rPr sz="993" spc="23">
                <a:solidFill>
                  <a:srgbClr val="3C3C3B"/>
                </a:solidFill>
                <a:cs typeface="Times New Roman"/>
              </a:rPr>
              <a:t>arrangement of </a:t>
            </a:r>
            <a:endParaRPr sz="993">
              <a:cs typeface="Times New Roman"/>
            </a:endParaRPr>
          </a:p>
          <a:p>
            <a:pPr marL="11469">
              <a:lnSpc>
                <a:spcPts val="1142"/>
              </a:lnSpc>
              <a:spcBef>
                <a:spcPts val="122"/>
              </a:spcBef>
            </a:pPr>
            <a:r>
              <a:rPr sz="993" spc="14">
                <a:solidFill>
                  <a:srgbClr val="3C3C3B"/>
                </a:solidFill>
                <a:cs typeface="Times New Roman"/>
              </a:rPr>
              <a:t>images, links and </a:t>
            </a:r>
            <a:endParaRPr sz="993">
              <a:cs typeface="Times New Roman"/>
            </a:endParaRPr>
          </a:p>
          <a:p>
            <a:pPr marL="11469">
              <a:lnSpc>
                <a:spcPts val="1142"/>
              </a:lnSpc>
              <a:spcBef>
                <a:spcPts val="122"/>
              </a:spcBef>
            </a:pPr>
            <a:r>
              <a:rPr sz="993" spc="12">
                <a:solidFill>
                  <a:srgbClr val="3C3C3B"/>
                </a:solidFill>
                <a:cs typeface="Times New Roman"/>
              </a:rPr>
              <a:t>colourways.</a:t>
            </a:r>
            <a:endParaRPr sz="993">
              <a:cs typeface="Times New Roman"/>
            </a:endParaRPr>
          </a:p>
        </p:txBody>
      </p:sp>
      <p:sp>
        <p:nvSpPr>
          <p:cNvPr id="77" name="object 77"/>
          <p:cNvSpPr txBox="1"/>
          <p:nvPr/>
        </p:nvSpPr>
        <p:spPr>
          <a:xfrm>
            <a:off x="8130453" y="1185745"/>
            <a:ext cx="1128851" cy="1755190"/>
          </a:xfrm>
          <a:prstGeom prst="rect">
            <a:avLst/>
          </a:prstGeom>
        </p:spPr>
        <p:txBody>
          <a:bodyPr wrap="square" lIns="0" tIns="6451" rIns="0" bIns="0" rtlCol="0">
            <a:noAutofit/>
          </a:bodyPr>
          <a:lstStyle/>
          <a:p>
            <a:pPr marL="11469" marR="10292">
              <a:lnSpc>
                <a:spcPts val="1016"/>
              </a:lnSpc>
            </a:pPr>
            <a:r>
              <a:rPr sz="993" spc="18">
                <a:solidFill>
                  <a:srgbClr val="3C3C3B"/>
                </a:solidFill>
                <a:cs typeface="Times New Roman"/>
              </a:rPr>
              <a:t>Some integration</a:t>
            </a:r>
            <a:endParaRPr sz="993">
              <a:cs typeface="Times New Roman"/>
            </a:endParaRPr>
          </a:p>
          <a:p>
            <a:pPr marL="11469">
              <a:lnSpc>
                <a:spcPts val="1142"/>
              </a:lnSpc>
              <a:spcBef>
                <a:spcPts val="70"/>
              </a:spcBef>
            </a:pPr>
            <a:r>
              <a:rPr sz="993" spc="13">
                <a:solidFill>
                  <a:srgbClr val="3C3C3B"/>
                </a:solidFill>
                <a:cs typeface="Times New Roman"/>
              </a:rPr>
              <a:t>in taxonomy pages, </a:t>
            </a:r>
            <a:endParaRPr sz="993">
              <a:cs typeface="Times New Roman"/>
            </a:endParaRPr>
          </a:p>
          <a:p>
            <a:pPr marL="11469">
              <a:lnSpc>
                <a:spcPts val="1142"/>
              </a:lnSpc>
              <a:spcBef>
                <a:spcPts val="122"/>
              </a:spcBef>
            </a:pPr>
            <a:r>
              <a:rPr sz="993" spc="15">
                <a:solidFill>
                  <a:srgbClr val="3C3C3B"/>
                </a:solidFill>
                <a:cs typeface="Times New Roman"/>
              </a:rPr>
              <a:t>limited subtle image </a:t>
            </a:r>
            <a:endParaRPr sz="993">
              <a:cs typeface="Times New Roman"/>
            </a:endParaRPr>
          </a:p>
          <a:p>
            <a:pPr marL="11469">
              <a:lnSpc>
                <a:spcPts val="1142"/>
              </a:lnSpc>
              <a:spcBef>
                <a:spcPts val="122"/>
              </a:spcBef>
            </a:pPr>
            <a:r>
              <a:rPr sz="993" spc="18">
                <a:solidFill>
                  <a:srgbClr val="3C3C3B"/>
                </a:solidFill>
                <a:cs typeface="Times New Roman"/>
              </a:rPr>
              <a:t>drivers present. </a:t>
            </a:r>
            <a:endParaRPr sz="993">
              <a:cs typeface="Times New Roman"/>
            </a:endParaRPr>
          </a:p>
          <a:p>
            <a:pPr marL="11469">
              <a:lnSpc>
                <a:spcPts val="1142"/>
              </a:lnSpc>
              <a:spcBef>
                <a:spcPts val="122"/>
              </a:spcBef>
            </a:pPr>
            <a:r>
              <a:rPr sz="993" spc="15">
                <a:solidFill>
                  <a:srgbClr val="3C3C3B"/>
                </a:solidFill>
                <a:cs typeface="Times New Roman"/>
              </a:rPr>
              <a:t>Localised content </a:t>
            </a:r>
            <a:endParaRPr sz="993">
              <a:cs typeface="Times New Roman"/>
            </a:endParaRPr>
          </a:p>
          <a:p>
            <a:pPr marL="11469">
              <a:lnSpc>
                <a:spcPts val="1142"/>
              </a:lnSpc>
              <a:spcBef>
                <a:spcPts val="122"/>
              </a:spcBef>
            </a:pPr>
            <a:r>
              <a:rPr sz="993" spc="11">
                <a:solidFill>
                  <a:srgbClr val="3C3C3B"/>
                </a:solidFill>
                <a:cs typeface="Times New Roman"/>
              </a:rPr>
              <a:t>seems relatively </a:t>
            </a:r>
            <a:endParaRPr sz="993">
              <a:cs typeface="Times New Roman"/>
            </a:endParaRPr>
          </a:p>
          <a:p>
            <a:pPr marL="11469">
              <a:lnSpc>
                <a:spcPts val="1142"/>
              </a:lnSpc>
              <a:spcBef>
                <a:spcPts val="122"/>
              </a:spcBef>
            </a:pPr>
            <a:r>
              <a:rPr sz="993" spc="1">
                <a:solidFill>
                  <a:srgbClr val="3C3C3B"/>
                </a:solidFill>
                <a:cs typeface="Times New Roman"/>
              </a:rPr>
              <a:t>flexible in layout, </a:t>
            </a:r>
            <a:endParaRPr sz="993">
              <a:cs typeface="Times New Roman"/>
            </a:endParaRPr>
          </a:p>
          <a:p>
            <a:pPr marL="11469">
              <a:lnSpc>
                <a:spcPts val="1142"/>
              </a:lnSpc>
              <a:spcBef>
                <a:spcPts val="122"/>
              </a:spcBef>
            </a:pPr>
            <a:r>
              <a:rPr sz="993" spc="7">
                <a:solidFill>
                  <a:srgbClr val="3C3C3B"/>
                </a:solidFill>
                <a:cs typeface="Times New Roman"/>
              </a:rPr>
              <a:t>following a distinct </a:t>
            </a:r>
            <a:endParaRPr sz="993">
              <a:cs typeface="Times New Roman"/>
            </a:endParaRPr>
          </a:p>
          <a:p>
            <a:pPr marL="11469">
              <a:lnSpc>
                <a:spcPts val="1142"/>
              </a:lnSpc>
              <a:spcBef>
                <a:spcPts val="122"/>
              </a:spcBef>
            </a:pPr>
            <a:r>
              <a:rPr sz="993" spc="1">
                <a:solidFill>
                  <a:srgbClr val="3C3C3B"/>
                </a:solidFill>
                <a:cs typeface="Times New Roman"/>
              </a:rPr>
              <a:t>visual style – </a:t>
            </a:r>
            <a:endParaRPr sz="993">
              <a:cs typeface="Times New Roman"/>
            </a:endParaRPr>
          </a:p>
          <a:p>
            <a:pPr marL="11469">
              <a:lnSpc>
                <a:spcPts val="1142"/>
              </a:lnSpc>
              <a:spcBef>
                <a:spcPts val="122"/>
              </a:spcBef>
            </a:pPr>
            <a:r>
              <a:rPr sz="993" spc="23">
                <a:solidFill>
                  <a:srgbClr val="3C3C3B"/>
                </a:solidFill>
                <a:cs typeface="Times New Roman"/>
              </a:rPr>
              <a:t>p</a:t>
            </a:r>
            <a:r>
              <a:rPr sz="993" spc="6">
                <a:solidFill>
                  <a:srgbClr val="3C3C3B"/>
                </a:solidFill>
                <a:cs typeface="Times New Roman"/>
              </a:rPr>
              <a:t>r</a:t>
            </a:r>
            <a:r>
              <a:rPr sz="993" spc="21">
                <a:solidFill>
                  <a:srgbClr val="3C3C3B"/>
                </a:solidFill>
                <a:cs typeface="Times New Roman"/>
              </a:rPr>
              <a:t>edominantly</a:t>
            </a:r>
            <a:r>
              <a:rPr sz="993" spc="24">
                <a:solidFill>
                  <a:srgbClr val="3C3C3B"/>
                </a:solidFill>
                <a:cs typeface="Times New Roman"/>
              </a:rPr>
              <a:t> </a:t>
            </a:r>
            <a:r>
              <a:rPr sz="993" spc="20">
                <a:solidFill>
                  <a:srgbClr val="3C3C3B"/>
                </a:solidFill>
                <a:cs typeface="Times New Roman"/>
              </a:rPr>
              <a:t>using</a:t>
            </a:r>
            <a:r>
              <a:rPr sz="993" spc="11">
                <a:solidFill>
                  <a:srgbClr val="3C3C3B"/>
                </a:solidFill>
                <a:cs typeface="Times New Roman"/>
              </a:rPr>
              <a:t> </a:t>
            </a:r>
            <a:endParaRPr sz="993">
              <a:cs typeface="Times New Roman"/>
            </a:endParaRPr>
          </a:p>
          <a:p>
            <a:pPr marL="11469">
              <a:lnSpc>
                <a:spcPts val="1142"/>
              </a:lnSpc>
              <a:spcBef>
                <a:spcPts val="122"/>
              </a:spcBef>
            </a:pPr>
            <a:r>
              <a:rPr sz="993" spc="26">
                <a:solidFill>
                  <a:srgbClr val="3C3C3B"/>
                </a:solidFill>
                <a:cs typeface="Times New Roman"/>
              </a:rPr>
              <a:t>images</a:t>
            </a:r>
            <a:endParaRPr sz="993">
              <a:cs typeface="Times New Roman"/>
            </a:endParaRPr>
          </a:p>
        </p:txBody>
      </p:sp>
      <p:sp>
        <p:nvSpPr>
          <p:cNvPr id="76" name="object 76"/>
          <p:cNvSpPr txBox="1"/>
          <p:nvPr/>
        </p:nvSpPr>
        <p:spPr>
          <a:xfrm>
            <a:off x="9365864" y="1186123"/>
            <a:ext cx="1196463" cy="1112755"/>
          </a:xfrm>
          <a:prstGeom prst="rect">
            <a:avLst/>
          </a:prstGeom>
        </p:spPr>
        <p:txBody>
          <a:bodyPr wrap="square" lIns="0" tIns="6451" rIns="0" bIns="0" rtlCol="0">
            <a:noAutofit/>
          </a:bodyPr>
          <a:lstStyle/>
          <a:p>
            <a:pPr marL="11469" marR="10292">
              <a:lnSpc>
                <a:spcPts val="1016"/>
              </a:lnSpc>
            </a:pPr>
            <a:r>
              <a:rPr sz="993" spc="27">
                <a:solidFill>
                  <a:srgbClr val="3C3C3B"/>
                </a:solidFill>
                <a:cs typeface="Times New Roman"/>
              </a:rPr>
              <a:t>Some content</a:t>
            </a:r>
            <a:endParaRPr sz="993">
              <a:cs typeface="Times New Roman"/>
            </a:endParaRPr>
          </a:p>
          <a:p>
            <a:pPr marL="11469" marR="259643">
              <a:lnSpc>
                <a:spcPts val="1142"/>
              </a:lnSpc>
              <a:spcBef>
                <a:spcPts val="70"/>
              </a:spcBef>
            </a:pPr>
            <a:r>
              <a:rPr sz="993" spc="15">
                <a:solidFill>
                  <a:srgbClr val="3C3C3B"/>
                </a:solidFill>
                <a:cs typeface="Times New Roman"/>
              </a:rPr>
              <a:t>integration in </a:t>
            </a:r>
            <a:endParaRPr sz="993">
              <a:cs typeface="Times New Roman"/>
            </a:endParaRPr>
          </a:p>
          <a:p>
            <a:pPr marL="11469" marR="259643">
              <a:lnSpc>
                <a:spcPts val="1142"/>
              </a:lnSpc>
              <a:spcBef>
                <a:spcPts val="122"/>
              </a:spcBef>
            </a:pPr>
            <a:r>
              <a:rPr sz="993" spc="13">
                <a:solidFill>
                  <a:srgbClr val="3C3C3B"/>
                </a:solidFill>
                <a:cs typeface="Times New Roman"/>
              </a:rPr>
              <a:t>taxonomy, image </a:t>
            </a:r>
            <a:endParaRPr sz="993">
              <a:cs typeface="Times New Roman"/>
            </a:endParaRPr>
          </a:p>
          <a:p>
            <a:pPr marL="11469" marR="259643">
              <a:lnSpc>
                <a:spcPts val="1142"/>
              </a:lnSpc>
              <a:spcBef>
                <a:spcPts val="122"/>
              </a:spcBef>
            </a:pPr>
            <a:r>
              <a:rPr sz="993" spc="14">
                <a:solidFill>
                  <a:srgbClr val="3C3C3B"/>
                </a:solidFill>
                <a:cs typeface="Times New Roman"/>
              </a:rPr>
              <a:t>links on seasonal</a:t>
            </a:r>
            <a:endParaRPr sz="993">
              <a:cs typeface="Times New Roman"/>
            </a:endParaRPr>
          </a:p>
          <a:p>
            <a:pPr marL="11469" algn="just">
              <a:lnSpc>
                <a:spcPts val="1142"/>
              </a:lnSpc>
              <a:spcBef>
                <a:spcPts val="126"/>
              </a:spcBef>
            </a:pPr>
            <a:r>
              <a:rPr sz="993" spc="4">
                <a:solidFill>
                  <a:srgbClr val="3C3C3B"/>
                </a:solidFill>
                <a:cs typeface="Times New Roman"/>
              </a:rPr>
              <a:t>e</a:t>
            </a:r>
            <a:r>
              <a:rPr sz="993" spc="-4">
                <a:solidFill>
                  <a:srgbClr val="3C3C3B"/>
                </a:solidFill>
                <a:cs typeface="Times New Roman"/>
              </a:rPr>
              <a:t>v</a:t>
            </a:r>
            <a:r>
              <a:rPr sz="993">
                <a:solidFill>
                  <a:srgbClr val="3C3C3B"/>
                </a:solidFill>
                <a:cs typeface="Times New Roman"/>
              </a:rPr>
              <a:t>ent</a:t>
            </a:r>
            <a:r>
              <a:rPr sz="993" spc="121">
                <a:solidFill>
                  <a:srgbClr val="3C3C3B"/>
                </a:solidFill>
                <a:cs typeface="Times New Roman"/>
              </a:rPr>
              <a:t> </a:t>
            </a:r>
            <a:r>
              <a:rPr sz="993" spc="-13">
                <a:solidFill>
                  <a:srgbClr val="3C3C3B"/>
                </a:solidFill>
                <a:cs typeface="Times New Roman"/>
              </a:rPr>
              <a:t>p</a:t>
            </a:r>
            <a:r>
              <a:rPr sz="993">
                <a:solidFill>
                  <a:srgbClr val="3C3C3B"/>
                </a:solidFill>
                <a:cs typeface="Times New Roman"/>
              </a:rPr>
              <a:t>a</a:t>
            </a:r>
            <a:r>
              <a:rPr sz="993" spc="-13">
                <a:solidFill>
                  <a:srgbClr val="3C3C3B"/>
                </a:solidFill>
                <a:cs typeface="Times New Roman"/>
              </a:rPr>
              <a:t>g</a:t>
            </a:r>
            <a:r>
              <a:rPr sz="993">
                <a:solidFill>
                  <a:srgbClr val="3C3C3B"/>
                </a:solidFill>
                <a:cs typeface="Times New Roman"/>
              </a:rPr>
              <a:t>es</a:t>
            </a:r>
            <a:r>
              <a:rPr sz="993" spc="135">
                <a:solidFill>
                  <a:srgbClr val="3C3C3B"/>
                </a:solidFill>
                <a:cs typeface="Times New Roman"/>
              </a:rPr>
              <a:t> </a:t>
            </a:r>
            <a:r>
              <a:rPr sz="993">
                <a:solidFill>
                  <a:srgbClr val="3C3C3B"/>
                </a:solidFill>
                <a:cs typeface="Times New Roman"/>
              </a:rPr>
              <a:t>driving</a:t>
            </a:r>
            <a:r>
              <a:rPr sz="993" spc="-21">
                <a:solidFill>
                  <a:srgbClr val="3C3C3B"/>
                </a:solidFill>
                <a:cs typeface="Times New Roman"/>
              </a:rPr>
              <a:t> </a:t>
            </a:r>
            <a:r>
              <a:rPr sz="993" spc="47">
                <a:solidFill>
                  <a:srgbClr val="3C3C3B"/>
                </a:solidFill>
                <a:cs typeface="Times New Roman"/>
              </a:rPr>
              <a:t>t</a:t>
            </a:r>
            <a:r>
              <a:rPr sz="993" spc="39">
                <a:solidFill>
                  <a:srgbClr val="3C3C3B"/>
                </a:solidFill>
                <a:cs typeface="Times New Roman"/>
              </a:rPr>
              <a:t>o</a:t>
            </a:r>
            <a:r>
              <a:rPr sz="993" spc="19">
                <a:solidFill>
                  <a:srgbClr val="3C3C3B"/>
                </a:solidFill>
                <a:cs typeface="Times New Roman"/>
              </a:rPr>
              <a:t> </a:t>
            </a:r>
            <a:endParaRPr sz="993">
              <a:cs typeface="Times New Roman"/>
            </a:endParaRPr>
          </a:p>
          <a:p>
            <a:pPr marL="11469" algn="just">
              <a:lnSpc>
                <a:spcPts val="1142"/>
              </a:lnSpc>
              <a:spcBef>
                <a:spcPts val="122"/>
              </a:spcBef>
            </a:pP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odu</a:t>
            </a:r>
            <a:r>
              <a:rPr sz="993" spc="-8">
                <a:solidFill>
                  <a:srgbClr val="3C3C3B"/>
                </a:solidFill>
                <a:cs typeface="Times New Roman"/>
              </a:rPr>
              <a:t>c</a:t>
            </a:r>
            <a:r>
              <a:rPr sz="993">
                <a:solidFill>
                  <a:srgbClr val="3C3C3B"/>
                </a:solidFill>
                <a:cs typeface="Times New Roman"/>
              </a:rPr>
              <a:t>t</a:t>
            </a:r>
            <a:r>
              <a:rPr sz="993" spc="211">
                <a:solidFill>
                  <a:srgbClr val="3C3C3B"/>
                </a:solidFill>
                <a:cs typeface="Times New Roman"/>
              </a:rPr>
              <a:t> </a:t>
            </a:r>
            <a:r>
              <a:rPr sz="993">
                <a:solidFill>
                  <a:srgbClr val="3C3C3B"/>
                </a:solidFill>
                <a:cs typeface="Times New Roman"/>
              </a:rPr>
              <a:t>li</a:t>
            </a:r>
            <a:r>
              <a:rPr sz="993" spc="-17">
                <a:solidFill>
                  <a:srgbClr val="3C3C3B"/>
                </a:solidFill>
                <a:cs typeface="Times New Roman"/>
              </a:rPr>
              <a:t>s</a:t>
            </a:r>
            <a:r>
              <a:rPr sz="993">
                <a:solidFill>
                  <a:srgbClr val="3C3C3B"/>
                </a:solidFill>
                <a:cs typeface="Times New Roman"/>
              </a:rPr>
              <a:t>ting </a:t>
            </a:r>
            <a:r>
              <a:rPr sz="993" spc="-13">
                <a:solidFill>
                  <a:srgbClr val="3C3C3B"/>
                </a:solidFill>
                <a:cs typeface="Times New Roman"/>
              </a:rPr>
              <a:t>p</a:t>
            </a:r>
            <a:r>
              <a:rPr sz="993">
                <a:solidFill>
                  <a:srgbClr val="3C3C3B"/>
                </a:solidFill>
                <a:cs typeface="Times New Roman"/>
              </a:rPr>
              <a:t>a</a:t>
            </a:r>
            <a:r>
              <a:rPr sz="993" spc="-13">
                <a:solidFill>
                  <a:srgbClr val="3C3C3B"/>
                </a:solidFill>
                <a:cs typeface="Times New Roman"/>
              </a:rPr>
              <a:t>g</a:t>
            </a:r>
            <a:r>
              <a:rPr sz="993">
                <a:solidFill>
                  <a:srgbClr val="3C3C3B"/>
                </a:solidFill>
                <a:cs typeface="Times New Roman"/>
              </a:rPr>
              <a:t>es</a:t>
            </a:r>
            <a:r>
              <a:rPr sz="993" spc="135">
                <a:solidFill>
                  <a:srgbClr val="3C3C3B"/>
                </a:solidFill>
                <a:cs typeface="Times New Roman"/>
              </a:rPr>
              <a:t> </a:t>
            </a:r>
            <a:r>
              <a:rPr sz="993">
                <a:solidFill>
                  <a:srgbClr val="3C3C3B"/>
                </a:solidFill>
                <a:cs typeface="Times New Roman"/>
              </a:rPr>
              <a:t>- </a:t>
            </a:r>
            <a:endParaRPr sz="993">
              <a:cs typeface="Times New Roman"/>
            </a:endParaRPr>
          </a:p>
          <a:p>
            <a:pPr marL="11469" algn="just">
              <a:lnSpc>
                <a:spcPts val="1142"/>
              </a:lnSpc>
              <a:spcBef>
                <a:spcPts val="122"/>
              </a:spcBef>
            </a:pPr>
            <a:r>
              <a:rPr sz="993" spc="30">
                <a:solidFill>
                  <a:srgbClr val="3C3C3B"/>
                </a:solidFill>
                <a:cs typeface="Times New Roman"/>
              </a:rPr>
              <a:t>templated format</a:t>
            </a:r>
            <a:endParaRPr sz="993">
              <a:cs typeface="Times New Roman"/>
            </a:endParaRPr>
          </a:p>
        </p:txBody>
      </p:sp>
      <p:sp>
        <p:nvSpPr>
          <p:cNvPr id="75" name="object 75"/>
          <p:cNvSpPr txBox="1"/>
          <p:nvPr/>
        </p:nvSpPr>
        <p:spPr>
          <a:xfrm>
            <a:off x="10601276" y="1186375"/>
            <a:ext cx="1103406" cy="952147"/>
          </a:xfrm>
          <a:prstGeom prst="rect">
            <a:avLst/>
          </a:prstGeom>
        </p:spPr>
        <p:txBody>
          <a:bodyPr wrap="square" lIns="0" tIns="6451" rIns="0" bIns="0" rtlCol="0">
            <a:noAutofit/>
          </a:bodyPr>
          <a:lstStyle/>
          <a:p>
            <a:pPr marL="11469">
              <a:lnSpc>
                <a:spcPts val="1016"/>
              </a:lnSpc>
            </a:pPr>
            <a:r>
              <a:rPr sz="993" spc="1">
                <a:solidFill>
                  <a:srgbClr val="3C3C3B"/>
                </a:solidFill>
                <a:cs typeface="Times New Roman"/>
              </a:rPr>
              <a:t>Very little content of</a:t>
            </a:r>
            <a:endParaRPr sz="993">
              <a:cs typeface="Times New Roman"/>
            </a:endParaRPr>
          </a:p>
          <a:p>
            <a:pPr marL="11469" marR="72345">
              <a:lnSpc>
                <a:spcPts val="1142"/>
              </a:lnSpc>
              <a:spcBef>
                <a:spcPts val="70"/>
              </a:spcBef>
            </a:pPr>
            <a:r>
              <a:rPr sz="993" spc="4">
                <a:solidFill>
                  <a:srgbClr val="3C3C3B"/>
                </a:solidFill>
                <a:cs typeface="Times New Roman"/>
              </a:rPr>
              <a:t>any kind. Currently </a:t>
            </a:r>
            <a:endParaRPr sz="993">
              <a:cs typeface="Times New Roman"/>
            </a:endParaRPr>
          </a:p>
          <a:p>
            <a:pPr marL="11469" marR="72345">
              <a:lnSpc>
                <a:spcPts val="1142"/>
              </a:lnSpc>
              <a:spcBef>
                <a:spcPts val="122"/>
              </a:spcBef>
            </a:pPr>
            <a:r>
              <a:rPr sz="993" spc="10">
                <a:solidFill>
                  <a:srgbClr val="3C3C3B"/>
                </a:solidFill>
                <a:cs typeface="Times New Roman"/>
              </a:rPr>
              <a:t>only one on site, </a:t>
            </a:r>
            <a:endParaRPr sz="993">
              <a:cs typeface="Times New Roman"/>
            </a:endParaRPr>
          </a:p>
          <a:p>
            <a:pPr marL="11469" marR="72345">
              <a:lnSpc>
                <a:spcPts val="1142"/>
              </a:lnSpc>
              <a:spcBef>
                <a:spcPts val="122"/>
              </a:spcBef>
            </a:pPr>
            <a:r>
              <a:rPr sz="993" spc="21">
                <a:solidFill>
                  <a:srgbClr val="3C3C3B"/>
                </a:solidFill>
                <a:cs typeface="Times New Roman"/>
              </a:rPr>
              <a:t>competition with </a:t>
            </a:r>
            <a:endParaRPr sz="993">
              <a:cs typeface="Times New Roman"/>
            </a:endParaRPr>
          </a:p>
          <a:p>
            <a:pPr marL="11469" marR="72345">
              <a:lnSpc>
                <a:spcPts val="1142"/>
              </a:lnSpc>
              <a:spcBef>
                <a:spcPts val="122"/>
              </a:spcBef>
            </a:pPr>
            <a:r>
              <a:rPr sz="993" spc="25">
                <a:solidFill>
                  <a:srgbClr val="3C3C3B"/>
                </a:solidFill>
                <a:cs typeface="Times New Roman"/>
              </a:rPr>
              <a:t>simple header and </a:t>
            </a:r>
            <a:endParaRPr sz="993">
              <a:cs typeface="Times New Roman"/>
            </a:endParaRPr>
          </a:p>
          <a:p>
            <a:pPr marL="11469" marR="72345">
              <a:lnSpc>
                <a:spcPts val="1142"/>
              </a:lnSpc>
              <a:spcBef>
                <a:spcPts val="122"/>
              </a:spcBef>
            </a:pPr>
            <a:r>
              <a:rPr sz="993" spc="17">
                <a:solidFill>
                  <a:srgbClr val="3C3C3B"/>
                </a:solidFill>
                <a:cs typeface="Times New Roman"/>
              </a:rPr>
              <a:t>product list</a:t>
            </a:r>
            <a:endParaRPr sz="993">
              <a:cs typeface="Times New Roman"/>
            </a:endParaRPr>
          </a:p>
        </p:txBody>
      </p:sp>
      <p:sp>
        <p:nvSpPr>
          <p:cNvPr id="74" name="object 74"/>
          <p:cNvSpPr txBox="1"/>
          <p:nvPr/>
        </p:nvSpPr>
        <p:spPr>
          <a:xfrm>
            <a:off x="11836687" y="1186501"/>
            <a:ext cx="1214378" cy="1112755"/>
          </a:xfrm>
          <a:prstGeom prst="rect">
            <a:avLst/>
          </a:prstGeom>
        </p:spPr>
        <p:txBody>
          <a:bodyPr wrap="square" lIns="0" tIns="6451" rIns="0" bIns="0" rtlCol="0">
            <a:noAutofit/>
          </a:bodyPr>
          <a:lstStyle/>
          <a:p>
            <a:pPr marL="11469" marR="104663" algn="just">
              <a:lnSpc>
                <a:spcPts val="1016"/>
              </a:lnSpc>
            </a:pPr>
            <a:r>
              <a:rPr sz="993" spc="8">
                <a:solidFill>
                  <a:srgbClr val="3C3C3B"/>
                </a:solidFill>
                <a:cs typeface="Times New Roman"/>
              </a:rPr>
              <a:t>Simple but effective,</a:t>
            </a:r>
            <a:endParaRPr sz="993">
              <a:cs typeface="Times New Roman"/>
            </a:endParaRPr>
          </a:p>
          <a:p>
            <a:pPr marL="11469" marR="148746">
              <a:lnSpc>
                <a:spcPts val="1142"/>
              </a:lnSpc>
              <a:spcBef>
                <a:spcPts val="70"/>
              </a:spcBef>
            </a:pPr>
            <a:r>
              <a:rPr sz="993" spc="14">
                <a:solidFill>
                  <a:srgbClr val="3C3C3B"/>
                </a:solidFill>
                <a:cs typeface="Times New Roman"/>
              </a:rPr>
              <a:t>image panel drivers </a:t>
            </a:r>
            <a:endParaRPr sz="993">
              <a:cs typeface="Times New Roman"/>
            </a:endParaRPr>
          </a:p>
          <a:p>
            <a:pPr marL="11469" marR="148746">
              <a:lnSpc>
                <a:spcPts val="1142"/>
              </a:lnSpc>
              <a:spcBef>
                <a:spcPts val="122"/>
              </a:spcBef>
            </a:pPr>
            <a:r>
              <a:rPr sz="993" spc="14">
                <a:solidFill>
                  <a:srgbClr val="3C3C3B"/>
                </a:solidFill>
                <a:cs typeface="Times New Roman"/>
              </a:rPr>
              <a:t>to product lists,</a:t>
            </a:r>
            <a:endParaRPr sz="993">
              <a:cs typeface="Times New Roman"/>
            </a:endParaRPr>
          </a:p>
          <a:p>
            <a:pPr marL="11469" algn="just">
              <a:lnSpc>
                <a:spcPts val="1142"/>
              </a:lnSpc>
              <a:spcBef>
                <a:spcPts val="126"/>
              </a:spcBef>
            </a:pPr>
            <a:r>
              <a:rPr sz="993" spc="12">
                <a:solidFill>
                  <a:srgbClr val="3C3C3B"/>
                </a:solidFill>
                <a:cs typeface="Times New Roman"/>
              </a:rPr>
              <a:t>simple image headers. </a:t>
            </a:r>
            <a:endParaRPr sz="993">
              <a:cs typeface="Times New Roman"/>
            </a:endParaRPr>
          </a:p>
          <a:p>
            <a:pPr marL="11469" algn="just">
              <a:lnSpc>
                <a:spcPts val="1142"/>
              </a:lnSpc>
              <a:spcBef>
                <a:spcPts val="122"/>
              </a:spcBef>
            </a:pPr>
            <a:r>
              <a:rPr sz="993" spc="4">
                <a:solidFill>
                  <a:srgbClr val="3C3C3B"/>
                </a:solidFill>
                <a:cs typeface="Times New Roman"/>
              </a:rPr>
              <a:t>Follows similar layout </a:t>
            </a:r>
            <a:endParaRPr sz="993">
              <a:cs typeface="Times New Roman"/>
            </a:endParaRPr>
          </a:p>
          <a:p>
            <a:pPr marL="11469" algn="just">
              <a:lnSpc>
                <a:spcPts val="1142"/>
              </a:lnSpc>
              <a:spcBef>
                <a:spcPts val="122"/>
              </a:spcBef>
            </a:pPr>
            <a:r>
              <a:rPr sz="993" spc="33">
                <a:solidFill>
                  <a:srgbClr val="3C3C3B"/>
                </a:solidFill>
                <a:cs typeface="Times New Roman"/>
              </a:rPr>
              <a:t>throughout.</a:t>
            </a:r>
            <a:endParaRPr sz="993">
              <a:cs typeface="Times New Roman"/>
            </a:endParaRPr>
          </a:p>
          <a:p>
            <a:pPr marL="11469" marR="350529" algn="just">
              <a:lnSpc>
                <a:spcPct val="95825"/>
              </a:lnSpc>
              <a:spcBef>
                <a:spcPts val="126"/>
              </a:spcBef>
            </a:pPr>
            <a:r>
              <a:rPr sz="993" spc="11">
                <a:solidFill>
                  <a:srgbClr val="3C3C3B"/>
                </a:solidFill>
                <a:cs typeface="Times New Roman"/>
              </a:rPr>
              <a:t>Content on PDP</a:t>
            </a:r>
            <a:endParaRPr sz="993">
              <a:cs typeface="Times New Roman"/>
            </a:endParaRPr>
          </a:p>
        </p:txBody>
      </p:sp>
      <p:sp>
        <p:nvSpPr>
          <p:cNvPr id="73" name="object 73"/>
          <p:cNvSpPr txBox="1"/>
          <p:nvPr/>
        </p:nvSpPr>
        <p:spPr>
          <a:xfrm>
            <a:off x="13072099" y="1186754"/>
            <a:ext cx="1216775" cy="1915798"/>
          </a:xfrm>
          <a:prstGeom prst="rect">
            <a:avLst/>
          </a:prstGeom>
        </p:spPr>
        <p:txBody>
          <a:bodyPr wrap="square" lIns="0" tIns="6451" rIns="0" bIns="0" rtlCol="0">
            <a:noAutofit/>
          </a:bodyPr>
          <a:lstStyle/>
          <a:p>
            <a:pPr marL="11469" marR="10292">
              <a:lnSpc>
                <a:spcPts val="1016"/>
              </a:lnSpc>
            </a:pPr>
            <a:r>
              <a:rPr sz="993" spc="4">
                <a:solidFill>
                  <a:srgbClr val="3C3C3B"/>
                </a:solidFill>
                <a:cs typeface="Times New Roman"/>
              </a:rPr>
              <a:t>Very little content</a:t>
            </a:r>
            <a:endParaRPr sz="993">
              <a:cs typeface="Times New Roman"/>
            </a:endParaRPr>
          </a:p>
          <a:p>
            <a:pPr marL="11469">
              <a:lnSpc>
                <a:spcPts val="1142"/>
              </a:lnSpc>
              <a:spcBef>
                <a:spcPts val="70"/>
              </a:spcBef>
            </a:pPr>
            <a:r>
              <a:rPr sz="993" spc="15">
                <a:solidFill>
                  <a:srgbClr val="3C3C3B"/>
                </a:solidFill>
                <a:cs typeface="Times New Roman"/>
              </a:rPr>
              <a:t>integration in </a:t>
            </a:r>
            <a:endParaRPr sz="993">
              <a:cs typeface="Times New Roman"/>
            </a:endParaRPr>
          </a:p>
          <a:p>
            <a:pPr marL="11469">
              <a:lnSpc>
                <a:spcPts val="1142"/>
              </a:lnSpc>
              <a:spcBef>
                <a:spcPts val="122"/>
              </a:spcBef>
            </a:pPr>
            <a:r>
              <a:rPr sz="993" spc="-23">
                <a:solidFill>
                  <a:srgbClr val="3C3C3B"/>
                </a:solidFill>
                <a:cs typeface="Times New Roman"/>
              </a:rPr>
              <a:t>t</a:t>
            </a:r>
            <a:r>
              <a:rPr sz="993">
                <a:solidFill>
                  <a:srgbClr val="3C3C3B"/>
                </a:solidFill>
                <a:cs typeface="Times New Roman"/>
              </a:rPr>
              <a:t>a</a:t>
            </a:r>
            <a:r>
              <a:rPr sz="993" spc="-17">
                <a:solidFill>
                  <a:srgbClr val="3C3C3B"/>
                </a:solidFill>
                <a:cs typeface="Times New Roman"/>
              </a:rPr>
              <a:t>x</a:t>
            </a:r>
            <a:r>
              <a:rPr sz="993">
                <a:solidFill>
                  <a:srgbClr val="3C3C3B"/>
                </a:solidFill>
                <a:cs typeface="Times New Roman"/>
              </a:rPr>
              <a:t>onom</a:t>
            </a:r>
            <a:r>
              <a:rPr sz="993" spc="-35">
                <a:solidFill>
                  <a:srgbClr val="3C3C3B"/>
                </a:solidFill>
                <a:cs typeface="Times New Roman"/>
              </a:rPr>
              <a:t>y</a:t>
            </a:r>
            <a:r>
              <a:rPr sz="993">
                <a:solidFill>
                  <a:srgbClr val="3C3C3B"/>
                </a:solidFill>
                <a:cs typeface="Times New Roman"/>
              </a:rPr>
              <a:t>,</a:t>
            </a:r>
            <a:r>
              <a:rPr sz="993" spc="148">
                <a:solidFill>
                  <a:srgbClr val="3C3C3B"/>
                </a:solidFill>
                <a:cs typeface="Times New Roman"/>
              </a:rPr>
              <a:t> </a:t>
            </a:r>
            <a:r>
              <a:rPr sz="993">
                <a:solidFill>
                  <a:srgbClr val="3C3C3B"/>
                </a:solidFill>
                <a:cs typeface="Times New Roman"/>
              </a:rPr>
              <a:t>lo</a:t>
            </a:r>
            <a:r>
              <a:rPr sz="993" spc="-8">
                <a:solidFill>
                  <a:srgbClr val="3C3C3B"/>
                </a:solidFill>
                <a:cs typeface="Times New Roman"/>
              </a:rPr>
              <a:t>c</a:t>
            </a:r>
            <a:r>
              <a:rPr sz="993">
                <a:solidFill>
                  <a:srgbClr val="3C3C3B"/>
                </a:solidFill>
                <a:cs typeface="Times New Roman"/>
              </a:rPr>
              <a:t>alised</a:t>
            </a:r>
            <a:r>
              <a:rPr sz="993" spc="113">
                <a:solidFill>
                  <a:srgbClr val="3C3C3B"/>
                </a:solidFill>
                <a:cs typeface="Times New Roman"/>
              </a:rPr>
              <a:t> </a:t>
            </a:r>
            <a:r>
              <a:rPr sz="993" spc="47">
                <a:solidFill>
                  <a:srgbClr val="3C3C3B"/>
                </a:solidFill>
                <a:cs typeface="Times New Roman"/>
              </a:rPr>
              <a:t>t</a:t>
            </a:r>
            <a:r>
              <a:rPr sz="993" spc="39">
                <a:solidFill>
                  <a:srgbClr val="3C3C3B"/>
                </a:solidFill>
                <a:cs typeface="Times New Roman"/>
              </a:rPr>
              <a:t>o</a:t>
            </a:r>
            <a:r>
              <a:rPr sz="993" spc="19">
                <a:solidFill>
                  <a:srgbClr val="3C3C3B"/>
                </a:solidFill>
                <a:cs typeface="Times New Roman"/>
              </a:rPr>
              <a:t> </a:t>
            </a:r>
            <a:endParaRPr sz="993">
              <a:cs typeface="Times New Roman"/>
            </a:endParaRPr>
          </a:p>
          <a:p>
            <a:pPr marL="11469">
              <a:lnSpc>
                <a:spcPts val="1142"/>
              </a:lnSpc>
              <a:spcBef>
                <a:spcPts val="122"/>
              </a:spcBef>
            </a:pPr>
            <a:r>
              <a:rPr sz="993">
                <a:solidFill>
                  <a:srgbClr val="3C3C3B"/>
                </a:solidFill>
                <a:cs typeface="Times New Roman"/>
              </a:rPr>
              <a:t>b</a:t>
            </a:r>
            <a:r>
              <a:rPr sz="993" spc="-23">
                <a:solidFill>
                  <a:srgbClr val="3C3C3B"/>
                </a:solidFill>
                <a:cs typeface="Times New Roman"/>
              </a:rPr>
              <a:t>r</a:t>
            </a:r>
            <a:r>
              <a:rPr sz="993">
                <a:solidFill>
                  <a:srgbClr val="3C3C3B"/>
                </a:solidFill>
                <a:cs typeface="Times New Roman"/>
              </a:rPr>
              <a:t>and</a:t>
            </a:r>
            <a:r>
              <a:rPr sz="993" spc="173">
                <a:solidFill>
                  <a:srgbClr val="3C3C3B"/>
                </a:solidFill>
                <a:cs typeface="Times New Roman"/>
              </a:rPr>
              <a:t> </a:t>
            </a:r>
            <a:r>
              <a:rPr sz="993" spc="-13">
                <a:solidFill>
                  <a:srgbClr val="3C3C3B"/>
                </a:solidFill>
                <a:cs typeface="Times New Roman"/>
              </a:rPr>
              <a:t>p</a:t>
            </a:r>
            <a:r>
              <a:rPr sz="993">
                <a:solidFill>
                  <a:srgbClr val="3C3C3B"/>
                </a:solidFill>
                <a:cs typeface="Times New Roman"/>
              </a:rPr>
              <a:t>a</a:t>
            </a:r>
            <a:r>
              <a:rPr sz="993" spc="-13">
                <a:solidFill>
                  <a:srgbClr val="3C3C3B"/>
                </a:solidFill>
                <a:cs typeface="Times New Roman"/>
              </a:rPr>
              <a:t>g</a:t>
            </a:r>
            <a:r>
              <a:rPr sz="993">
                <a:solidFill>
                  <a:srgbClr val="3C3C3B"/>
                </a:solidFill>
                <a:cs typeface="Times New Roman"/>
              </a:rPr>
              <a:t>es</a:t>
            </a:r>
            <a:r>
              <a:rPr sz="993" spc="135">
                <a:solidFill>
                  <a:srgbClr val="3C3C3B"/>
                </a:solidFill>
                <a:cs typeface="Times New Roman"/>
              </a:rPr>
              <a:t> </a:t>
            </a:r>
            <a:r>
              <a:rPr sz="993">
                <a:solidFill>
                  <a:srgbClr val="3C3C3B"/>
                </a:solidFill>
                <a:cs typeface="Times New Roman"/>
              </a:rPr>
              <a:t>and</a:t>
            </a:r>
            <a:r>
              <a:rPr sz="993" spc="107">
                <a:solidFill>
                  <a:srgbClr val="3C3C3B"/>
                </a:solidFill>
                <a:cs typeface="Times New Roman"/>
              </a:rPr>
              <a:t> </a:t>
            </a:r>
            <a:r>
              <a:rPr sz="993" spc="7">
                <a:solidFill>
                  <a:srgbClr val="3C3C3B"/>
                </a:solidFill>
                <a:cs typeface="Times New Roman"/>
              </a:rPr>
              <a:t>Id</a:t>
            </a:r>
            <a:r>
              <a:rPr sz="993" spc="-5">
                <a:solidFill>
                  <a:srgbClr val="3C3C3B"/>
                </a:solidFill>
                <a:cs typeface="Times New Roman"/>
              </a:rPr>
              <a:t>e</a:t>
            </a:r>
            <a:r>
              <a:rPr sz="993" spc="40">
                <a:solidFill>
                  <a:srgbClr val="3C3C3B"/>
                </a:solidFill>
                <a:cs typeface="Times New Roman"/>
              </a:rPr>
              <a:t>as</a:t>
            </a:r>
            <a:r>
              <a:rPr sz="993" spc="23">
                <a:solidFill>
                  <a:srgbClr val="3C3C3B"/>
                </a:solidFill>
                <a:cs typeface="Times New Roman"/>
              </a:rPr>
              <a:t> </a:t>
            </a:r>
            <a:endParaRPr sz="993">
              <a:cs typeface="Times New Roman"/>
            </a:endParaRPr>
          </a:p>
          <a:p>
            <a:pPr marL="11469">
              <a:lnSpc>
                <a:spcPts val="1142"/>
              </a:lnSpc>
              <a:spcBef>
                <a:spcPts val="122"/>
              </a:spcBef>
            </a:pPr>
            <a:r>
              <a:rPr sz="993" spc="18">
                <a:solidFill>
                  <a:srgbClr val="3C3C3B"/>
                </a:solidFill>
                <a:cs typeface="Times New Roman"/>
              </a:rPr>
              <a:t>inspitration pages. </a:t>
            </a:r>
            <a:endParaRPr sz="993">
              <a:cs typeface="Times New Roman"/>
            </a:endParaRPr>
          </a:p>
          <a:p>
            <a:pPr marL="11469">
              <a:lnSpc>
                <a:spcPts val="1142"/>
              </a:lnSpc>
              <a:spcBef>
                <a:spcPts val="122"/>
              </a:spcBef>
            </a:pPr>
            <a:r>
              <a:rPr sz="993" spc="-5">
                <a:solidFill>
                  <a:srgbClr val="3C3C3B"/>
                </a:solidFill>
                <a:cs typeface="Times New Roman"/>
              </a:rPr>
              <a:t>Very visual, simple, </a:t>
            </a:r>
            <a:endParaRPr sz="993">
              <a:cs typeface="Times New Roman"/>
            </a:endParaRPr>
          </a:p>
          <a:p>
            <a:pPr marL="11469">
              <a:lnSpc>
                <a:spcPts val="1142"/>
              </a:lnSpc>
              <a:spcBef>
                <a:spcPts val="122"/>
              </a:spcBef>
            </a:pPr>
            <a:r>
              <a:rPr sz="993" spc="8">
                <a:solidFill>
                  <a:srgbClr val="3C3C3B"/>
                </a:solidFill>
                <a:cs typeface="Times New Roman"/>
              </a:rPr>
              <a:t>clear – static images, </a:t>
            </a:r>
            <a:endParaRPr sz="993">
              <a:cs typeface="Times New Roman"/>
            </a:endParaRPr>
          </a:p>
          <a:p>
            <a:pPr marL="11469">
              <a:lnSpc>
                <a:spcPts val="1142"/>
              </a:lnSpc>
              <a:spcBef>
                <a:spcPts val="122"/>
              </a:spcBef>
            </a:pPr>
            <a:r>
              <a:rPr sz="993" spc="8">
                <a:solidFill>
                  <a:srgbClr val="3C3C3B"/>
                </a:solidFill>
                <a:cs typeface="Times New Roman"/>
              </a:rPr>
              <a:t>text, links to shop. </a:t>
            </a:r>
            <a:endParaRPr sz="993">
              <a:cs typeface="Times New Roman"/>
            </a:endParaRPr>
          </a:p>
          <a:p>
            <a:pPr marL="11469">
              <a:lnSpc>
                <a:spcPts val="1142"/>
              </a:lnSpc>
              <a:spcBef>
                <a:spcPts val="122"/>
              </a:spcBef>
            </a:pPr>
            <a:r>
              <a:rPr sz="993" spc="4">
                <a:solidFill>
                  <a:srgbClr val="3C3C3B"/>
                </a:solidFill>
                <a:cs typeface="Times New Roman"/>
              </a:rPr>
              <a:t>Accessible design </a:t>
            </a:r>
            <a:endParaRPr sz="993">
              <a:cs typeface="Times New Roman"/>
            </a:endParaRPr>
          </a:p>
          <a:p>
            <a:pPr marL="11469">
              <a:lnSpc>
                <a:spcPts val="1142"/>
              </a:lnSpc>
              <a:spcBef>
                <a:spcPts val="122"/>
              </a:spcBef>
            </a:pPr>
            <a:r>
              <a:rPr sz="993" spc="5">
                <a:solidFill>
                  <a:srgbClr val="3C3C3B"/>
                </a:solidFill>
                <a:cs typeface="Times New Roman"/>
              </a:rPr>
              <a:t>principles. Felxible</a:t>
            </a:r>
            <a:endParaRPr sz="993">
              <a:cs typeface="Times New Roman"/>
            </a:endParaRPr>
          </a:p>
          <a:p>
            <a:pPr marL="11469" marR="178647">
              <a:lnSpc>
                <a:spcPts val="1142"/>
              </a:lnSpc>
              <a:spcBef>
                <a:spcPts val="126"/>
              </a:spcBef>
            </a:pPr>
            <a:r>
              <a:rPr sz="993" spc="13">
                <a:solidFill>
                  <a:srgbClr val="3C3C3B"/>
                </a:solidFill>
                <a:cs typeface="Times New Roman"/>
              </a:rPr>
              <a:t>but follows distinct </a:t>
            </a:r>
            <a:endParaRPr sz="993">
              <a:cs typeface="Times New Roman"/>
            </a:endParaRPr>
          </a:p>
          <a:p>
            <a:pPr marL="11469" marR="178647">
              <a:lnSpc>
                <a:spcPts val="1142"/>
              </a:lnSpc>
              <a:spcBef>
                <a:spcPts val="122"/>
              </a:spcBef>
            </a:pPr>
            <a:r>
              <a:rPr sz="993" spc="16">
                <a:solidFill>
                  <a:srgbClr val="3C3C3B"/>
                </a:solidFill>
                <a:cs typeface="Times New Roman"/>
              </a:rPr>
              <a:t>styleguide</a:t>
            </a:r>
            <a:endParaRPr sz="993">
              <a:cs typeface="Times New Roman"/>
            </a:endParaRPr>
          </a:p>
        </p:txBody>
      </p:sp>
      <p:sp>
        <p:nvSpPr>
          <p:cNvPr id="62" name="object 62"/>
          <p:cNvSpPr txBox="1"/>
          <p:nvPr/>
        </p:nvSpPr>
        <p:spPr>
          <a:xfrm>
            <a:off x="318475" y="3363472"/>
            <a:ext cx="754445" cy="149105"/>
          </a:xfrm>
          <a:prstGeom prst="rect">
            <a:avLst/>
          </a:prstGeom>
        </p:spPr>
        <p:txBody>
          <a:bodyPr wrap="square" lIns="0" tIns="6451" rIns="0" bIns="0" rtlCol="0">
            <a:noAutofit/>
          </a:bodyPr>
          <a:lstStyle/>
          <a:p>
            <a:pPr marL="11469">
              <a:lnSpc>
                <a:spcPts val="1016"/>
              </a:lnSpc>
            </a:pPr>
            <a:r>
              <a:rPr sz="993" spc="1">
                <a:solidFill>
                  <a:srgbClr val="3C3C3B"/>
                </a:solidFill>
                <a:cs typeface="Times New Roman"/>
              </a:rPr>
              <a:t>Monetisation</a:t>
            </a:r>
            <a:endParaRPr sz="993">
              <a:cs typeface="Times New Roman"/>
            </a:endParaRPr>
          </a:p>
        </p:txBody>
      </p:sp>
      <p:sp>
        <p:nvSpPr>
          <p:cNvPr id="61" name="object 61"/>
          <p:cNvSpPr txBox="1"/>
          <p:nvPr/>
        </p:nvSpPr>
        <p:spPr>
          <a:xfrm>
            <a:off x="1941718" y="3493282"/>
            <a:ext cx="1101586" cy="630930"/>
          </a:xfrm>
          <a:prstGeom prst="rect">
            <a:avLst/>
          </a:prstGeom>
        </p:spPr>
        <p:txBody>
          <a:bodyPr wrap="square" lIns="0" tIns="6451" rIns="0" bIns="0" rtlCol="0">
            <a:noAutofit/>
          </a:bodyPr>
          <a:lstStyle/>
          <a:p>
            <a:pPr marL="11469" marR="85460" algn="just">
              <a:lnSpc>
                <a:spcPts val="1016"/>
              </a:lnSpc>
            </a:pPr>
            <a:r>
              <a:rPr sz="993" spc="24">
                <a:solidFill>
                  <a:srgbClr val="3C3C3B"/>
                </a:solidFill>
                <a:cs typeface="Times New Roman"/>
              </a:rPr>
              <a:t>Funded media and</a:t>
            </a:r>
            <a:endParaRPr sz="993">
              <a:cs typeface="Times New Roman"/>
            </a:endParaRPr>
          </a:p>
          <a:p>
            <a:pPr marL="11469" algn="just">
              <a:lnSpc>
                <a:spcPts val="1142"/>
              </a:lnSpc>
              <a:spcBef>
                <a:spcPts val="70"/>
              </a:spcBef>
            </a:pPr>
            <a:r>
              <a:rPr sz="993" spc="18">
                <a:solidFill>
                  <a:srgbClr val="3C3C3B"/>
                </a:solidFill>
                <a:cs typeface="Times New Roman"/>
              </a:rPr>
              <a:t>c</a:t>
            </a:r>
            <a:r>
              <a:rPr sz="993" spc="49">
                <a:solidFill>
                  <a:srgbClr val="3C3C3B"/>
                </a:solidFill>
                <a:cs typeface="Times New Roman"/>
              </a:rPr>
              <a:t>on</a:t>
            </a:r>
            <a:r>
              <a:rPr sz="993" spc="12">
                <a:solidFill>
                  <a:srgbClr val="3C3C3B"/>
                </a:solidFill>
                <a:cs typeface="Times New Roman"/>
              </a:rPr>
              <a:t>t</a:t>
            </a:r>
            <a:r>
              <a:rPr sz="993" spc="39">
                <a:solidFill>
                  <a:srgbClr val="3C3C3B"/>
                </a:solidFill>
                <a:cs typeface="Times New Roman"/>
              </a:rPr>
              <a:t>ent</a:t>
            </a:r>
            <a:r>
              <a:rPr sz="993" spc="-33">
                <a:solidFill>
                  <a:srgbClr val="3C3C3B"/>
                </a:solidFill>
                <a:cs typeface="Times New Roman"/>
              </a:rPr>
              <a:t> </a:t>
            </a:r>
            <a:r>
              <a:rPr sz="993" spc="37">
                <a:solidFill>
                  <a:srgbClr val="3C3C3B"/>
                </a:solidFill>
                <a:cs typeface="Times New Roman"/>
              </a:rPr>
              <a:t>th</a:t>
            </a:r>
            <a:r>
              <a:rPr sz="993" spc="23">
                <a:solidFill>
                  <a:srgbClr val="3C3C3B"/>
                </a:solidFill>
                <a:cs typeface="Times New Roman"/>
              </a:rPr>
              <a:t>r</a:t>
            </a:r>
            <a:r>
              <a:rPr sz="993" spc="39">
                <a:solidFill>
                  <a:srgbClr val="3C3C3B"/>
                </a:solidFill>
                <a:cs typeface="Times New Roman"/>
              </a:rPr>
              <a:t>oughou</a:t>
            </a:r>
            <a:r>
              <a:rPr sz="993" spc="25">
                <a:solidFill>
                  <a:srgbClr val="3C3C3B"/>
                </a:solidFill>
                <a:cs typeface="Times New Roman"/>
              </a:rPr>
              <a:t>t</a:t>
            </a:r>
            <a:r>
              <a:rPr sz="993">
                <a:solidFill>
                  <a:srgbClr val="3C3C3B"/>
                </a:solidFill>
                <a:cs typeface="Times New Roman"/>
              </a:rPr>
              <a:t>, </a:t>
            </a:r>
            <a:endParaRPr sz="993">
              <a:cs typeface="Times New Roman"/>
            </a:endParaRPr>
          </a:p>
          <a:p>
            <a:pPr marL="11469" algn="just">
              <a:lnSpc>
                <a:spcPts val="1142"/>
              </a:lnSpc>
              <a:spcBef>
                <a:spcPts val="122"/>
              </a:spcBef>
            </a:pPr>
            <a:r>
              <a:rPr sz="993" spc="29">
                <a:solidFill>
                  <a:srgbClr val="3C3C3B"/>
                </a:solidFill>
                <a:cs typeface="Times New Roman"/>
              </a:rPr>
              <a:t>sponsored products </a:t>
            </a:r>
            <a:endParaRPr sz="993">
              <a:cs typeface="Times New Roman"/>
            </a:endParaRPr>
          </a:p>
          <a:p>
            <a:pPr marL="11469" algn="just">
              <a:lnSpc>
                <a:spcPts val="1142"/>
              </a:lnSpc>
              <a:spcBef>
                <a:spcPts val="122"/>
              </a:spcBef>
            </a:pPr>
            <a:r>
              <a:rPr sz="993" spc="19">
                <a:solidFill>
                  <a:srgbClr val="3C3C3B"/>
                </a:solidFill>
                <a:cs typeface="Times New Roman"/>
              </a:rPr>
              <a:t>and product lists</a:t>
            </a:r>
            <a:endParaRPr sz="993">
              <a:cs typeface="Times New Roman"/>
            </a:endParaRPr>
          </a:p>
        </p:txBody>
      </p:sp>
      <p:sp>
        <p:nvSpPr>
          <p:cNvPr id="60" name="object 60"/>
          <p:cNvSpPr txBox="1"/>
          <p:nvPr/>
        </p:nvSpPr>
        <p:spPr>
          <a:xfrm>
            <a:off x="3177128" y="3493409"/>
            <a:ext cx="1117105" cy="791538"/>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No indicated</a:t>
            </a:r>
            <a:endParaRPr sz="993">
              <a:cs typeface="Times New Roman"/>
            </a:endParaRPr>
          </a:p>
          <a:p>
            <a:pPr marL="11469">
              <a:lnSpc>
                <a:spcPts val="1142"/>
              </a:lnSpc>
              <a:spcBef>
                <a:spcPts val="70"/>
              </a:spcBef>
            </a:pPr>
            <a:r>
              <a:rPr sz="993" spc="35">
                <a:solidFill>
                  <a:srgbClr val="3C3C3B"/>
                </a:solidFill>
                <a:cs typeface="Times New Roman"/>
              </a:rPr>
              <a:t>sponso</a:t>
            </a:r>
            <a:r>
              <a:rPr sz="993" spc="16">
                <a:solidFill>
                  <a:srgbClr val="3C3C3B"/>
                </a:solidFill>
                <a:cs typeface="Times New Roman"/>
              </a:rPr>
              <a:t>r</a:t>
            </a:r>
            <a:r>
              <a:rPr sz="993" spc="36">
                <a:solidFill>
                  <a:srgbClr val="3C3C3B"/>
                </a:solidFill>
                <a:cs typeface="Times New Roman"/>
              </a:rPr>
              <a:t>ed</a:t>
            </a:r>
            <a:r>
              <a:rPr sz="993" spc="-20">
                <a:solidFill>
                  <a:srgbClr val="3C3C3B"/>
                </a:solidFill>
                <a:cs typeface="Times New Roman"/>
              </a:rPr>
              <a:t> </a:t>
            </a:r>
            <a:r>
              <a:rPr sz="993" spc="39">
                <a:solidFill>
                  <a:srgbClr val="3C3C3B"/>
                </a:solidFill>
                <a:cs typeface="Times New Roman"/>
              </a:rPr>
              <a:t>p</a:t>
            </a:r>
            <a:r>
              <a:rPr sz="993" spc="16">
                <a:solidFill>
                  <a:srgbClr val="3C3C3B"/>
                </a:solidFill>
                <a:cs typeface="Times New Roman"/>
              </a:rPr>
              <a:t>r</a:t>
            </a:r>
            <a:r>
              <a:rPr sz="993" spc="33">
                <a:solidFill>
                  <a:srgbClr val="3C3C3B"/>
                </a:solidFill>
                <a:cs typeface="Times New Roman"/>
              </a:rPr>
              <a:t>odu</a:t>
            </a:r>
            <a:r>
              <a:rPr sz="993" spc="22">
                <a:solidFill>
                  <a:srgbClr val="3C3C3B"/>
                </a:solidFill>
                <a:cs typeface="Times New Roman"/>
              </a:rPr>
              <a:t>c</a:t>
            </a:r>
            <a:r>
              <a:rPr sz="993" spc="51">
                <a:solidFill>
                  <a:srgbClr val="3C3C3B"/>
                </a:solidFill>
                <a:cs typeface="Times New Roman"/>
              </a:rPr>
              <a:t>t</a:t>
            </a:r>
            <a:r>
              <a:rPr sz="993" spc="12">
                <a:solidFill>
                  <a:srgbClr val="3C3C3B"/>
                </a:solidFill>
                <a:cs typeface="Times New Roman"/>
              </a:rPr>
              <a:t>s,</a:t>
            </a:r>
            <a:r>
              <a:rPr sz="993" spc="9">
                <a:solidFill>
                  <a:srgbClr val="3C3C3B"/>
                </a:solidFill>
                <a:cs typeface="Times New Roman"/>
              </a:rPr>
              <a:t> </a:t>
            </a:r>
            <a:endParaRPr sz="993">
              <a:cs typeface="Times New Roman"/>
            </a:endParaRPr>
          </a:p>
          <a:p>
            <a:pPr marL="11469">
              <a:lnSpc>
                <a:spcPts val="1142"/>
              </a:lnSpc>
              <a:spcBef>
                <a:spcPts val="122"/>
              </a:spcBef>
            </a:pPr>
            <a:r>
              <a:rPr sz="993" spc="30">
                <a:solidFill>
                  <a:srgbClr val="3C3C3B"/>
                </a:solidFill>
                <a:cs typeface="Times New Roman"/>
              </a:rPr>
              <a:t>boosted brands, </a:t>
            </a:r>
            <a:endParaRPr sz="993">
              <a:cs typeface="Times New Roman"/>
            </a:endParaRPr>
          </a:p>
          <a:p>
            <a:pPr marL="11469">
              <a:lnSpc>
                <a:spcPts val="1142"/>
              </a:lnSpc>
              <a:spcBef>
                <a:spcPts val="122"/>
              </a:spcBef>
            </a:pPr>
            <a:r>
              <a:rPr sz="993" spc="23">
                <a:solidFill>
                  <a:srgbClr val="3C3C3B"/>
                </a:solidFill>
                <a:cs typeface="Times New Roman"/>
              </a:rPr>
              <a:t>limited branded </a:t>
            </a:r>
            <a:endParaRPr sz="993">
              <a:cs typeface="Times New Roman"/>
            </a:endParaRPr>
          </a:p>
          <a:p>
            <a:pPr marL="11469">
              <a:lnSpc>
                <a:spcPts val="1142"/>
              </a:lnSpc>
              <a:spcBef>
                <a:spcPts val="122"/>
              </a:spcBef>
            </a:pPr>
            <a:r>
              <a:rPr sz="993" spc="33">
                <a:solidFill>
                  <a:srgbClr val="3C3C3B"/>
                </a:solidFill>
                <a:cs typeface="Times New Roman"/>
              </a:rPr>
              <a:t>media</a:t>
            </a:r>
            <a:endParaRPr sz="993">
              <a:cs typeface="Times New Roman"/>
            </a:endParaRPr>
          </a:p>
        </p:txBody>
      </p:sp>
      <p:sp>
        <p:nvSpPr>
          <p:cNvPr id="59" name="object 59"/>
          <p:cNvSpPr txBox="1"/>
          <p:nvPr/>
        </p:nvSpPr>
        <p:spPr>
          <a:xfrm>
            <a:off x="4412541" y="3493534"/>
            <a:ext cx="1231399" cy="791538"/>
          </a:xfrm>
          <a:prstGeom prst="rect">
            <a:avLst/>
          </a:prstGeom>
        </p:spPr>
        <p:txBody>
          <a:bodyPr wrap="square" lIns="0" tIns="6451" rIns="0" bIns="0" rtlCol="0">
            <a:noAutofit/>
          </a:bodyPr>
          <a:lstStyle/>
          <a:p>
            <a:pPr marL="11469" marR="21761">
              <a:lnSpc>
                <a:spcPts val="1016"/>
              </a:lnSpc>
            </a:pPr>
            <a:r>
              <a:rPr sz="993" spc="12">
                <a:solidFill>
                  <a:srgbClr val="3C3C3B"/>
                </a:solidFill>
                <a:cs typeface="Times New Roman"/>
              </a:rPr>
              <a:t>Sponsored  products,</a:t>
            </a:r>
            <a:endParaRPr sz="993">
              <a:cs typeface="Times New Roman"/>
            </a:endParaRPr>
          </a:p>
          <a:p>
            <a:pPr marL="11469">
              <a:lnSpc>
                <a:spcPct val="95825"/>
              </a:lnSpc>
              <a:spcBef>
                <a:spcPts val="70"/>
              </a:spcBef>
            </a:pPr>
            <a:r>
              <a:rPr sz="993" spc="18">
                <a:solidFill>
                  <a:srgbClr val="3C3C3B"/>
                </a:solidFill>
                <a:cs typeface="Times New Roman"/>
              </a:rPr>
              <a:t>no obviously branded/</a:t>
            </a:r>
            <a:endParaRPr sz="993">
              <a:cs typeface="Times New Roman"/>
            </a:endParaRPr>
          </a:p>
          <a:p>
            <a:pPr marL="11469" marR="138641">
              <a:lnSpc>
                <a:spcPts val="1142"/>
              </a:lnSpc>
              <a:spcBef>
                <a:spcPts val="122"/>
              </a:spcBef>
            </a:pPr>
            <a:r>
              <a:rPr sz="993" spc="24">
                <a:solidFill>
                  <a:srgbClr val="3C3C3B"/>
                </a:solidFill>
                <a:cs typeface="Times New Roman"/>
              </a:rPr>
              <a:t>funded media, </a:t>
            </a:r>
            <a:endParaRPr sz="993">
              <a:cs typeface="Times New Roman"/>
            </a:endParaRPr>
          </a:p>
          <a:p>
            <a:pPr marL="11469" marR="138641">
              <a:lnSpc>
                <a:spcPts val="1142"/>
              </a:lnSpc>
              <a:spcBef>
                <a:spcPts val="122"/>
              </a:spcBef>
            </a:pPr>
            <a:r>
              <a:rPr sz="993" spc="15">
                <a:solidFill>
                  <a:srgbClr val="3C3C3B"/>
                </a:solidFill>
                <a:cs typeface="Times New Roman"/>
              </a:rPr>
              <a:t>discover – branded </a:t>
            </a:r>
            <a:endParaRPr sz="993">
              <a:cs typeface="Times New Roman"/>
            </a:endParaRPr>
          </a:p>
          <a:p>
            <a:pPr marL="11469" marR="138641">
              <a:lnSpc>
                <a:spcPts val="1142"/>
              </a:lnSpc>
              <a:spcBef>
                <a:spcPts val="122"/>
              </a:spcBef>
            </a:pPr>
            <a:r>
              <a:rPr sz="993" spc="16">
                <a:solidFill>
                  <a:srgbClr val="3C3C3B"/>
                </a:solidFill>
                <a:cs typeface="Times New Roman"/>
              </a:rPr>
              <a:t>product lists, comps</a:t>
            </a:r>
            <a:endParaRPr sz="993">
              <a:cs typeface="Times New Roman"/>
            </a:endParaRPr>
          </a:p>
        </p:txBody>
      </p:sp>
      <p:sp>
        <p:nvSpPr>
          <p:cNvPr id="58" name="object 58"/>
          <p:cNvSpPr txBox="1"/>
          <p:nvPr/>
        </p:nvSpPr>
        <p:spPr>
          <a:xfrm>
            <a:off x="5647951" y="3493661"/>
            <a:ext cx="1175394" cy="791538"/>
          </a:xfrm>
          <a:prstGeom prst="rect">
            <a:avLst/>
          </a:prstGeom>
        </p:spPr>
        <p:txBody>
          <a:bodyPr wrap="square" lIns="0" tIns="6451" rIns="0" bIns="0" rtlCol="0">
            <a:noAutofit/>
          </a:bodyPr>
          <a:lstStyle/>
          <a:p>
            <a:pPr marL="11469" marR="10292">
              <a:lnSpc>
                <a:spcPts val="1016"/>
              </a:lnSpc>
            </a:pPr>
            <a:r>
              <a:rPr sz="993" spc="31">
                <a:solidFill>
                  <a:srgbClr val="3C3C3B"/>
                </a:solidFill>
                <a:cs typeface="Times New Roman"/>
              </a:rPr>
              <a:t>Branded/funded</a:t>
            </a:r>
            <a:endParaRPr sz="993">
              <a:cs typeface="Times New Roman"/>
            </a:endParaRPr>
          </a:p>
          <a:p>
            <a:pPr marL="11469">
              <a:lnSpc>
                <a:spcPts val="1142"/>
              </a:lnSpc>
              <a:spcBef>
                <a:spcPts val="70"/>
              </a:spcBef>
            </a:pPr>
            <a:r>
              <a:rPr sz="993" spc="29">
                <a:solidFill>
                  <a:srgbClr val="3C3C3B"/>
                </a:solidFill>
                <a:cs typeface="Times New Roman"/>
              </a:rPr>
              <a:t>media, sponsored </a:t>
            </a:r>
            <a:endParaRPr sz="993">
              <a:cs typeface="Times New Roman"/>
            </a:endParaRPr>
          </a:p>
          <a:p>
            <a:pPr marL="11469">
              <a:lnSpc>
                <a:spcPts val="1142"/>
              </a:lnSpc>
              <a:spcBef>
                <a:spcPts val="122"/>
              </a:spcBef>
            </a:pP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odu</a:t>
            </a:r>
            <a:r>
              <a:rPr sz="993" spc="-8">
                <a:solidFill>
                  <a:srgbClr val="3C3C3B"/>
                </a:solidFill>
                <a:cs typeface="Times New Roman"/>
              </a:rPr>
              <a:t>ct</a:t>
            </a:r>
            <a:r>
              <a:rPr sz="993">
                <a:solidFill>
                  <a:srgbClr val="3C3C3B"/>
                </a:solidFill>
                <a:cs typeface="Times New Roman"/>
              </a:rPr>
              <a:t>s</a:t>
            </a:r>
            <a:r>
              <a:rPr sz="993" spc="238">
                <a:solidFill>
                  <a:srgbClr val="3C3C3B"/>
                </a:solidFill>
                <a:cs typeface="Times New Roman"/>
              </a:rPr>
              <a:t> </a:t>
            </a:r>
            <a:r>
              <a:rPr sz="993">
                <a:solidFill>
                  <a:srgbClr val="3C3C3B"/>
                </a:solidFill>
                <a:cs typeface="Times New Roman"/>
              </a:rPr>
              <a:t>and</a:t>
            </a:r>
            <a:r>
              <a:rPr sz="993" spc="107">
                <a:solidFill>
                  <a:srgbClr val="3C3C3B"/>
                </a:solidFill>
                <a:cs typeface="Times New Roman"/>
              </a:rPr>
              <a:t> </a:t>
            </a:r>
            <a:r>
              <a:rPr sz="993" spc="39">
                <a:solidFill>
                  <a:srgbClr val="3C3C3B"/>
                </a:solidFill>
                <a:cs typeface="Times New Roman"/>
              </a:rPr>
              <a:t>p</a:t>
            </a:r>
            <a:r>
              <a:rPr sz="993" spc="16">
                <a:solidFill>
                  <a:srgbClr val="3C3C3B"/>
                </a:solidFill>
                <a:cs typeface="Times New Roman"/>
              </a:rPr>
              <a:t>r</a:t>
            </a:r>
            <a:r>
              <a:rPr sz="993" spc="33">
                <a:solidFill>
                  <a:srgbClr val="3C3C3B"/>
                </a:solidFill>
                <a:cs typeface="Times New Roman"/>
              </a:rPr>
              <a:t>odu</a:t>
            </a:r>
            <a:r>
              <a:rPr sz="993" spc="22">
                <a:solidFill>
                  <a:srgbClr val="3C3C3B"/>
                </a:solidFill>
                <a:cs typeface="Times New Roman"/>
              </a:rPr>
              <a:t>c</a:t>
            </a:r>
            <a:r>
              <a:rPr sz="993" spc="60">
                <a:solidFill>
                  <a:srgbClr val="3C3C3B"/>
                </a:solidFill>
                <a:cs typeface="Times New Roman"/>
              </a:rPr>
              <a:t>t</a:t>
            </a:r>
            <a:r>
              <a:rPr sz="993" spc="53">
                <a:solidFill>
                  <a:srgbClr val="3C3C3B"/>
                </a:solidFill>
                <a:cs typeface="Times New Roman"/>
              </a:rPr>
              <a:t> </a:t>
            </a:r>
            <a:endParaRPr sz="993">
              <a:cs typeface="Times New Roman"/>
            </a:endParaRPr>
          </a:p>
          <a:p>
            <a:pPr marL="11469">
              <a:lnSpc>
                <a:spcPts val="1142"/>
              </a:lnSpc>
              <a:spcBef>
                <a:spcPts val="122"/>
              </a:spcBef>
            </a:pPr>
            <a:r>
              <a:rPr sz="993" spc="17">
                <a:solidFill>
                  <a:srgbClr val="3C3C3B"/>
                </a:solidFill>
                <a:cs typeface="Times New Roman"/>
              </a:rPr>
              <a:t>lists, brand image/ </a:t>
            </a:r>
            <a:endParaRPr sz="993">
              <a:cs typeface="Times New Roman"/>
            </a:endParaRPr>
          </a:p>
          <a:p>
            <a:pPr marL="11469">
              <a:lnSpc>
                <a:spcPts val="1142"/>
              </a:lnSpc>
              <a:spcBef>
                <a:spcPts val="122"/>
              </a:spcBef>
            </a:pPr>
            <a:r>
              <a:rPr sz="993">
                <a:solidFill>
                  <a:srgbClr val="3C3C3B"/>
                </a:solidFill>
                <a:cs typeface="Times New Roman"/>
              </a:rPr>
              <a:t>logo links</a:t>
            </a:r>
            <a:endParaRPr sz="993">
              <a:cs typeface="Times New Roman"/>
            </a:endParaRPr>
          </a:p>
        </p:txBody>
      </p:sp>
      <p:sp>
        <p:nvSpPr>
          <p:cNvPr id="57" name="object 57"/>
          <p:cNvSpPr txBox="1"/>
          <p:nvPr/>
        </p:nvSpPr>
        <p:spPr>
          <a:xfrm>
            <a:off x="6883363" y="3493787"/>
            <a:ext cx="1175394" cy="791538"/>
          </a:xfrm>
          <a:prstGeom prst="rect">
            <a:avLst/>
          </a:prstGeom>
        </p:spPr>
        <p:txBody>
          <a:bodyPr wrap="square" lIns="0" tIns="6451" rIns="0" bIns="0" rtlCol="0">
            <a:noAutofit/>
          </a:bodyPr>
          <a:lstStyle/>
          <a:p>
            <a:pPr marL="11469" marR="10292">
              <a:lnSpc>
                <a:spcPts val="1016"/>
              </a:lnSpc>
            </a:pPr>
            <a:r>
              <a:rPr sz="993" spc="31">
                <a:solidFill>
                  <a:srgbClr val="3C3C3B"/>
                </a:solidFill>
                <a:cs typeface="Times New Roman"/>
              </a:rPr>
              <a:t>Branded/funded</a:t>
            </a:r>
            <a:endParaRPr sz="993">
              <a:cs typeface="Times New Roman"/>
            </a:endParaRPr>
          </a:p>
          <a:p>
            <a:pPr marL="11469">
              <a:lnSpc>
                <a:spcPts val="1142"/>
              </a:lnSpc>
              <a:spcBef>
                <a:spcPts val="70"/>
              </a:spcBef>
            </a:pPr>
            <a:r>
              <a:rPr sz="993" spc="29">
                <a:solidFill>
                  <a:srgbClr val="3C3C3B"/>
                </a:solidFill>
                <a:cs typeface="Times New Roman"/>
              </a:rPr>
              <a:t>media, sponsored </a:t>
            </a:r>
            <a:endParaRPr sz="993">
              <a:cs typeface="Times New Roman"/>
            </a:endParaRPr>
          </a:p>
          <a:p>
            <a:pPr marL="11469">
              <a:lnSpc>
                <a:spcPts val="1142"/>
              </a:lnSpc>
              <a:spcBef>
                <a:spcPts val="122"/>
              </a:spcBef>
            </a:pP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odu</a:t>
            </a:r>
            <a:r>
              <a:rPr sz="993" spc="-8">
                <a:solidFill>
                  <a:srgbClr val="3C3C3B"/>
                </a:solidFill>
                <a:cs typeface="Times New Roman"/>
              </a:rPr>
              <a:t>ct</a:t>
            </a:r>
            <a:r>
              <a:rPr sz="993">
                <a:solidFill>
                  <a:srgbClr val="3C3C3B"/>
                </a:solidFill>
                <a:cs typeface="Times New Roman"/>
              </a:rPr>
              <a:t>s</a:t>
            </a:r>
            <a:r>
              <a:rPr sz="993" spc="238">
                <a:solidFill>
                  <a:srgbClr val="3C3C3B"/>
                </a:solidFill>
                <a:cs typeface="Times New Roman"/>
              </a:rPr>
              <a:t> </a:t>
            </a:r>
            <a:r>
              <a:rPr sz="993">
                <a:solidFill>
                  <a:srgbClr val="3C3C3B"/>
                </a:solidFill>
                <a:cs typeface="Times New Roman"/>
              </a:rPr>
              <a:t>and</a:t>
            </a:r>
            <a:r>
              <a:rPr sz="993" spc="107">
                <a:solidFill>
                  <a:srgbClr val="3C3C3B"/>
                </a:solidFill>
                <a:cs typeface="Times New Roman"/>
              </a:rPr>
              <a:t> </a:t>
            </a:r>
            <a:r>
              <a:rPr sz="993" spc="39">
                <a:solidFill>
                  <a:srgbClr val="3C3C3B"/>
                </a:solidFill>
                <a:cs typeface="Times New Roman"/>
              </a:rPr>
              <a:t>p</a:t>
            </a:r>
            <a:r>
              <a:rPr sz="993" spc="16">
                <a:solidFill>
                  <a:srgbClr val="3C3C3B"/>
                </a:solidFill>
                <a:cs typeface="Times New Roman"/>
              </a:rPr>
              <a:t>r</a:t>
            </a:r>
            <a:r>
              <a:rPr sz="993" spc="33">
                <a:solidFill>
                  <a:srgbClr val="3C3C3B"/>
                </a:solidFill>
                <a:cs typeface="Times New Roman"/>
              </a:rPr>
              <a:t>odu</a:t>
            </a:r>
            <a:r>
              <a:rPr sz="993" spc="22">
                <a:solidFill>
                  <a:srgbClr val="3C3C3B"/>
                </a:solidFill>
                <a:cs typeface="Times New Roman"/>
              </a:rPr>
              <a:t>c</a:t>
            </a:r>
            <a:r>
              <a:rPr sz="993" spc="60">
                <a:solidFill>
                  <a:srgbClr val="3C3C3B"/>
                </a:solidFill>
                <a:cs typeface="Times New Roman"/>
              </a:rPr>
              <a:t>t</a:t>
            </a:r>
            <a:r>
              <a:rPr sz="993" spc="53">
                <a:solidFill>
                  <a:srgbClr val="3C3C3B"/>
                </a:solidFill>
                <a:cs typeface="Times New Roman"/>
              </a:rPr>
              <a:t> </a:t>
            </a:r>
            <a:endParaRPr sz="993">
              <a:cs typeface="Times New Roman"/>
            </a:endParaRPr>
          </a:p>
          <a:p>
            <a:pPr marL="11469">
              <a:lnSpc>
                <a:spcPts val="1142"/>
              </a:lnSpc>
              <a:spcBef>
                <a:spcPts val="122"/>
              </a:spcBef>
            </a:pPr>
            <a:r>
              <a:rPr sz="993" spc="17">
                <a:solidFill>
                  <a:srgbClr val="3C3C3B"/>
                </a:solidFill>
                <a:cs typeface="Times New Roman"/>
              </a:rPr>
              <a:t>lists, brand image/ </a:t>
            </a:r>
            <a:endParaRPr sz="993">
              <a:cs typeface="Times New Roman"/>
            </a:endParaRPr>
          </a:p>
          <a:p>
            <a:pPr marL="11469">
              <a:lnSpc>
                <a:spcPts val="1142"/>
              </a:lnSpc>
              <a:spcBef>
                <a:spcPts val="122"/>
              </a:spcBef>
            </a:pPr>
            <a:r>
              <a:rPr sz="993">
                <a:solidFill>
                  <a:srgbClr val="3C3C3B"/>
                </a:solidFill>
                <a:cs typeface="Times New Roman"/>
              </a:rPr>
              <a:t>logo links</a:t>
            </a:r>
            <a:endParaRPr sz="993">
              <a:cs typeface="Times New Roman"/>
            </a:endParaRPr>
          </a:p>
        </p:txBody>
      </p:sp>
      <p:sp>
        <p:nvSpPr>
          <p:cNvPr id="56" name="object 56"/>
          <p:cNvSpPr txBox="1"/>
          <p:nvPr/>
        </p:nvSpPr>
        <p:spPr>
          <a:xfrm>
            <a:off x="8118774" y="3493914"/>
            <a:ext cx="978702" cy="470321"/>
          </a:xfrm>
          <a:prstGeom prst="rect">
            <a:avLst/>
          </a:prstGeom>
        </p:spPr>
        <p:txBody>
          <a:bodyPr wrap="square" lIns="0" tIns="6451" rIns="0" bIns="0" rtlCol="0">
            <a:noAutofit/>
          </a:bodyPr>
          <a:lstStyle/>
          <a:p>
            <a:pPr marL="11469" marR="10292">
              <a:lnSpc>
                <a:spcPts val="1016"/>
              </a:lnSpc>
            </a:pPr>
            <a:r>
              <a:rPr sz="993" spc="31">
                <a:solidFill>
                  <a:srgbClr val="3C3C3B"/>
                </a:solidFill>
                <a:cs typeface="Times New Roman"/>
              </a:rPr>
              <a:t>Branded/funded</a:t>
            </a:r>
            <a:endParaRPr sz="993">
              <a:cs typeface="Times New Roman"/>
            </a:endParaRPr>
          </a:p>
          <a:p>
            <a:pPr marL="11469">
              <a:lnSpc>
                <a:spcPts val="1142"/>
              </a:lnSpc>
              <a:spcBef>
                <a:spcPts val="70"/>
              </a:spcBef>
            </a:pPr>
            <a:r>
              <a:rPr sz="993">
                <a:solidFill>
                  <a:srgbClr val="3C3C3B"/>
                </a:solidFill>
                <a:cs typeface="Times New Roman"/>
              </a:rPr>
              <a:t>media,</a:t>
            </a:r>
            <a:r>
              <a:rPr sz="993" spc="137">
                <a:solidFill>
                  <a:srgbClr val="3C3C3B"/>
                </a:solidFill>
                <a:cs typeface="Times New Roman"/>
              </a:rPr>
              <a:t> </a:t>
            </a:r>
            <a:r>
              <a:rPr sz="993" spc="35">
                <a:solidFill>
                  <a:srgbClr val="3C3C3B"/>
                </a:solidFill>
                <a:cs typeface="Times New Roman"/>
              </a:rPr>
              <a:t>sponso</a:t>
            </a:r>
            <a:r>
              <a:rPr sz="993" spc="16">
                <a:solidFill>
                  <a:srgbClr val="3C3C3B"/>
                </a:solidFill>
                <a:cs typeface="Times New Roman"/>
              </a:rPr>
              <a:t>r</a:t>
            </a:r>
            <a:r>
              <a:rPr sz="993" spc="51">
                <a:solidFill>
                  <a:srgbClr val="3C3C3B"/>
                </a:solidFill>
                <a:cs typeface="Times New Roman"/>
              </a:rPr>
              <a:t>ed</a:t>
            </a:r>
            <a:r>
              <a:rPr sz="993" spc="26">
                <a:solidFill>
                  <a:srgbClr val="3C3C3B"/>
                </a:solidFill>
                <a:cs typeface="Times New Roman"/>
              </a:rPr>
              <a:t> </a:t>
            </a:r>
            <a:endParaRPr sz="993">
              <a:cs typeface="Times New Roman"/>
            </a:endParaRPr>
          </a:p>
          <a:p>
            <a:pPr marL="11469">
              <a:lnSpc>
                <a:spcPts val="1142"/>
              </a:lnSpc>
              <a:spcBef>
                <a:spcPts val="122"/>
              </a:spcBef>
            </a:pPr>
            <a:r>
              <a:rPr sz="993" spc="32">
                <a:solidFill>
                  <a:srgbClr val="3C3C3B"/>
                </a:solidFill>
                <a:cs typeface="Times New Roman"/>
              </a:rPr>
              <a:t>products</a:t>
            </a:r>
            <a:endParaRPr sz="993">
              <a:cs typeface="Times New Roman"/>
            </a:endParaRPr>
          </a:p>
        </p:txBody>
      </p:sp>
      <p:sp>
        <p:nvSpPr>
          <p:cNvPr id="55" name="object 55"/>
          <p:cNvSpPr txBox="1"/>
          <p:nvPr/>
        </p:nvSpPr>
        <p:spPr>
          <a:xfrm>
            <a:off x="9354185" y="3494039"/>
            <a:ext cx="913414" cy="470321"/>
          </a:xfrm>
          <a:prstGeom prst="rect">
            <a:avLst/>
          </a:prstGeom>
        </p:spPr>
        <p:txBody>
          <a:bodyPr wrap="square" lIns="0" tIns="6451" rIns="0" bIns="0" rtlCol="0">
            <a:noAutofit/>
          </a:bodyPr>
          <a:lstStyle/>
          <a:p>
            <a:pPr marL="11469">
              <a:lnSpc>
                <a:spcPts val="1016"/>
              </a:lnSpc>
            </a:pPr>
            <a:r>
              <a:rPr sz="993" spc="31">
                <a:solidFill>
                  <a:srgbClr val="3C3C3B"/>
                </a:solidFill>
                <a:cs typeface="Times New Roman"/>
              </a:rPr>
              <a:t>Branded/funded</a:t>
            </a:r>
            <a:endParaRPr sz="993">
              <a:cs typeface="Times New Roman"/>
            </a:endParaRPr>
          </a:p>
          <a:p>
            <a:pPr marL="11469" marR="8393">
              <a:lnSpc>
                <a:spcPts val="1142"/>
              </a:lnSpc>
              <a:spcBef>
                <a:spcPts val="70"/>
              </a:spcBef>
            </a:pPr>
            <a:r>
              <a:rPr sz="993" spc="31">
                <a:solidFill>
                  <a:srgbClr val="3C3C3B"/>
                </a:solidFill>
                <a:cs typeface="Times New Roman"/>
              </a:rPr>
              <a:t>media, branded </a:t>
            </a:r>
            <a:endParaRPr sz="993">
              <a:cs typeface="Times New Roman"/>
            </a:endParaRPr>
          </a:p>
          <a:p>
            <a:pPr marL="11469" marR="8393">
              <a:lnSpc>
                <a:spcPts val="1142"/>
              </a:lnSpc>
              <a:spcBef>
                <a:spcPts val="122"/>
              </a:spcBef>
            </a:pPr>
            <a:r>
              <a:rPr sz="993" spc="12">
                <a:solidFill>
                  <a:srgbClr val="3C3C3B"/>
                </a:solidFill>
                <a:cs typeface="Times New Roman"/>
              </a:rPr>
              <a:t>image/logo links</a:t>
            </a:r>
            <a:endParaRPr sz="993">
              <a:cs typeface="Times New Roman"/>
            </a:endParaRPr>
          </a:p>
        </p:txBody>
      </p:sp>
      <p:sp>
        <p:nvSpPr>
          <p:cNvPr id="54" name="object 54"/>
          <p:cNvSpPr txBox="1"/>
          <p:nvPr/>
        </p:nvSpPr>
        <p:spPr>
          <a:xfrm>
            <a:off x="10589598" y="3494166"/>
            <a:ext cx="1140247" cy="470321"/>
          </a:xfrm>
          <a:prstGeom prst="rect">
            <a:avLst/>
          </a:prstGeom>
        </p:spPr>
        <p:txBody>
          <a:bodyPr wrap="square" lIns="0" tIns="6451" rIns="0" bIns="0" rtlCol="0">
            <a:noAutofit/>
          </a:bodyPr>
          <a:lstStyle/>
          <a:p>
            <a:pPr marL="11469">
              <a:lnSpc>
                <a:spcPts val="1016"/>
              </a:lnSpc>
            </a:pPr>
            <a:r>
              <a:rPr sz="993" spc="12">
                <a:solidFill>
                  <a:srgbClr val="3C3C3B"/>
                </a:solidFill>
                <a:cs typeface="Times New Roman"/>
              </a:rPr>
              <a:t>Sponsored  products,</a:t>
            </a:r>
            <a:endParaRPr sz="993">
              <a:cs typeface="Times New Roman"/>
            </a:endParaRPr>
          </a:p>
          <a:p>
            <a:pPr marL="11469" marR="73858">
              <a:lnSpc>
                <a:spcPts val="1142"/>
              </a:lnSpc>
              <a:spcBef>
                <a:spcPts val="70"/>
              </a:spcBef>
            </a:pPr>
            <a:r>
              <a:rPr sz="993" spc="40">
                <a:solidFill>
                  <a:srgbClr val="3C3C3B"/>
                </a:solidFill>
                <a:cs typeface="Times New Roman"/>
              </a:rPr>
              <a:t>branded/funded </a:t>
            </a:r>
            <a:endParaRPr sz="993">
              <a:cs typeface="Times New Roman"/>
            </a:endParaRPr>
          </a:p>
          <a:p>
            <a:pPr marL="11469" marR="73858">
              <a:lnSpc>
                <a:spcPts val="1142"/>
              </a:lnSpc>
              <a:spcBef>
                <a:spcPts val="122"/>
              </a:spcBef>
            </a:pPr>
            <a:r>
              <a:rPr sz="993" spc="25">
                <a:solidFill>
                  <a:srgbClr val="3C3C3B"/>
                </a:solidFill>
                <a:cs typeface="Times New Roman"/>
              </a:rPr>
              <a:t>media, competition</a:t>
            </a:r>
            <a:endParaRPr sz="993">
              <a:cs typeface="Times New Roman"/>
            </a:endParaRPr>
          </a:p>
        </p:txBody>
      </p:sp>
      <p:sp>
        <p:nvSpPr>
          <p:cNvPr id="53" name="object 53"/>
          <p:cNvSpPr txBox="1"/>
          <p:nvPr/>
        </p:nvSpPr>
        <p:spPr>
          <a:xfrm>
            <a:off x="11825009" y="3494292"/>
            <a:ext cx="1171735" cy="952147"/>
          </a:xfrm>
          <a:prstGeom prst="rect">
            <a:avLst/>
          </a:prstGeom>
        </p:spPr>
        <p:txBody>
          <a:bodyPr wrap="square" lIns="0" tIns="6451" rIns="0" bIns="0" rtlCol="0">
            <a:noAutofit/>
          </a:bodyPr>
          <a:lstStyle/>
          <a:p>
            <a:pPr marL="11469" marR="10292">
              <a:lnSpc>
                <a:spcPts val="1016"/>
              </a:lnSpc>
            </a:pPr>
            <a:r>
              <a:rPr sz="993" spc="31">
                <a:solidFill>
                  <a:srgbClr val="3C3C3B"/>
                </a:solidFill>
                <a:cs typeface="Times New Roman"/>
              </a:rPr>
              <a:t>Branded/funded</a:t>
            </a:r>
            <a:endParaRPr sz="993">
              <a:cs typeface="Times New Roman"/>
            </a:endParaRPr>
          </a:p>
          <a:p>
            <a:pPr marL="11469">
              <a:lnSpc>
                <a:spcPts val="1142"/>
              </a:lnSpc>
              <a:spcBef>
                <a:spcPts val="70"/>
              </a:spcBef>
            </a:pPr>
            <a:r>
              <a:rPr sz="993">
                <a:solidFill>
                  <a:srgbClr val="3C3C3B"/>
                </a:solidFill>
                <a:cs typeface="Times New Roman"/>
              </a:rPr>
              <a:t>media</a:t>
            </a:r>
            <a:r>
              <a:rPr sz="993" spc="119">
                <a:solidFill>
                  <a:srgbClr val="3C3C3B"/>
                </a:solidFill>
                <a:cs typeface="Times New Roman"/>
              </a:rPr>
              <a:t> </a:t>
            </a:r>
            <a:r>
              <a:rPr sz="993">
                <a:solidFill>
                  <a:srgbClr val="3C3C3B"/>
                </a:solidFill>
                <a:cs typeface="Times New Roman"/>
              </a:rPr>
              <a:t>and</a:t>
            </a:r>
            <a:r>
              <a:rPr sz="993" spc="107">
                <a:solidFill>
                  <a:srgbClr val="3C3C3B"/>
                </a:solidFill>
                <a:cs typeface="Times New Roman"/>
              </a:rPr>
              <a:t> </a:t>
            </a:r>
            <a:r>
              <a:rPr sz="993" spc="39">
                <a:solidFill>
                  <a:srgbClr val="3C3C3B"/>
                </a:solidFill>
                <a:cs typeface="Times New Roman"/>
              </a:rPr>
              <a:t>sp</a:t>
            </a:r>
            <a:r>
              <a:rPr sz="993" spc="26">
                <a:solidFill>
                  <a:srgbClr val="3C3C3B"/>
                </a:solidFill>
                <a:cs typeface="Times New Roman"/>
              </a:rPr>
              <a:t>o</a:t>
            </a:r>
            <a:r>
              <a:rPr sz="993" spc="17">
                <a:solidFill>
                  <a:srgbClr val="3C3C3B"/>
                </a:solidFill>
                <a:cs typeface="Times New Roman"/>
              </a:rPr>
              <a:t>tligh</a:t>
            </a:r>
            <a:r>
              <a:rPr sz="993" spc="4">
                <a:solidFill>
                  <a:srgbClr val="3C3C3B"/>
                </a:solidFill>
                <a:cs typeface="Times New Roman"/>
              </a:rPr>
              <a:t>t</a:t>
            </a:r>
            <a:r>
              <a:rPr sz="993" spc="12">
                <a:solidFill>
                  <a:srgbClr val="3C3C3B"/>
                </a:solidFill>
                <a:cs typeface="Times New Roman"/>
              </a:rPr>
              <a:t>s,</a:t>
            </a:r>
            <a:r>
              <a:rPr sz="993" spc="9">
                <a:solidFill>
                  <a:srgbClr val="3C3C3B"/>
                </a:solidFill>
                <a:cs typeface="Times New Roman"/>
              </a:rPr>
              <a:t> </a:t>
            </a:r>
            <a:endParaRPr sz="993">
              <a:cs typeface="Times New Roman"/>
            </a:endParaRPr>
          </a:p>
          <a:p>
            <a:pPr marL="11469">
              <a:lnSpc>
                <a:spcPts val="1142"/>
              </a:lnSpc>
              <a:spcBef>
                <a:spcPts val="122"/>
              </a:spcBef>
            </a:pPr>
            <a:r>
              <a:rPr sz="993" spc="30">
                <a:solidFill>
                  <a:srgbClr val="3C3C3B"/>
                </a:solidFill>
                <a:cs typeface="Times New Roman"/>
              </a:rPr>
              <a:t>boosted brands, </a:t>
            </a:r>
            <a:endParaRPr sz="993">
              <a:cs typeface="Times New Roman"/>
            </a:endParaRPr>
          </a:p>
          <a:p>
            <a:pPr marL="11469">
              <a:lnSpc>
                <a:spcPts val="1142"/>
              </a:lnSpc>
              <a:spcBef>
                <a:spcPts val="122"/>
              </a:spcBef>
            </a:pPr>
            <a:r>
              <a:rPr sz="993" spc="33">
                <a:solidFill>
                  <a:srgbClr val="3C3C3B"/>
                </a:solidFill>
                <a:cs typeface="Times New Roman"/>
              </a:rPr>
              <a:t>branded popular </a:t>
            </a:r>
            <a:endParaRPr sz="993">
              <a:cs typeface="Times New Roman"/>
            </a:endParaRPr>
          </a:p>
          <a:p>
            <a:pPr marL="11469">
              <a:lnSpc>
                <a:spcPts val="1142"/>
              </a:lnSpc>
              <a:spcBef>
                <a:spcPts val="122"/>
              </a:spcBef>
            </a:pPr>
            <a:r>
              <a:rPr sz="993" spc="11">
                <a:solidFill>
                  <a:srgbClr val="3C3C3B"/>
                </a:solidFill>
                <a:cs typeface="Times New Roman"/>
              </a:rPr>
              <a:t>categories, PDP </a:t>
            </a:r>
            <a:endParaRPr sz="993">
              <a:cs typeface="Times New Roman"/>
            </a:endParaRPr>
          </a:p>
          <a:p>
            <a:pPr marL="11469">
              <a:lnSpc>
                <a:spcPts val="1142"/>
              </a:lnSpc>
              <a:spcBef>
                <a:spcPts val="122"/>
              </a:spcBef>
            </a:pPr>
            <a:r>
              <a:rPr sz="993" spc="38">
                <a:solidFill>
                  <a:srgbClr val="3C3C3B"/>
                </a:solidFill>
                <a:cs typeface="Times New Roman"/>
              </a:rPr>
              <a:t>content</a:t>
            </a:r>
            <a:endParaRPr sz="993">
              <a:cs typeface="Times New Roman"/>
            </a:endParaRPr>
          </a:p>
        </p:txBody>
      </p:sp>
      <p:sp>
        <p:nvSpPr>
          <p:cNvPr id="52" name="object 52"/>
          <p:cNvSpPr txBox="1"/>
          <p:nvPr/>
        </p:nvSpPr>
        <p:spPr>
          <a:xfrm>
            <a:off x="13060421" y="3494418"/>
            <a:ext cx="1101586" cy="470321"/>
          </a:xfrm>
          <a:prstGeom prst="rect">
            <a:avLst/>
          </a:prstGeom>
        </p:spPr>
        <p:txBody>
          <a:bodyPr wrap="square" lIns="0" tIns="6451" rIns="0" bIns="0" rtlCol="0">
            <a:noAutofit/>
          </a:bodyPr>
          <a:lstStyle/>
          <a:p>
            <a:pPr marL="11469" marR="10292">
              <a:lnSpc>
                <a:spcPts val="1016"/>
              </a:lnSpc>
            </a:pPr>
            <a:r>
              <a:rPr sz="993" spc="24">
                <a:solidFill>
                  <a:srgbClr val="3C3C3B"/>
                </a:solidFill>
                <a:cs typeface="Times New Roman"/>
              </a:rPr>
              <a:t>Funded media and</a:t>
            </a:r>
            <a:endParaRPr sz="993">
              <a:cs typeface="Times New Roman"/>
            </a:endParaRPr>
          </a:p>
          <a:p>
            <a:pPr marL="11469">
              <a:lnSpc>
                <a:spcPts val="1142"/>
              </a:lnSpc>
              <a:spcBef>
                <a:spcPts val="70"/>
              </a:spcBef>
            </a:pPr>
            <a:r>
              <a:rPr sz="993" spc="18">
                <a:solidFill>
                  <a:srgbClr val="3C3C3B"/>
                </a:solidFill>
                <a:cs typeface="Times New Roman"/>
              </a:rPr>
              <a:t>c</a:t>
            </a:r>
            <a:r>
              <a:rPr sz="993" spc="49">
                <a:solidFill>
                  <a:srgbClr val="3C3C3B"/>
                </a:solidFill>
                <a:cs typeface="Times New Roman"/>
              </a:rPr>
              <a:t>on</a:t>
            </a:r>
            <a:r>
              <a:rPr sz="993" spc="12">
                <a:solidFill>
                  <a:srgbClr val="3C3C3B"/>
                </a:solidFill>
                <a:cs typeface="Times New Roman"/>
              </a:rPr>
              <a:t>t</a:t>
            </a:r>
            <a:r>
              <a:rPr sz="993" spc="39">
                <a:solidFill>
                  <a:srgbClr val="3C3C3B"/>
                </a:solidFill>
                <a:cs typeface="Times New Roman"/>
              </a:rPr>
              <a:t>ent</a:t>
            </a:r>
            <a:r>
              <a:rPr sz="993" spc="-33">
                <a:solidFill>
                  <a:srgbClr val="3C3C3B"/>
                </a:solidFill>
                <a:cs typeface="Times New Roman"/>
              </a:rPr>
              <a:t> </a:t>
            </a:r>
            <a:r>
              <a:rPr sz="993" spc="37">
                <a:solidFill>
                  <a:srgbClr val="3C3C3B"/>
                </a:solidFill>
                <a:cs typeface="Times New Roman"/>
              </a:rPr>
              <a:t>th</a:t>
            </a:r>
            <a:r>
              <a:rPr sz="993" spc="23">
                <a:solidFill>
                  <a:srgbClr val="3C3C3B"/>
                </a:solidFill>
                <a:cs typeface="Times New Roman"/>
              </a:rPr>
              <a:t>r</a:t>
            </a:r>
            <a:r>
              <a:rPr sz="993" spc="39">
                <a:solidFill>
                  <a:srgbClr val="3C3C3B"/>
                </a:solidFill>
                <a:cs typeface="Times New Roman"/>
              </a:rPr>
              <a:t>oughou</a:t>
            </a:r>
            <a:r>
              <a:rPr sz="993" spc="25">
                <a:solidFill>
                  <a:srgbClr val="3C3C3B"/>
                </a:solidFill>
                <a:cs typeface="Times New Roman"/>
              </a:rPr>
              <a:t>t</a:t>
            </a:r>
            <a:r>
              <a:rPr sz="993">
                <a:solidFill>
                  <a:srgbClr val="3C3C3B"/>
                </a:solidFill>
                <a:cs typeface="Times New Roman"/>
              </a:rPr>
              <a:t>, </a:t>
            </a:r>
            <a:endParaRPr sz="993">
              <a:cs typeface="Times New Roman"/>
            </a:endParaRPr>
          </a:p>
          <a:p>
            <a:pPr marL="11469">
              <a:lnSpc>
                <a:spcPts val="1142"/>
              </a:lnSpc>
              <a:spcBef>
                <a:spcPts val="122"/>
              </a:spcBef>
            </a:pPr>
            <a:r>
              <a:rPr sz="993" spc="30">
                <a:solidFill>
                  <a:srgbClr val="3C3C3B"/>
                </a:solidFill>
                <a:cs typeface="Times New Roman"/>
              </a:rPr>
              <a:t>sponsored products</a:t>
            </a:r>
            <a:endParaRPr sz="993">
              <a:cs typeface="Times New Roman"/>
            </a:endParaRPr>
          </a:p>
        </p:txBody>
      </p:sp>
      <p:sp>
        <p:nvSpPr>
          <p:cNvPr id="18" name="object 18"/>
          <p:cNvSpPr txBox="1"/>
          <p:nvPr/>
        </p:nvSpPr>
        <p:spPr>
          <a:xfrm>
            <a:off x="1953187" y="3368139"/>
            <a:ext cx="1235468" cy="65021"/>
          </a:xfrm>
          <a:prstGeom prst="rect">
            <a:avLst/>
          </a:prstGeom>
        </p:spPr>
        <p:txBody>
          <a:bodyPr wrap="square" lIns="0" tIns="1938" rIns="0" bIns="0" rtlCol="0">
            <a:noAutofit/>
          </a:bodyPr>
          <a:lstStyle/>
          <a:p>
            <a:pPr marL="22939">
              <a:lnSpc>
                <a:spcPts val="497"/>
              </a:lnSpc>
            </a:pPr>
            <a:endParaRPr sz="497"/>
          </a:p>
        </p:txBody>
      </p:sp>
      <p:sp>
        <p:nvSpPr>
          <p:cNvPr id="17" name="object 17"/>
          <p:cNvSpPr txBox="1"/>
          <p:nvPr/>
        </p:nvSpPr>
        <p:spPr>
          <a:xfrm>
            <a:off x="3188656" y="3368139"/>
            <a:ext cx="2470926" cy="65021"/>
          </a:xfrm>
          <a:prstGeom prst="rect">
            <a:avLst/>
          </a:prstGeom>
        </p:spPr>
        <p:txBody>
          <a:bodyPr wrap="square" lIns="0" tIns="1938" rIns="0" bIns="0" rtlCol="0">
            <a:noAutofit/>
          </a:bodyPr>
          <a:lstStyle/>
          <a:p>
            <a:pPr marL="22939">
              <a:lnSpc>
                <a:spcPts val="497"/>
              </a:lnSpc>
            </a:pPr>
            <a:endParaRPr sz="497"/>
          </a:p>
        </p:txBody>
      </p:sp>
      <p:sp>
        <p:nvSpPr>
          <p:cNvPr id="16" name="object 16"/>
          <p:cNvSpPr txBox="1"/>
          <p:nvPr/>
        </p:nvSpPr>
        <p:spPr>
          <a:xfrm>
            <a:off x="5659582" y="3368139"/>
            <a:ext cx="3706388" cy="65021"/>
          </a:xfrm>
          <a:prstGeom prst="rect">
            <a:avLst/>
          </a:prstGeom>
        </p:spPr>
        <p:txBody>
          <a:bodyPr wrap="square" lIns="0" tIns="1938" rIns="0" bIns="0" rtlCol="0">
            <a:noAutofit/>
          </a:bodyPr>
          <a:lstStyle/>
          <a:p>
            <a:pPr marL="22939">
              <a:lnSpc>
                <a:spcPts val="497"/>
              </a:lnSpc>
            </a:pPr>
            <a:endParaRPr sz="497"/>
          </a:p>
        </p:txBody>
      </p:sp>
      <p:sp>
        <p:nvSpPr>
          <p:cNvPr id="15" name="object 15"/>
          <p:cNvSpPr txBox="1"/>
          <p:nvPr/>
        </p:nvSpPr>
        <p:spPr>
          <a:xfrm>
            <a:off x="9365971" y="3368139"/>
            <a:ext cx="2470920" cy="65021"/>
          </a:xfrm>
          <a:prstGeom prst="rect">
            <a:avLst/>
          </a:prstGeom>
        </p:spPr>
        <p:txBody>
          <a:bodyPr wrap="square" lIns="0" tIns="1938" rIns="0" bIns="0" rtlCol="0">
            <a:noAutofit/>
          </a:bodyPr>
          <a:lstStyle/>
          <a:p>
            <a:pPr marL="22939">
              <a:lnSpc>
                <a:spcPts val="497"/>
              </a:lnSpc>
            </a:pPr>
            <a:endParaRPr sz="497"/>
          </a:p>
        </p:txBody>
      </p:sp>
      <p:sp>
        <p:nvSpPr>
          <p:cNvPr id="14" name="object 14"/>
          <p:cNvSpPr txBox="1"/>
          <p:nvPr/>
        </p:nvSpPr>
        <p:spPr>
          <a:xfrm>
            <a:off x="11836891" y="3368139"/>
            <a:ext cx="2470926" cy="65021"/>
          </a:xfrm>
          <a:prstGeom prst="rect">
            <a:avLst/>
          </a:prstGeom>
        </p:spPr>
        <p:txBody>
          <a:bodyPr wrap="square" lIns="0" tIns="1938" rIns="0" bIns="0" rtlCol="0">
            <a:noAutofit/>
          </a:bodyPr>
          <a:lstStyle/>
          <a:p>
            <a:pPr marL="22939">
              <a:lnSpc>
                <a:spcPts val="497"/>
              </a:lnSpc>
            </a:pPr>
            <a:endParaRPr sz="497"/>
          </a:p>
        </p:txBody>
      </p:sp>
      <p:sp>
        <p:nvSpPr>
          <p:cNvPr id="7" name="object 7"/>
          <p:cNvSpPr txBox="1"/>
          <p:nvPr/>
        </p:nvSpPr>
        <p:spPr>
          <a:xfrm>
            <a:off x="1964866" y="1059091"/>
            <a:ext cx="2470931" cy="65021"/>
          </a:xfrm>
          <a:prstGeom prst="rect">
            <a:avLst/>
          </a:prstGeom>
        </p:spPr>
        <p:txBody>
          <a:bodyPr wrap="square" lIns="0" tIns="1938" rIns="0" bIns="0" rtlCol="0">
            <a:noAutofit/>
          </a:bodyPr>
          <a:lstStyle/>
          <a:p>
            <a:pPr marL="22939">
              <a:lnSpc>
                <a:spcPts val="497"/>
              </a:lnSpc>
            </a:pPr>
            <a:endParaRPr sz="497"/>
          </a:p>
        </p:txBody>
      </p:sp>
      <p:sp>
        <p:nvSpPr>
          <p:cNvPr id="6" name="object 6"/>
          <p:cNvSpPr txBox="1"/>
          <p:nvPr/>
        </p:nvSpPr>
        <p:spPr>
          <a:xfrm>
            <a:off x="4435797" y="1059091"/>
            <a:ext cx="3706383" cy="65021"/>
          </a:xfrm>
          <a:prstGeom prst="rect">
            <a:avLst/>
          </a:prstGeom>
        </p:spPr>
        <p:txBody>
          <a:bodyPr wrap="square" lIns="0" tIns="1938" rIns="0" bIns="0" rtlCol="0">
            <a:noAutofit/>
          </a:bodyPr>
          <a:lstStyle/>
          <a:p>
            <a:pPr marL="22939">
              <a:lnSpc>
                <a:spcPts val="497"/>
              </a:lnSpc>
            </a:pPr>
            <a:endParaRPr sz="497"/>
          </a:p>
        </p:txBody>
      </p:sp>
      <p:sp>
        <p:nvSpPr>
          <p:cNvPr id="5" name="object 5"/>
          <p:cNvSpPr txBox="1"/>
          <p:nvPr/>
        </p:nvSpPr>
        <p:spPr>
          <a:xfrm>
            <a:off x="8142181" y="1059091"/>
            <a:ext cx="1235468" cy="65021"/>
          </a:xfrm>
          <a:prstGeom prst="rect">
            <a:avLst/>
          </a:prstGeom>
        </p:spPr>
        <p:txBody>
          <a:bodyPr wrap="square" lIns="0" tIns="1938" rIns="0" bIns="0" rtlCol="0">
            <a:noAutofit/>
          </a:bodyPr>
          <a:lstStyle/>
          <a:p>
            <a:pPr marL="22939">
              <a:lnSpc>
                <a:spcPts val="497"/>
              </a:lnSpc>
            </a:pPr>
            <a:endParaRPr sz="497"/>
          </a:p>
        </p:txBody>
      </p:sp>
      <p:sp>
        <p:nvSpPr>
          <p:cNvPr id="4" name="object 4"/>
          <p:cNvSpPr txBox="1"/>
          <p:nvPr/>
        </p:nvSpPr>
        <p:spPr>
          <a:xfrm>
            <a:off x="9377650" y="1059091"/>
            <a:ext cx="1235463" cy="65021"/>
          </a:xfrm>
          <a:prstGeom prst="rect">
            <a:avLst/>
          </a:prstGeom>
        </p:spPr>
        <p:txBody>
          <a:bodyPr wrap="square" lIns="0" tIns="1938" rIns="0" bIns="0" rtlCol="0">
            <a:noAutofit/>
          </a:bodyPr>
          <a:lstStyle/>
          <a:p>
            <a:pPr marL="22939">
              <a:lnSpc>
                <a:spcPts val="497"/>
              </a:lnSpc>
            </a:pPr>
            <a:endParaRPr sz="497"/>
          </a:p>
        </p:txBody>
      </p:sp>
      <p:sp>
        <p:nvSpPr>
          <p:cNvPr id="3" name="object 3"/>
          <p:cNvSpPr txBox="1"/>
          <p:nvPr/>
        </p:nvSpPr>
        <p:spPr>
          <a:xfrm>
            <a:off x="10613112" y="1059091"/>
            <a:ext cx="1235457" cy="65021"/>
          </a:xfrm>
          <a:prstGeom prst="rect">
            <a:avLst/>
          </a:prstGeom>
        </p:spPr>
        <p:txBody>
          <a:bodyPr wrap="square" lIns="0" tIns="1938" rIns="0" bIns="0" rtlCol="0">
            <a:noAutofit/>
          </a:bodyPr>
          <a:lstStyle/>
          <a:p>
            <a:pPr marL="22939">
              <a:lnSpc>
                <a:spcPts val="497"/>
              </a:lnSpc>
            </a:pPr>
            <a:endParaRPr sz="497"/>
          </a:p>
        </p:txBody>
      </p:sp>
      <p:sp>
        <p:nvSpPr>
          <p:cNvPr id="2" name="object 2"/>
          <p:cNvSpPr txBox="1"/>
          <p:nvPr/>
        </p:nvSpPr>
        <p:spPr>
          <a:xfrm>
            <a:off x="11848569" y="1059091"/>
            <a:ext cx="2470926" cy="65021"/>
          </a:xfrm>
          <a:prstGeom prst="rect">
            <a:avLst/>
          </a:prstGeom>
        </p:spPr>
        <p:txBody>
          <a:bodyPr wrap="square" lIns="0" tIns="1938" rIns="0" bIns="0" rtlCol="0">
            <a:noAutofit/>
          </a:bodyPr>
          <a:lstStyle/>
          <a:p>
            <a:pPr marL="22939">
              <a:lnSpc>
                <a:spcPts val="497"/>
              </a:lnSpc>
            </a:pPr>
            <a:endParaRPr sz="497"/>
          </a:p>
        </p:txBody>
      </p:sp>
      <p:sp>
        <p:nvSpPr>
          <p:cNvPr id="360" name="object 236">
            <a:extLst>
              <a:ext uri="{FF2B5EF4-FFF2-40B4-BE49-F238E27FC236}">
                <a16:creationId xmlns:a16="http://schemas.microsoft.com/office/drawing/2014/main" id="{6E647D79-8D46-479B-AFF9-BD1003B07030}"/>
              </a:ext>
            </a:extLst>
          </p:cNvPr>
          <p:cNvSpPr/>
          <p:nvPr/>
        </p:nvSpPr>
        <p:spPr>
          <a:xfrm>
            <a:off x="3188645" y="6051137"/>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361" name="object 237">
            <a:extLst>
              <a:ext uri="{FF2B5EF4-FFF2-40B4-BE49-F238E27FC236}">
                <a16:creationId xmlns:a16="http://schemas.microsoft.com/office/drawing/2014/main" id="{E998C7F5-D91B-456E-936E-87A70D30B1BA}"/>
              </a:ext>
            </a:extLst>
          </p:cNvPr>
          <p:cNvSpPr/>
          <p:nvPr/>
        </p:nvSpPr>
        <p:spPr>
          <a:xfrm>
            <a:off x="1953188" y="6051137"/>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362" name="object 238">
            <a:extLst>
              <a:ext uri="{FF2B5EF4-FFF2-40B4-BE49-F238E27FC236}">
                <a16:creationId xmlns:a16="http://schemas.microsoft.com/office/drawing/2014/main" id="{DEBB6CF2-176A-4F38-A0E3-52B81ED70A83}"/>
              </a:ext>
            </a:extLst>
          </p:cNvPr>
          <p:cNvSpPr/>
          <p:nvPr/>
        </p:nvSpPr>
        <p:spPr>
          <a:xfrm>
            <a:off x="8130497" y="6051137"/>
            <a:ext cx="3706394" cy="65021"/>
          </a:xfrm>
          <a:custGeom>
            <a:avLst/>
            <a:gdLst/>
            <a:ahLst/>
            <a:cxnLst/>
            <a:rect l="l" t="t" r="r" b="b"/>
            <a:pathLst>
              <a:path w="4104004" h="71996">
                <a:moveTo>
                  <a:pt x="2736011" y="0"/>
                </a:moveTo>
                <a:lnTo>
                  <a:pt x="0" y="0"/>
                </a:lnTo>
                <a:lnTo>
                  <a:pt x="0" y="71996"/>
                </a:lnTo>
                <a:lnTo>
                  <a:pt x="4104004" y="71996"/>
                </a:lnTo>
                <a:lnTo>
                  <a:pt x="4104004" y="0"/>
                </a:lnTo>
                <a:lnTo>
                  <a:pt x="2736011" y="0"/>
                </a:lnTo>
                <a:close/>
              </a:path>
            </a:pathLst>
          </a:custGeom>
          <a:solidFill>
            <a:srgbClr val="F39200"/>
          </a:solidFill>
        </p:spPr>
        <p:txBody>
          <a:bodyPr wrap="square" lIns="0" tIns="0" rIns="0" bIns="0" rtlCol="0">
            <a:noAutofit/>
          </a:bodyPr>
          <a:lstStyle/>
          <a:p>
            <a:endParaRPr sz="1626"/>
          </a:p>
        </p:txBody>
      </p:sp>
      <p:sp>
        <p:nvSpPr>
          <p:cNvPr id="363" name="object 239">
            <a:extLst>
              <a:ext uri="{FF2B5EF4-FFF2-40B4-BE49-F238E27FC236}">
                <a16:creationId xmlns:a16="http://schemas.microsoft.com/office/drawing/2014/main" id="{C96A7B5D-31F9-4008-ABB1-F8302715AF34}"/>
              </a:ext>
            </a:extLst>
          </p:cNvPr>
          <p:cNvSpPr/>
          <p:nvPr/>
        </p:nvSpPr>
        <p:spPr>
          <a:xfrm>
            <a:off x="11836892" y="6051137"/>
            <a:ext cx="2470937" cy="65021"/>
          </a:xfrm>
          <a:custGeom>
            <a:avLst/>
            <a:gdLst/>
            <a:ahLst/>
            <a:cxnLst/>
            <a:rect l="l" t="t" r="r" b="b"/>
            <a:pathLst>
              <a:path w="2736011" h="71996">
                <a:moveTo>
                  <a:pt x="1368005" y="0"/>
                </a:moveTo>
                <a:lnTo>
                  <a:pt x="0" y="0"/>
                </a:lnTo>
                <a:lnTo>
                  <a:pt x="0" y="71996"/>
                </a:lnTo>
                <a:lnTo>
                  <a:pt x="2736011" y="71996"/>
                </a:lnTo>
                <a:lnTo>
                  <a:pt x="2736011" y="0"/>
                </a:lnTo>
                <a:lnTo>
                  <a:pt x="1368005" y="0"/>
                </a:lnTo>
                <a:close/>
              </a:path>
            </a:pathLst>
          </a:custGeom>
          <a:solidFill>
            <a:srgbClr val="7CB928"/>
          </a:solidFill>
        </p:spPr>
        <p:txBody>
          <a:bodyPr wrap="square" lIns="0" tIns="0" rIns="0" bIns="0" rtlCol="0">
            <a:noAutofit/>
          </a:bodyPr>
          <a:lstStyle/>
          <a:p>
            <a:endParaRPr sz="1626"/>
          </a:p>
        </p:txBody>
      </p:sp>
      <p:sp>
        <p:nvSpPr>
          <p:cNvPr id="364" name="object 240">
            <a:extLst>
              <a:ext uri="{FF2B5EF4-FFF2-40B4-BE49-F238E27FC236}">
                <a16:creationId xmlns:a16="http://schemas.microsoft.com/office/drawing/2014/main" id="{54BD093C-D9B0-4D7C-9ADA-46E9DDFF6D20}"/>
              </a:ext>
            </a:extLst>
          </p:cNvPr>
          <p:cNvSpPr/>
          <p:nvPr/>
        </p:nvSpPr>
        <p:spPr>
          <a:xfrm>
            <a:off x="4424114" y="6051137"/>
            <a:ext cx="3706383" cy="65021"/>
          </a:xfrm>
          <a:custGeom>
            <a:avLst/>
            <a:gdLst/>
            <a:ahLst/>
            <a:cxnLst/>
            <a:rect l="l" t="t" r="r" b="b"/>
            <a:pathLst>
              <a:path w="4103992" h="71996">
                <a:moveTo>
                  <a:pt x="0" y="0"/>
                </a:moveTo>
                <a:lnTo>
                  <a:pt x="0" y="71996"/>
                </a:lnTo>
                <a:lnTo>
                  <a:pt x="4103992" y="71996"/>
                </a:lnTo>
                <a:lnTo>
                  <a:pt x="4103992" y="0"/>
                </a:lnTo>
                <a:lnTo>
                  <a:pt x="0" y="0"/>
                </a:lnTo>
                <a:close/>
              </a:path>
            </a:pathLst>
          </a:custGeom>
          <a:solidFill>
            <a:srgbClr val="7CB928"/>
          </a:solidFill>
        </p:spPr>
        <p:txBody>
          <a:bodyPr wrap="square" lIns="0" tIns="0" rIns="0" bIns="0" rtlCol="0">
            <a:noAutofit/>
          </a:bodyPr>
          <a:lstStyle/>
          <a:p>
            <a:endParaRPr sz="1626"/>
          </a:p>
        </p:txBody>
      </p:sp>
      <p:sp>
        <p:nvSpPr>
          <p:cNvPr id="365" name="object 227">
            <a:extLst>
              <a:ext uri="{FF2B5EF4-FFF2-40B4-BE49-F238E27FC236}">
                <a16:creationId xmlns:a16="http://schemas.microsoft.com/office/drawing/2014/main" id="{21FE3F25-EB84-4C63-B5B2-A3CD6D943B3F}"/>
              </a:ext>
            </a:extLst>
          </p:cNvPr>
          <p:cNvSpPr/>
          <p:nvPr/>
        </p:nvSpPr>
        <p:spPr>
          <a:xfrm>
            <a:off x="8103535" y="4570850"/>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366" name="object 228">
            <a:extLst>
              <a:ext uri="{FF2B5EF4-FFF2-40B4-BE49-F238E27FC236}">
                <a16:creationId xmlns:a16="http://schemas.microsoft.com/office/drawing/2014/main" id="{F38E39B7-5F5E-4A5D-B4FF-EA477448DB13}"/>
              </a:ext>
            </a:extLst>
          </p:cNvPr>
          <p:cNvSpPr/>
          <p:nvPr/>
        </p:nvSpPr>
        <p:spPr>
          <a:xfrm>
            <a:off x="1926226" y="4570850"/>
            <a:ext cx="6177309" cy="65021"/>
          </a:xfrm>
          <a:custGeom>
            <a:avLst/>
            <a:gdLst/>
            <a:ahLst/>
            <a:cxnLst/>
            <a:rect l="l" t="t" r="r" b="b"/>
            <a:pathLst>
              <a:path w="6839991" h="71996">
                <a:moveTo>
                  <a:pt x="0" y="0"/>
                </a:moveTo>
                <a:lnTo>
                  <a:pt x="0" y="71996"/>
                </a:lnTo>
                <a:lnTo>
                  <a:pt x="6839991" y="71996"/>
                </a:lnTo>
                <a:lnTo>
                  <a:pt x="6839991" y="0"/>
                </a:lnTo>
                <a:lnTo>
                  <a:pt x="0" y="0"/>
                </a:lnTo>
                <a:close/>
              </a:path>
            </a:pathLst>
          </a:custGeom>
          <a:solidFill>
            <a:srgbClr val="7CB928"/>
          </a:solidFill>
        </p:spPr>
        <p:txBody>
          <a:bodyPr wrap="square" lIns="0" tIns="0" rIns="0" bIns="0" rtlCol="0">
            <a:noAutofit/>
          </a:bodyPr>
          <a:lstStyle/>
          <a:p>
            <a:endParaRPr sz="1626"/>
          </a:p>
        </p:txBody>
      </p:sp>
      <p:sp>
        <p:nvSpPr>
          <p:cNvPr id="367" name="object 229">
            <a:extLst>
              <a:ext uri="{FF2B5EF4-FFF2-40B4-BE49-F238E27FC236}">
                <a16:creationId xmlns:a16="http://schemas.microsoft.com/office/drawing/2014/main" id="{36CB38E5-4D38-460D-B9A9-632160D8877C}"/>
              </a:ext>
            </a:extLst>
          </p:cNvPr>
          <p:cNvSpPr/>
          <p:nvPr/>
        </p:nvSpPr>
        <p:spPr>
          <a:xfrm>
            <a:off x="11809929" y="4570850"/>
            <a:ext cx="2470937" cy="65021"/>
          </a:xfrm>
          <a:custGeom>
            <a:avLst/>
            <a:gdLst/>
            <a:ahLst/>
            <a:cxnLst/>
            <a:rect l="l" t="t" r="r" b="b"/>
            <a:pathLst>
              <a:path w="2736011" h="71996">
                <a:moveTo>
                  <a:pt x="1368005" y="0"/>
                </a:moveTo>
                <a:lnTo>
                  <a:pt x="0" y="0"/>
                </a:lnTo>
                <a:lnTo>
                  <a:pt x="0" y="71996"/>
                </a:lnTo>
                <a:lnTo>
                  <a:pt x="2736011" y="71996"/>
                </a:lnTo>
                <a:lnTo>
                  <a:pt x="2736011" y="0"/>
                </a:lnTo>
                <a:lnTo>
                  <a:pt x="1368005" y="0"/>
                </a:lnTo>
                <a:close/>
              </a:path>
            </a:pathLst>
          </a:custGeom>
          <a:solidFill>
            <a:srgbClr val="F39200"/>
          </a:solidFill>
        </p:spPr>
        <p:txBody>
          <a:bodyPr wrap="square" lIns="0" tIns="0" rIns="0" bIns="0" rtlCol="0">
            <a:noAutofit/>
          </a:bodyPr>
          <a:lstStyle/>
          <a:p>
            <a:endParaRPr sz="1626"/>
          </a:p>
        </p:txBody>
      </p:sp>
      <p:sp>
        <p:nvSpPr>
          <p:cNvPr id="368" name="object 230">
            <a:extLst>
              <a:ext uri="{FF2B5EF4-FFF2-40B4-BE49-F238E27FC236}">
                <a16:creationId xmlns:a16="http://schemas.microsoft.com/office/drawing/2014/main" id="{B6817639-3A11-4ADC-B513-ADCEE343455E}"/>
              </a:ext>
            </a:extLst>
          </p:cNvPr>
          <p:cNvSpPr/>
          <p:nvPr/>
        </p:nvSpPr>
        <p:spPr>
          <a:xfrm>
            <a:off x="9339004" y="4570850"/>
            <a:ext cx="2470926" cy="65021"/>
          </a:xfrm>
          <a:custGeom>
            <a:avLst/>
            <a:gdLst/>
            <a:ahLst/>
            <a:cxnLst/>
            <a:rect l="l" t="t" r="r" b="b"/>
            <a:pathLst>
              <a:path w="2735999" h="71996">
                <a:moveTo>
                  <a:pt x="1368005" y="71996"/>
                </a:moveTo>
                <a:lnTo>
                  <a:pt x="2735999" y="71996"/>
                </a:lnTo>
                <a:lnTo>
                  <a:pt x="2735999" y="0"/>
                </a:lnTo>
                <a:lnTo>
                  <a:pt x="0" y="0"/>
                </a:lnTo>
                <a:lnTo>
                  <a:pt x="0" y="71996"/>
                </a:lnTo>
                <a:lnTo>
                  <a:pt x="1368005" y="71996"/>
                </a:lnTo>
                <a:close/>
              </a:path>
            </a:pathLst>
          </a:custGeom>
          <a:solidFill>
            <a:srgbClr val="9D9C9C"/>
          </a:solidFill>
        </p:spPr>
        <p:txBody>
          <a:bodyPr wrap="square" lIns="0" tIns="0" rIns="0" bIns="0" rtlCol="0">
            <a:noAutofit/>
          </a:bodyPr>
          <a:lstStyle/>
          <a:p>
            <a:endParaRPr sz="1626"/>
          </a:p>
        </p:txBody>
      </p:sp>
      <p:sp>
        <p:nvSpPr>
          <p:cNvPr id="369" name="object 184">
            <a:extLst>
              <a:ext uri="{FF2B5EF4-FFF2-40B4-BE49-F238E27FC236}">
                <a16:creationId xmlns:a16="http://schemas.microsoft.com/office/drawing/2014/main" id="{73656053-6300-4C05-9058-53A27C80E5B0}"/>
              </a:ext>
            </a:extLst>
          </p:cNvPr>
          <p:cNvSpPr/>
          <p:nvPr/>
        </p:nvSpPr>
        <p:spPr>
          <a:xfrm>
            <a:off x="303480" y="4505828"/>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370" name="object 185">
            <a:extLst>
              <a:ext uri="{FF2B5EF4-FFF2-40B4-BE49-F238E27FC236}">
                <a16:creationId xmlns:a16="http://schemas.microsoft.com/office/drawing/2014/main" id="{B996DEDC-9879-4D34-BAC6-8C8F07BD1AF8}"/>
              </a:ext>
            </a:extLst>
          </p:cNvPr>
          <p:cNvSpPr/>
          <p:nvPr/>
        </p:nvSpPr>
        <p:spPr>
          <a:xfrm>
            <a:off x="1275979" y="4505828"/>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371" name="object 186">
            <a:extLst>
              <a:ext uri="{FF2B5EF4-FFF2-40B4-BE49-F238E27FC236}">
                <a16:creationId xmlns:a16="http://schemas.microsoft.com/office/drawing/2014/main" id="{2D0A7768-BF04-42CE-B44E-07F2755D531D}"/>
              </a:ext>
            </a:extLst>
          </p:cNvPr>
          <p:cNvSpPr/>
          <p:nvPr/>
        </p:nvSpPr>
        <p:spPr>
          <a:xfrm>
            <a:off x="1926223" y="450582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72" name="object 187">
            <a:extLst>
              <a:ext uri="{FF2B5EF4-FFF2-40B4-BE49-F238E27FC236}">
                <a16:creationId xmlns:a16="http://schemas.microsoft.com/office/drawing/2014/main" id="{4B39B335-9673-4FC5-A90E-7EBA4306E514}"/>
              </a:ext>
            </a:extLst>
          </p:cNvPr>
          <p:cNvSpPr/>
          <p:nvPr/>
        </p:nvSpPr>
        <p:spPr>
          <a:xfrm>
            <a:off x="3161687" y="450582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73" name="object 188">
            <a:extLst>
              <a:ext uri="{FF2B5EF4-FFF2-40B4-BE49-F238E27FC236}">
                <a16:creationId xmlns:a16="http://schemas.microsoft.com/office/drawing/2014/main" id="{CB6B6646-FD69-4F21-A586-841399F8D1FB}"/>
              </a:ext>
            </a:extLst>
          </p:cNvPr>
          <p:cNvSpPr/>
          <p:nvPr/>
        </p:nvSpPr>
        <p:spPr>
          <a:xfrm>
            <a:off x="5632613" y="450582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74" name="object 189">
            <a:extLst>
              <a:ext uri="{FF2B5EF4-FFF2-40B4-BE49-F238E27FC236}">
                <a16:creationId xmlns:a16="http://schemas.microsoft.com/office/drawing/2014/main" id="{B94EEAB8-99AE-4BF4-9B97-13B07A15BCDE}"/>
              </a:ext>
            </a:extLst>
          </p:cNvPr>
          <p:cNvSpPr/>
          <p:nvPr/>
        </p:nvSpPr>
        <p:spPr>
          <a:xfrm>
            <a:off x="6868077" y="4505828"/>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375" name="object 190">
            <a:extLst>
              <a:ext uri="{FF2B5EF4-FFF2-40B4-BE49-F238E27FC236}">
                <a16:creationId xmlns:a16="http://schemas.microsoft.com/office/drawing/2014/main" id="{84CFCFAE-AAD2-4D0A-BBC8-D85DEDC56E4A}"/>
              </a:ext>
            </a:extLst>
          </p:cNvPr>
          <p:cNvSpPr/>
          <p:nvPr/>
        </p:nvSpPr>
        <p:spPr>
          <a:xfrm>
            <a:off x="4397149" y="450582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76" name="object 191">
            <a:extLst>
              <a:ext uri="{FF2B5EF4-FFF2-40B4-BE49-F238E27FC236}">
                <a16:creationId xmlns:a16="http://schemas.microsoft.com/office/drawing/2014/main" id="{45AC5132-1709-4EA0-98DB-CFEAB9E5CE7D}"/>
              </a:ext>
            </a:extLst>
          </p:cNvPr>
          <p:cNvSpPr/>
          <p:nvPr/>
        </p:nvSpPr>
        <p:spPr>
          <a:xfrm>
            <a:off x="9339004" y="450582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77" name="object 192">
            <a:extLst>
              <a:ext uri="{FF2B5EF4-FFF2-40B4-BE49-F238E27FC236}">
                <a16:creationId xmlns:a16="http://schemas.microsoft.com/office/drawing/2014/main" id="{3BAF45BD-24DC-4D6C-B6C3-637CA2F4C2FC}"/>
              </a:ext>
            </a:extLst>
          </p:cNvPr>
          <p:cNvSpPr/>
          <p:nvPr/>
        </p:nvSpPr>
        <p:spPr>
          <a:xfrm>
            <a:off x="10574467" y="4505828"/>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378" name="object 193">
            <a:extLst>
              <a:ext uri="{FF2B5EF4-FFF2-40B4-BE49-F238E27FC236}">
                <a16:creationId xmlns:a16="http://schemas.microsoft.com/office/drawing/2014/main" id="{D7D58F93-0430-45C8-BBC5-B2F238399AA1}"/>
              </a:ext>
            </a:extLst>
          </p:cNvPr>
          <p:cNvSpPr/>
          <p:nvPr/>
        </p:nvSpPr>
        <p:spPr>
          <a:xfrm>
            <a:off x="8103539" y="450582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79" name="object 194">
            <a:extLst>
              <a:ext uri="{FF2B5EF4-FFF2-40B4-BE49-F238E27FC236}">
                <a16:creationId xmlns:a16="http://schemas.microsoft.com/office/drawing/2014/main" id="{95F2DCEE-BF6C-4D7F-A6F5-BFE8B072E0CC}"/>
              </a:ext>
            </a:extLst>
          </p:cNvPr>
          <p:cNvSpPr/>
          <p:nvPr/>
        </p:nvSpPr>
        <p:spPr>
          <a:xfrm>
            <a:off x="13045394" y="450582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80" name="object 195">
            <a:extLst>
              <a:ext uri="{FF2B5EF4-FFF2-40B4-BE49-F238E27FC236}">
                <a16:creationId xmlns:a16="http://schemas.microsoft.com/office/drawing/2014/main" id="{5A6835DB-FBC9-4DC9-98F9-19ACE188D76C}"/>
              </a:ext>
            </a:extLst>
          </p:cNvPr>
          <p:cNvSpPr/>
          <p:nvPr/>
        </p:nvSpPr>
        <p:spPr>
          <a:xfrm>
            <a:off x="11809930" y="450582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81" name="object 172">
            <a:extLst>
              <a:ext uri="{FF2B5EF4-FFF2-40B4-BE49-F238E27FC236}">
                <a16:creationId xmlns:a16="http://schemas.microsoft.com/office/drawing/2014/main" id="{F730C978-1DA6-4163-85FA-34E92336B8C9}"/>
              </a:ext>
            </a:extLst>
          </p:cNvPr>
          <p:cNvSpPr/>
          <p:nvPr/>
        </p:nvSpPr>
        <p:spPr>
          <a:xfrm>
            <a:off x="330443" y="5986108"/>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382" name="object 173">
            <a:extLst>
              <a:ext uri="{FF2B5EF4-FFF2-40B4-BE49-F238E27FC236}">
                <a16:creationId xmlns:a16="http://schemas.microsoft.com/office/drawing/2014/main" id="{EC139397-EA94-4CE5-B53A-17E838725F27}"/>
              </a:ext>
            </a:extLst>
          </p:cNvPr>
          <p:cNvSpPr/>
          <p:nvPr/>
        </p:nvSpPr>
        <p:spPr>
          <a:xfrm>
            <a:off x="1302942" y="5986108"/>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383" name="object 174">
            <a:extLst>
              <a:ext uri="{FF2B5EF4-FFF2-40B4-BE49-F238E27FC236}">
                <a16:creationId xmlns:a16="http://schemas.microsoft.com/office/drawing/2014/main" id="{2211CF79-9B6B-4AFB-92B0-5B7D12BB52AE}"/>
              </a:ext>
            </a:extLst>
          </p:cNvPr>
          <p:cNvSpPr/>
          <p:nvPr/>
        </p:nvSpPr>
        <p:spPr>
          <a:xfrm>
            <a:off x="1953186" y="598610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84" name="object 175">
            <a:extLst>
              <a:ext uri="{FF2B5EF4-FFF2-40B4-BE49-F238E27FC236}">
                <a16:creationId xmlns:a16="http://schemas.microsoft.com/office/drawing/2014/main" id="{558CBB7E-9E69-4D86-B319-ADF2BF589915}"/>
              </a:ext>
            </a:extLst>
          </p:cNvPr>
          <p:cNvSpPr/>
          <p:nvPr/>
        </p:nvSpPr>
        <p:spPr>
          <a:xfrm>
            <a:off x="3188649" y="598610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85" name="object 176">
            <a:extLst>
              <a:ext uri="{FF2B5EF4-FFF2-40B4-BE49-F238E27FC236}">
                <a16:creationId xmlns:a16="http://schemas.microsoft.com/office/drawing/2014/main" id="{D0433F64-3286-4351-A445-FBB38F2DBC0E}"/>
              </a:ext>
            </a:extLst>
          </p:cNvPr>
          <p:cNvSpPr/>
          <p:nvPr/>
        </p:nvSpPr>
        <p:spPr>
          <a:xfrm>
            <a:off x="5659576" y="598610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86" name="object 177">
            <a:extLst>
              <a:ext uri="{FF2B5EF4-FFF2-40B4-BE49-F238E27FC236}">
                <a16:creationId xmlns:a16="http://schemas.microsoft.com/office/drawing/2014/main" id="{5CAB8F1C-B138-4706-8291-BC13D440E398}"/>
              </a:ext>
            </a:extLst>
          </p:cNvPr>
          <p:cNvSpPr/>
          <p:nvPr/>
        </p:nvSpPr>
        <p:spPr>
          <a:xfrm>
            <a:off x="6895039" y="5986108"/>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387" name="object 178">
            <a:extLst>
              <a:ext uri="{FF2B5EF4-FFF2-40B4-BE49-F238E27FC236}">
                <a16:creationId xmlns:a16="http://schemas.microsoft.com/office/drawing/2014/main" id="{078AEF47-F7C6-4975-9E4D-DBE64500B6E6}"/>
              </a:ext>
            </a:extLst>
          </p:cNvPr>
          <p:cNvSpPr/>
          <p:nvPr/>
        </p:nvSpPr>
        <p:spPr>
          <a:xfrm>
            <a:off x="4424112" y="598610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88" name="object 179">
            <a:extLst>
              <a:ext uri="{FF2B5EF4-FFF2-40B4-BE49-F238E27FC236}">
                <a16:creationId xmlns:a16="http://schemas.microsoft.com/office/drawing/2014/main" id="{7CA4AABB-EB50-42A1-BFE4-72CBB953F7D3}"/>
              </a:ext>
            </a:extLst>
          </p:cNvPr>
          <p:cNvSpPr/>
          <p:nvPr/>
        </p:nvSpPr>
        <p:spPr>
          <a:xfrm>
            <a:off x="9365966" y="598610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89" name="object 180">
            <a:extLst>
              <a:ext uri="{FF2B5EF4-FFF2-40B4-BE49-F238E27FC236}">
                <a16:creationId xmlns:a16="http://schemas.microsoft.com/office/drawing/2014/main" id="{3F5FEEF1-0476-4686-9736-A3971D5ECF67}"/>
              </a:ext>
            </a:extLst>
          </p:cNvPr>
          <p:cNvSpPr/>
          <p:nvPr/>
        </p:nvSpPr>
        <p:spPr>
          <a:xfrm>
            <a:off x="10601430" y="5986108"/>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390" name="object 181">
            <a:extLst>
              <a:ext uri="{FF2B5EF4-FFF2-40B4-BE49-F238E27FC236}">
                <a16:creationId xmlns:a16="http://schemas.microsoft.com/office/drawing/2014/main" id="{592F3F28-EA98-488B-BE46-E2330837F0D7}"/>
              </a:ext>
            </a:extLst>
          </p:cNvPr>
          <p:cNvSpPr/>
          <p:nvPr/>
        </p:nvSpPr>
        <p:spPr>
          <a:xfrm>
            <a:off x="8130502" y="598610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91" name="object 182">
            <a:extLst>
              <a:ext uri="{FF2B5EF4-FFF2-40B4-BE49-F238E27FC236}">
                <a16:creationId xmlns:a16="http://schemas.microsoft.com/office/drawing/2014/main" id="{689C67BA-E180-4CE9-ABD0-396757453674}"/>
              </a:ext>
            </a:extLst>
          </p:cNvPr>
          <p:cNvSpPr/>
          <p:nvPr/>
        </p:nvSpPr>
        <p:spPr>
          <a:xfrm>
            <a:off x="13072356" y="598610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92" name="object 183">
            <a:extLst>
              <a:ext uri="{FF2B5EF4-FFF2-40B4-BE49-F238E27FC236}">
                <a16:creationId xmlns:a16="http://schemas.microsoft.com/office/drawing/2014/main" id="{4A42BB8E-0DF3-47B7-BD89-3AE977907B60}"/>
              </a:ext>
            </a:extLst>
          </p:cNvPr>
          <p:cNvSpPr/>
          <p:nvPr/>
        </p:nvSpPr>
        <p:spPr>
          <a:xfrm>
            <a:off x="11836892" y="598610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94" name="object 119">
            <a:extLst>
              <a:ext uri="{FF2B5EF4-FFF2-40B4-BE49-F238E27FC236}">
                <a16:creationId xmlns:a16="http://schemas.microsoft.com/office/drawing/2014/main" id="{8AB4D986-5F1E-4025-9E2B-FAE4A5D82B14}"/>
              </a:ext>
            </a:extLst>
          </p:cNvPr>
          <p:cNvSpPr/>
          <p:nvPr/>
        </p:nvSpPr>
        <p:spPr>
          <a:xfrm>
            <a:off x="1323971" y="4721731"/>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5"/>
                </a:lnTo>
                <a:lnTo>
                  <a:pt x="68605" y="10426"/>
                </a:lnTo>
                <a:lnTo>
                  <a:pt x="190957" y="10426"/>
                </a:lnTo>
                <a:lnTo>
                  <a:pt x="190957" y="123444"/>
                </a:lnTo>
                <a:lnTo>
                  <a:pt x="10642" y="123444"/>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395" name="object 120">
            <a:extLst>
              <a:ext uri="{FF2B5EF4-FFF2-40B4-BE49-F238E27FC236}">
                <a16:creationId xmlns:a16="http://schemas.microsoft.com/office/drawing/2014/main" id="{6284EEF2-E804-486D-BE48-B8702203170F}"/>
              </a:ext>
            </a:extLst>
          </p:cNvPr>
          <p:cNvSpPr/>
          <p:nvPr/>
        </p:nvSpPr>
        <p:spPr>
          <a:xfrm>
            <a:off x="1323975" y="4721732"/>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396" name="object 121">
            <a:extLst>
              <a:ext uri="{FF2B5EF4-FFF2-40B4-BE49-F238E27FC236}">
                <a16:creationId xmlns:a16="http://schemas.microsoft.com/office/drawing/2014/main" id="{16F1B70D-7DA2-4E3F-831D-502EF750C09E}"/>
              </a:ext>
            </a:extLst>
          </p:cNvPr>
          <p:cNvSpPr/>
          <p:nvPr/>
        </p:nvSpPr>
        <p:spPr>
          <a:xfrm>
            <a:off x="1370855" y="4774540"/>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397" name="object 122">
            <a:extLst>
              <a:ext uri="{FF2B5EF4-FFF2-40B4-BE49-F238E27FC236}">
                <a16:creationId xmlns:a16="http://schemas.microsoft.com/office/drawing/2014/main" id="{03EB6F71-7900-4430-9CFA-1FF102EAB79F}"/>
              </a:ext>
            </a:extLst>
          </p:cNvPr>
          <p:cNvSpPr/>
          <p:nvPr/>
        </p:nvSpPr>
        <p:spPr>
          <a:xfrm>
            <a:off x="1388968" y="4777845"/>
            <a:ext cx="27103" cy="19348"/>
          </a:xfrm>
          <a:custGeom>
            <a:avLst/>
            <a:gdLst/>
            <a:ahLst/>
            <a:cxnLst/>
            <a:rect l="l" t="t" r="r" b="b"/>
            <a:pathLst>
              <a:path w="30010" h="21424">
                <a:moveTo>
                  <a:pt x="9131" y="12598"/>
                </a:moveTo>
                <a:lnTo>
                  <a:pt x="0" y="21336"/>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399" name="object 112">
            <a:extLst>
              <a:ext uri="{FF2B5EF4-FFF2-40B4-BE49-F238E27FC236}">
                <a16:creationId xmlns:a16="http://schemas.microsoft.com/office/drawing/2014/main" id="{46D08C75-07D6-48B3-AA05-8B68FA128C74}"/>
              </a:ext>
            </a:extLst>
          </p:cNvPr>
          <p:cNvSpPr/>
          <p:nvPr/>
        </p:nvSpPr>
        <p:spPr>
          <a:xfrm>
            <a:off x="1350934" y="6202010"/>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5"/>
                </a:lnTo>
                <a:lnTo>
                  <a:pt x="68605" y="10426"/>
                </a:lnTo>
                <a:lnTo>
                  <a:pt x="190957" y="10426"/>
                </a:lnTo>
                <a:lnTo>
                  <a:pt x="190957" y="123444"/>
                </a:lnTo>
                <a:lnTo>
                  <a:pt x="10642" y="123444"/>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400" name="object 113">
            <a:extLst>
              <a:ext uri="{FF2B5EF4-FFF2-40B4-BE49-F238E27FC236}">
                <a16:creationId xmlns:a16="http://schemas.microsoft.com/office/drawing/2014/main" id="{7EC772B9-44C3-4AD5-B698-407A2FF85722}"/>
              </a:ext>
            </a:extLst>
          </p:cNvPr>
          <p:cNvSpPr/>
          <p:nvPr/>
        </p:nvSpPr>
        <p:spPr>
          <a:xfrm>
            <a:off x="1350937" y="6202010"/>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401" name="object 114">
            <a:extLst>
              <a:ext uri="{FF2B5EF4-FFF2-40B4-BE49-F238E27FC236}">
                <a16:creationId xmlns:a16="http://schemas.microsoft.com/office/drawing/2014/main" id="{47A84F20-1B84-405D-8025-A5AE942E9A88}"/>
              </a:ext>
            </a:extLst>
          </p:cNvPr>
          <p:cNvSpPr/>
          <p:nvPr/>
        </p:nvSpPr>
        <p:spPr>
          <a:xfrm>
            <a:off x="1397817" y="6254820"/>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402" name="object 115">
            <a:extLst>
              <a:ext uri="{FF2B5EF4-FFF2-40B4-BE49-F238E27FC236}">
                <a16:creationId xmlns:a16="http://schemas.microsoft.com/office/drawing/2014/main" id="{DB1CE285-7187-4C0A-8888-33EE963546E8}"/>
              </a:ext>
            </a:extLst>
          </p:cNvPr>
          <p:cNvSpPr/>
          <p:nvPr/>
        </p:nvSpPr>
        <p:spPr>
          <a:xfrm>
            <a:off x="1415931" y="6258124"/>
            <a:ext cx="27103" cy="19348"/>
          </a:xfrm>
          <a:custGeom>
            <a:avLst/>
            <a:gdLst/>
            <a:ahLst/>
            <a:cxnLst/>
            <a:rect l="l" t="t" r="r" b="b"/>
            <a:pathLst>
              <a:path w="30010" h="21424">
                <a:moveTo>
                  <a:pt x="9131" y="12598"/>
                </a:moveTo>
                <a:lnTo>
                  <a:pt x="0" y="21336"/>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403" name="object 76">
            <a:extLst>
              <a:ext uri="{FF2B5EF4-FFF2-40B4-BE49-F238E27FC236}">
                <a16:creationId xmlns:a16="http://schemas.microsoft.com/office/drawing/2014/main" id="{DA12E30F-C9DB-4763-8994-8EFC9DBDA1DE}"/>
              </a:ext>
            </a:extLst>
          </p:cNvPr>
          <p:cNvSpPr txBox="1"/>
          <p:nvPr/>
        </p:nvSpPr>
        <p:spPr>
          <a:xfrm>
            <a:off x="291509" y="4565988"/>
            <a:ext cx="460985" cy="149105"/>
          </a:xfrm>
          <a:prstGeom prst="rect">
            <a:avLst/>
          </a:prstGeom>
        </p:spPr>
        <p:txBody>
          <a:bodyPr wrap="square" lIns="0" tIns="6451" rIns="0" bIns="0" rtlCol="0">
            <a:noAutofit/>
          </a:bodyPr>
          <a:lstStyle/>
          <a:p>
            <a:pPr marL="11469">
              <a:lnSpc>
                <a:spcPts val="1016"/>
              </a:lnSpc>
            </a:pPr>
            <a:r>
              <a:rPr sz="993" spc="5">
                <a:solidFill>
                  <a:srgbClr val="3C3C3B"/>
                </a:solidFill>
                <a:cs typeface="Times New Roman"/>
              </a:rPr>
              <a:t>Recipes</a:t>
            </a:r>
            <a:endParaRPr sz="993">
              <a:cs typeface="Times New Roman"/>
            </a:endParaRPr>
          </a:p>
        </p:txBody>
      </p:sp>
      <p:sp>
        <p:nvSpPr>
          <p:cNvPr id="404" name="object 75">
            <a:extLst>
              <a:ext uri="{FF2B5EF4-FFF2-40B4-BE49-F238E27FC236}">
                <a16:creationId xmlns:a16="http://schemas.microsoft.com/office/drawing/2014/main" id="{276DEC40-6B4C-4D2D-AB06-A7D2AFCA843A}"/>
              </a:ext>
            </a:extLst>
          </p:cNvPr>
          <p:cNvSpPr txBox="1"/>
          <p:nvPr/>
        </p:nvSpPr>
        <p:spPr>
          <a:xfrm>
            <a:off x="1914752" y="4695993"/>
            <a:ext cx="1080391" cy="791538"/>
          </a:xfrm>
          <a:prstGeom prst="rect">
            <a:avLst/>
          </a:prstGeom>
        </p:spPr>
        <p:txBody>
          <a:bodyPr wrap="square" lIns="0" tIns="6451" rIns="0" bIns="0" rtlCol="0">
            <a:noAutofit/>
          </a:bodyPr>
          <a:lstStyle/>
          <a:p>
            <a:pPr marL="11469" marR="10292">
              <a:lnSpc>
                <a:spcPts val="1016"/>
              </a:lnSpc>
            </a:pPr>
            <a:r>
              <a:rPr sz="993" spc="8">
                <a:solidFill>
                  <a:srgbClr val="3C3C3B"/>
                </a:solidFill>
                <a:cs typeface="Times New Roman"/>
              </a:rPr>
              <a:t>Add to basket,</a:t>
            </a:r>
            <a:endParaRPr sz="993">
              <a:cs typeface="Times New Roman"/>
            </a:endParaRPr>
          </a:p>
          <a:p>
            <a:pPr marL="11469">
              <a:lnSpc>
                <a:spcPts val="1142"/>
              </a:lnSpc>
              <a:spcBef>
                <a:spcPts val="70"/>
              </a:spcBef>
            </a:pPr>
            <a:r>
              <a:rPr sz="993" spc="33">
                <a:solidFill>
                  <a:srgbClr val="3C3C3B"/>
                </a:solidFill>
                <a:cs typeface="Times New Roman"/>
              </a:rPr>
              <a:t>adju</a:t>
            </a:r>
            <a:r>
              <a:rPr sz="993" spc="11">
                <a:solidFill>
                  <a:srgbClr val="3C3C3B"/>
                </a:solidFill>
                <a:cs typeface="Times New Roman"/>
              </a:rPr>
              <a:t>s</a:t>
            </a:r>
            <a:r>
              <a:rPr sz="993" spc="-2">
                <a:solidFill>
                  <a:srgbClr val="3C3C3B"/>
                </a:solidFill>
                <a:cs typeface="Times New Roman"/>
              </a:rPr>
              <a:t>t</a:t>
            </a:r>
            <a:r>
              <a:rPr sz="993" spc="32">
                <a:solidFill>
                  <a:srgbClr val="3C3C3B"/>
                </a:solidFill>
                <a:cs typeface="Times New Roman"/>
              </a:rPr>
              <a:t>able</a:t>
            </a:r>
            <a:r>
              <a:rPr sz="993" spc="-28">
                <a:solidFill>
                  <a:srgbClr val="3C3C3B"/>
                </a:solidFill>
                <a:cs typeface="Times New Roman"/>
              </a:rPr>
              <a:t> </a:t>
            </a:r>
            <a:r>
              <a:rPr sz="993" spc="32">
                <a:solidFill>
                  <a:srgbClr val="3C3C3B"/>
                </a:solidFill>
                <a:cs typeface="Times New Roman"/>
              </a:rPr>
              <a:t>se</a:t>
            </a:r>
            <a:r>
              <a:rPr sz="993" spc="48">
                <a:solidFill>
                  <a:srgbClr val="3C3C3B"/>
                </a:solidFill>
                <a:cs typeface="Times New Roman"/>
              </a:rPr>
              <a:t>r</a:t>
            </a:r>
            <a:r>
              <a:rPr sz="993">
                <a:solidFill>
                  <a:srgbClr val="3C3C3B"/>
                </a:solidFill>
                <a:cs typeface="Times New Roman"/>
              </a:rPr>
              <a:t>vings, </a:t>
            </a:r>
            <a:endParaRPr sz="993">
              <a:cs typeface="Times New Roman"/>
            </a:endParaRPr>
          </a:p>
          <a:p>
            <a:pPr marL="11469">
              <a:lnSpc>
                <a:spcPts val="1142"/>
              </a:lnSpc>
              <a:spcBef>
                <a:spcPts val="122"/>
              </a:spcBef>
            </a:pPr>
            <a:r>
              <a:rPr sz="993" spc="12">
                <a:solidFill>
                  <a:srgbClr val="3C3C3B"/>
                </a:solidFill>
                <a:cs typeface="Times New Roman"/>
              </a:rPr>
              <a:t>save to favourites, </a:t>
            </a:r>
            <a:endParaRPr sz="993">
              <a:cs typeface="Times New Roman"/>
            </a:endParaRPr>
          </a:p>
          <a:p>
            <a:pPr marL="11469">
              <a:lnSpc>
                <a:spcPts val="1142"/>
              </a:lnSpc>
              <a:spcBef>
                <a:spcPts val="122"/>
              </a:spcBef>
            </a:pPr>
            <a:r>
              <a:rPr sz="993" spc="23">
                <a:solidFill>
                  <a:srgbClr val="3C3C3B"/>
                </a:solidFill>
                <a:cs typeface="Times New Roman"/>
              </a:rPr>
              <a:t>personalisation, </a:t>
            </a:r>
            <a:endParaRPr sz="993">
              <a:cs typeface="Times New Roman"/>
            </a:endParaRPr>
          </a:p>
          <a:p>
            <a:pPr marL="11469">
              <a:lnSpc>
                <a:spcPts val="1142"/>
              </a:lnSpc>
              <a:spcBef>
                <a:spcPts val="122"/>
              </a:spcBef>
            </a:pPr>
            <a:r>
              <a:rPr sz="993" spc="33">
                <a:solidFill>
                  <a:srgbClr val="3C3C3B"/>
                </a:solidFill>
                <a:cs typeface="Times New Roman"/>
              </a:rPr>
              <a:t>recommendations</a:t>
            </a:r>
            <a:endParaRPr sz="993">
              <a:cs typeface="Times New Roman"/>
            </a:endParaRPr>
          </a:p>
        </p:txBody>
      </p:sp>
      <p:sp>
        <p:nvSpPr>
          <p:cNvPr id="405" name="object 74">
            <a:extLst>
              <a:ext uri="{FF2B5EF4-FFF2-40B4-BE49-F238E27FC236}">
                <a16:creationId xmlns:a16="http://schemas.microsoft.com/office/drawing/2014/main" id="{934E7963-1028-4F5A-987E-FC46FEEF8995}"/>
              </a:ext>
            </a:extLst>
          </p:cNvPr>
          <p:cNvSpPr txBox="1"/>
          <p:nvPr/>
        </p:nvSpPr>
        <p:spPr>
          <a:xfrm>
            <a:off x="3150163" y="4696120"/>
            <a:ext cx="1183594" cy="1112755"/>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Opens in new tab,</a:t>
            </a:r>
            <a:endParaRPr sz="993">
              <a:cs typeface="Times New Roman"/>
            </a:endParaRPr>
          </a:p>
          <a:p>
            <a:pPr marL="11469">
              <a:lnSpc>
                <a:spcPts val="1142"/>
              </a:lnSpc>
              <a:spcBef>
                <a:spcPts val="70"/>
              </a:spcBef>
            </a:pPr>
            <a:r>
              <a:rPr sz="993" spc="19">
                <a:solidFill>
                  <a:srgbClr val="3C3C3B"/>
                </a:solidFill>
                <a:cs typeface="Times New Roman"/>
              </a:rPr>
              <a:t>add to basket, static </a:t>
            </a:r>
            <a:endParaRPr sz="993">
              <a:cs typeface="Times New Roman"/>
            </a:endParaRPr>
          </a:p>
          <a:p>
            <a:pPr marL="11469">
              <a:lnSpc>
                <a:spcPts val="1142"/>
              </a:lnSpc>
              <a:spcBef>
                <a:spcPts val="122"/>
              </a:spcBef>
            </a:pPr>
            <a:r>
              <a:rPr sz="993" spc="16">
                <a:solidFill>
                  <a:srgbClr val="3C3C3B"/>
                </a:solidFill>
                <a:cs typeface="Times New Roman"/>
              </a:rPr>
              <a:t>servings, add to </a:t>
            </a:r>
            <a:endParaRPr sz="993">
              <a:cs typeface="Times New Roman"/>
            </a:endParaRPr>
          </a:p>
          <a:p>
            <a:pPr marL="11469">
              <a:lnSpc>
                <a:spcPts val="1142"/>
              </a:lnSpc>
              <a:spcBef>
                <a:spcPts val="122"/>
              </a:spcBef>
            </a:pPr>
            <a:r>
              <a:rPr sz="993" spc="23">
                <a:solidFill>
                  <a:srgbClr val="3C3C3B"/>
                </a:solidFill>
                <a:cs typeface="Times New Roman"/>
              </a:rPr>
              <a:t>list/binder, share/ </a:t>
            </a:r>
            <a:endParaRPr sz="993">
              <a:cs typeface="Times New Roman"/>
            </a:endParaRPr>
          </a:p>
          <a:p>
            <a:pPr marL="11469">
              <a:lnSpc>
                <a:spcPts val="1142"/>
              </a:lnSpc>
              <a:spcBef>
                <a:spcPts val="122"/>
              </a:spcBef>
            </a:pPr>
            <a:r>
              <a:rPr sz="993" spc="23">
                <a:solidFill>
                  <a:srgbClr val="3C3C3B"/>
                </a:solidFill>
                <a:cs typeface="Times New Roman"/>
              </a:rPr>
              <a:t>print, comments, </a:t>
            </a:r>
            <a:endParaRPr sz="993">
              <a:cs typeface="Times New Roman"/>
            </a:endParaRPr>
          </a:p>
          <a:p>
            <a:pPr marL="11469">
              <a:lnSpc>
                <a:spcPts val="1142"/>
              </a:lnSpc>
              <a:spcBef>
                <a:spcPts val="122"/>
              </a:spcBef>
            </a:pPr>
            <a:r>
              <a:rPr sz="993" spc="30">
                <a:solidFill>
                  <a:srgbClr val="3C3C3B"/>
                </a:solidFill>
                <a:cs typeface="Times New Roman"/>
              </a:rPr>
              <a:t>recommendations, </a:t>
            </a:r>
            <a:endParaRPr sz="993">
              <a:cs typeface="Times New Roman"/>
            </a:endParaRPr>
          </a:p>
          <a:p>
            <a:pPr marL="11469">
              <a:lnSpc>
                <a:spcPts val="1142"/>
              </a:lnSpc>
              <a:spcBef>
                <a:spcPts val="122"/>
              </a:spcBef>
            </a:pPr>
            <a:r>
              <a:rPr sz="993" spc="14">
                <a:solidFill>
                  <a:srgbClr val="3C3C3B"/>
                </a:solidFill>
                <a:cs typeface="Times New Roman"/>
              </a:rPr>
              <a:t>weekly set meal plans</a:t>
            </a:r>
            <a:endParaRPr sz="993">
              <a:cs typeface="Times New Roman"/>
            </a:endParaRPr>
          </a:p>
        </p:txBody>
      </p:sp>
      <p:sp>
        <p:nvSpPr>
          <p:cNvPr id="406" name="object 73">
            <a:extLst>
              <a:ext uri="{FF2B5EF4-FFF2-40B4-BE49-F238E27FC236}">
                <a16:creationId xmlns:a16="http://schemas.microsoft.com/office/drawing/2014/main" id="{F656A8CD-D3AC-4669-9A4F-84475102F0D9}"/>
              </a:ext>
            </a:extLst>
          </p:cNvPr>
          <p:cNvSpPr txBox="1"/>
          <p:nvPr/>
        </p:nvSpPr>
        <p:spPr>
          <a:xfrm>
            <a:off x="4385576" y="4696371"/>
            <a:ext cx="1110724" cy="1273364"/>
          </a:xfrm>
          <a:prstGeom prst="rect">
            <a:avLst/>
          </a:prstGeom>
        </p:spPr>
        <p:txBody>
          <a:bodyPr wrap="square" lIns="0" tIns="6451" rIns="0" bIns="0" rtlCol="0">
            <a:noAutofit/>
          </a:bodyPr>
          <a:lstStyle/>
          <a:p>
            <a:pPr marL="11469">
              <a:lnSpc>
                <a:spcPts val="1016"/>
              </a:lnSpc>
            </a:pPr>
            <a:r>
              <a:rPr sz="993" spc="4">
                <a:solidFill>
                  <a:srgbClr val="3C3C3B"/>
                </a:solidFill>
                <a:cs typeface="Times New Roman"/>
              </a:rPr>
              <a:t>Add to basket or list,</a:t>
            </a:r>
            <a:endParaRPr sz="993">
              <a:cs typeface="Times New Roman"/>
            </a:endParaRPr>
          </a:p>
          <a:p>
            <a:pPr marL="11469" marR="188919">
              <a:lnSpc>
                <a:spcPts val="1142"/>
              </a:lnSpc>
              <a:spcBef>
                <a:spcPts val="70"/>
              </a:spcBef>
            </a:pPr>
            <a:r>
              <a:rPr sz="993" spc="11">
                <a:solidFill>
                  <a:srgbClr val="3C3C3B"/>
                </a:solidFill>
                <a:cs typeface="Times New Roman"/>
              </a:rPr>
              <a:t>static servings, </a:t>
            </a:r>
            <a:endParaRPr sz="993">
              <a:cs typeface="Times New Roman"/>
            </a:endParaRPr>
          </a:p>
          <a:p>
            <a:pPr marL="11469" marR="188919">
              <a:lnSpc>
                <a:spcPts val="1142"/>
              </a:lnSpc>
              <a:spcBef>
                <a:spcPts val="122"/>
              </a:spcBef>
            </a:pPr>
            <a:r>
              <a:rPr sz="993" spc="42">
                <a:solidFill>
                  <a:srgbClr val="3C3C3B"/>
                </a:solidFill>
                <a:cs typeface="Times New Roman"/>
              </a:rPr>
              <a:t>cheap/standard/ </a:t>
            </a:r>
            <a:endParaRPr sz="993">
              <a:cs typeface="Times New Roman"/>
            </a:endParaRPr>
          </a:p>
          <a:p>
            <a:pPr marL="11469" marR="188919">
              <a:lnSpc>
                <a:spcPts val="1142"/>
              </a:lnSpc>
              <a:spcBef>
                <a:spcPts val="122"/>
              </a:spcBef>
            </a:pPr>
            <a:r>
              <a:rPr sz="993" spc="23">
                <a:solidFill>
                  <a:srgbClr val="3C3C3B"/>
                </a:solidFill>
                <a:cs typeface="Times New Roman"/>
              </a:rPr>
              <a:t>premium option, </a:t>
            </a:r>
            <a:endParaRPr sz="993">
              <a:cs typeface="Times New Roman"/>
            </a:endParaRPr>
          </a:p>
          <a:p>
            <a:pPr marL="11469" marR="188919">
              <a:lnSpc>
                <a:spcPts val="1142"/>
              </a:lnSpc>
              <a:spcBef>
                <a:spcPts val="122"/>
              </a:spcBef>
            </a:pPr>
            <a:r>
              <a:rPr sz="993" spc="12">
                <a:solidFill>
                  <a:srgbClr val="3C3C3B"/>
                </a:solidFill>
                <a:cs typeface="Times New Roman"/>
              </a:rPr>
              <a:t>user ideas for </a:t>
            </a:r>
            <a:endParaRPr sz="993">
              <a:cs typeface="Times New Roman"/>
            </a:endParaRPr>
          </a:p>
          <a:p>
            <a:pPr marL="11469" marR="188919">
              <a:lnSpc>
                <a:spcPts val="1142"/>
              </a:lnSpc>
              <a:spcBef>
                <a:spcPts val="122"/>
              </a:spcBef>
            </a:pPr>
            <a:r>
              <a:rPr sz="993" spc="14">
                <a:solidFill>
                  <a:srgbClr val="3C3C3B"/>
                </a:solidFill>
                <a:cs typeface="Times New Roman"/>
              </a:rPr>
              <a:t>variations, meal</a:t>
            </a:r>
            <a:endParaRPr sz="993">
              <a:cs typeface="Times New Roman"/>
            </a:endParaRPr>
          </a:p>
          <a:p>
            <a:pPr marL="11469" marR="98082">
              <a:lnSpc>
                <a:spcPts val="1142"/>
              </a:lnSpc>
              <a:spcBef>
                <a:spcPts val="126"/>
              </a:spcBef>
            </a:pPr>
            <a:r>
              <a:rPr sz="993" spc="23">
                <a:solidFill>
                  <a:srgbClr val="3C3C3B"/>
                </a:solidFill>
                <a:cs typeface="Times New Roman"/>
              </a:rPr>
              <a:t>-planning, method </a:t>
            </a:r>
            <a:endParaRPr sz="993">
              <a:cs typeface="Times New Roman"/>
            </a:endParaRPr>
          </a:p>
          <a:p>
            <a:pPr marL="11469" marR="98082">
              <a:lnSpc>
                <a:spcPts val="1142"/>
              </a:lnSpc>
              <a:spcBef>
                <a:spcPts val="122"/>
              </a:spcBef>
            </a:pPr>
            <a:r>
              <a:rPr sz="993" spc="18">
                <a:solidFill>
                  <a:srgbClr val="3C3C3B"/>
                </a:solidFill>
                <a:cs typeface="Times New Roman"/>
              </a:rPr>
              <a:t>videos, scrapbook</a:t>
            </a:r>
            <a:endParaRPr sz="993">
              <a:cs typeface="Times New Roman"/>
            </a:endParaRPr>
          </a:p>
        </p:txBody>
      </p:sp>
      <p:sp>
        <p:nvSpPr>
          <p:cNvPr id="407" name="object 72">
            <a:extLst>
              <a:ext uri="{FF2B5EF4-FFF2-40B4-BE49-F238E27FC236}">
                <a16:creationId xmlns:a16="http://schemas.microsoft.com/office/drawing/2014/main" id="{64B1EFB0-3FDD-4DA4-8D16-8368DE922C42}"/>
              </a:ext>
            </a:extLst>
          </p:cNvPr>
          <p:cNvSpPr txBox="1"/>
          <p:nvPr/>
        </p:nvSpPr>
        <p:spPr>
          <a:xfrm>
            <a:off x="5620986" y="4696625"/>
            <a:ext cx="1219942" cy="791538"/>
          </a:xfrm>
          <a:prstGeom prst="rect">
            <a:avLst/>
          </a:prstGeom>
        </p:spPr>
        <p:txBody>
          <a:bodyPr wrap="square" lIns="0" tIns="6451" rIns="0" bIns="0" rtlCol="0">
            <a:noAutofit/>
          </a:bodyPr>
          <a:lstStyle/>
          <a:p>
            <a:pPr marL="11469" marR="10292">
              <a:lnSpc>
                <a:spcPts val="1016"/>
              </a:lnSpc>
            </a:pPr>
            <a:r>
              <a:rPr sz="993" spc="8">
                <a:solidFill>
                  <a:srgbClr val="3C3C3B"/>
                </a:solidFill>
                <a:cs typeface="Times New Roman"/>
              </a:rPr>
              <a:t>Add to basket,</a:t>
            </a:r>
            <a:endParaRPr sz="993">
              <a:cs typeface="Times New Roman"/>
            </a:endParaRPr>
          </a:p>
          <a:p>
            <a:pPr marL="11469">
              <a:lnSpc>
                <a:spcPts val="1142"/>
              </a:lnSpc>
              <a:spcBef>
                <a:spcPts val="70"/>
              </a:spcBef>
            </a:pPr>
            <a:r>
              <a:rPr sz="993" spc="11">
                <a:solidFill>
                  <a:srgbClr val="3C3C3B"/>
                </a:solidFill>
                <a:cs typeface="Times New Roman"/>
              </a:rPr>
              <a:t>static servings, </a:t>
            </a:r>
            <a:endParaRPr sz="993">
              <a:cs typeface="Times New Roman"/>
            </a:endParaRPr>
          </a:p>
          <a:p>
            <a:pPr marL="11469">
              <a:lnSpc>
                <a:spcPts val="1142"/>
              </a:lnSpc>
              <a:spcBef>
                <a:spcPts val="122"/>
              </a:spcBef>
            </a:pPr>
            <a:r>
              <a:rPr sz="993" spc="35">
                <a:solidFill>
                  <a:srgbClr val="3C3C3B"/>
                </a:solidFill>
                <a:cs typeface="Times New Roman"/>
              </a:rPr>
              <a:t>pin/sha</a:t>
            </a:r>
            <a:r>
              <a:rPr sz="993" spc="19">
                <a:solidFill>
                  <a:srgbClr val="3C3C3B"/>
                </a:solidFill>
                <a:cs typeface="Times New Roman"/>
              </a:rPr>
              <a:t>r</a:t>
            </a:r>
            <a:r>
              <a:rPr sz="993" spc="32">
                <a:solidFill>
                  <a:srgbClr val="3C3C3B"/>
                </a:solidFill>
                <a:cs typeface="Times New Roman"/>
              </a:rPr>
              <a:t>e/print</a:t>
            </a:r>
            <a:r>
              <a:rPr sz="993" spc="-42">
                <a:solidFill>
                  <a:srgbClr val="3C3C3B"/>
                </a:solidFill>
                <a:cs typeface="Times New Roman"/>
              </a:rPr>
              <a:t> </a:t>
            </a:r>
            <a:r>
              <a:rPr sz="993" spc="4">
                <a:solidFill>
                  <a:srgbClr val="3C3C3B"/>
                </a:solidFill>
                <a:cs typeface="Times New Roman"/>
              </a:rPr>
              <a:t>r</a:t>
            </a:r>
            <a:r>
              <a:rPr sz="993" spc="23">
                <a:solidFill>
                  <a:srgbClr val="3C3C3B"/>
                </a:solidFill>
                <a:cs typeface="Times New Roman"/>
              </a:rPr>
              <a:t>ecipe,</a:t>
            </a:r>
            <a:r>
              <a:rPr sz="993" spc="14">
                <a:solidFill>
                  <a:srgbClr val="3C3C3B"/>
                </a:solidFill>
                <a:cs typeface="Times New Roman"/>
              </a:rPr>
              <a:t> </a:t>
            </a:r>
            <a:endParaRPr sz="993">
              <a:cs typeface="Times New Roman"/>
            </a:endParaRPr>
          </a:p>
          <a:p>
            <a:pPr marL="11469">
              <a:lnSpc>
                <a:spcPts val="1142"/>
              </a:lnSpc>
              <a:spcBef>
                <a:spcPts val="122"/>
              </a:spcBef>
            </a:pPr>
            <a:r>
              <a:rPr sz="993" spc="4">
                <a:solidFill>
                  <a:srgbClr val="3C3C3B"/>
                </a:solidFill>
                <a:cs typeface="Times New Roman"/>
              </a:rPr>
              <a:t>recipe finder filter, pin </a:t>
            </a:r>
            <a:endParaRPr sz="993">
              <a:cs typeface="Times New Roman"/>
            </a:endParaRPr>
          </a:p>
          <a:p>
            <a:pPr marL="11469">
              <a:lnSpc>
                <a:spcPts val="1142"/>
              </a:lnSpc>
              <a:spcBef>
                <a:spcPts val="122"/>
              </a:spcBef>
            </a:pPr>
            <a:r>
              <a:rPr sz="993" spc="21">
                <a:solidFill>
                  <a:srgbClr val="3C3C3B"/>
                </a:solidFill>
                <a:cs typeface="Times New Roman"/>
              </a:rPr>
              <a:t>recipe</a:t>
            </a:r>
            <a:endParaRPr sz="993">
              <a:cs typeface="Times New Roman"/>
            </a:endParaRPr>
          </a:p>
        </p:txBody>
      </p:sp>
      <p:sp>
        <p:nvSpPr>
          <p:cNvPr id="408" name="object 71">
            <a:extLst>
              <a:ext uri="{FF2B5EF4-FFF2-40B4-BE49-F238E27FC236}">
                <a16:creationId xmlns:a16="http://schemas.microsoft.com/office/drawing/2014/main" id="{80AF3E82-573D-43F8-A70D-F7E1481AD918}"/>
              </a:ext>
            </a:extLst>
          </p:cNvPr>
          <p:cNvSpPr txBox="1"/>
          <p:nvPr/>
        </p:nvSpPr>
        <p:spPr>
          <a:xfrm>
            <a:off x="6856398" y="4696750"/>
            <a:ext cx="1219942" cy="952147"/>
          </a:xfrm>
          <a:prstGeom prst="rect">
            <a:avLst/>
          </a:prstGeom>
        </p:spPr>
        <p:txBody>
          <a:bodyPr wrap="square" lIns="0" tIns="6451" rIns="0" bIns="0" rtlCol="0">
            <a:noAutofit/>
          </a:bodyPr>
          <a:lstStyle/>
          <a:p>
            <a:pPr marL="11469" marR="10292">
              <a:lnSpc>
                <a:spcPts val="1016"/>
              </a:lnSpc>
            </a:pPr>
            <a:r>
              <a:rPr sz="993" spc="8">
                <a:solidFill>
                  <a:srgbClr val="3C3C3B"/>
                </a:solidFill>
                <a:cs typeface="Times New Roman"/>
              </a:rPr>
              <a:t>Add to basket,</a:t>
            </a:r>
            <a:endParaRPr sz="993">
              <a:cs typeface="Times New Roman"/>
            </a:endParaRPr>
          </a:p>
          <a:p>
            <a:pPr marL="11469">
              <a:lnSpc>
                <a:spcPts val="1142"/>
              </a:lnSpc>
              <a:spcBef>
                <a:spcPts val="70"/>
              </a:spcBef>
            </a:pPr>
            <a:r>
              <a:rPr sz="993" spc="11">
                <a:solidFill>
                  <a:srgbClr val="3C3C3B"/>
                </a:solidFill>
                <a:cs typeface="Times New Roman"/>
              </a:rPr>
              <a:t>static servings, </a:t>
            </a:r>
            <a:endParaRPr sz="993">
              <a:cs typeface="Times New Roman"/>
            </a:endParaRPr>
          </a:p>
          <a:p>
            <a:pPr marL="11469">
              <a:lnSpc>
                <a:spcPts val="1142"/>
              </a:lnSpc>
              <a:spcBef>
                <a:spcPts val="122"/>
              </a:spcBef>
            </a:pPr>
            <a:r>
              <a:rPr sz="993" spc="35">
                <a:solidFill>
                  <a:srgbClr val="3C3C3B"/>
                </a:solidFill>
                <a:cs typeface="Times New Roman"/>
              </a:rPr>
              <a:t>pin/sha</a:t>
            </a:r>
            <a:r>
              <a:rPr sz="993" spc="19">
                <a:solidFill>
                  <a:srgbClr val="3C3C3B"/>
                </a:solidFill>
                <a:cs typeface="Times New Roman"/>
              </a:rPr>
              <a:t>r</a:t>
            </a:r>
            <a:r>
              <a:rPr sz="993" spc="32">
                <a:solidFill>
                  <a:srgbClr val="3C3C3B"/>
                </a:solidFill>
                <a:cs typeface="Times New Roman"/>
              </a:rPr>
              <a:t>e/print</a:t>
            </a:r>
            <a:r>
              <a:rPr sz="993" spc="-42">
                <a:solidFill>
                  <a:srgbClr val="3C3C3B"/>
                </a:solidFill>
                <a:cs typeface="Times New Roman"/>
              </a:rPr>
              <a:t> </a:t>
            </a:r>
            <a:r>
              <a:rPr sz="993" spc="4">
                <a:solidFill>
                  <a:srgbClr val="3C3C3B"/>
                </a:solidFill>
                <a:cs typeface="Times New Roman"/>
              </a:rPr>
              <a:t>r</a:t>
            </a:r>
            <a:r>
              <a:rPr sz="993" spc="23">
                <a:solidFill>
                  <a:srgbClr val="3C3C3B"/>
                </a:solidFill>
                <a:cs typeface="Times New Roman"/>
              </a:rPr>
              <a:t>ecipe,</a:t>
            </a:r>
            <a:r>
              <a:rPr sz="993" spc="14">
                <a:solidFill>
                  <a:srgbClr val="3C3C3B"/>
                </a:solidFill>
                <a:cs typeface="Times New Roman"/>
              </a:rPr>
              <a:t> </a:t>
            </a:r>
            <a:endParaRPr sz="993">
              <a:cs typeface="Times New Roman"/>
            </a:endParaRPr>
          </a:p>
          <a:p>
            <a:pPr marL="11469">
              <a:lnSpc>
                <a:spcPts val="1142"/>
              </a:lnSpc>
              <a:spcBef>
                <a:spcPts val="122"/>
              </a:spcBef>
            </a:pPr>
            <a:r>
              <a:rPr sz="993" spc="4">
                <a:solidFill>
                  <a:srgbClr val="3C3C3B"/>
                </a:solidFill>
                <a:cs typeface="Times New Roman"/>
              </a:rPr>
              <a:t>recipe finder filter, pin </a:t>
            </a:r>
            <a:endParaRPr sz="993">
              <a:cs typeface="Times New Roman"/>
            </a:endParaRPr>
          </a:p>
          <a:p>
            <a:pPr marL="11469">
              <a:lnSpc>
                <a:spcPts val="1142"/>
              </a:lnSpc>
              <a:spcBef>
                <a:spcPts val="122"/>
              </a:spcBef>
            </a:pPr>
            <a:r>
              <a:rPr sz="993" spc="14">
                <a:solidFill>
                  <a:srgbClr val="3C3C3B"/>
                </a:solidFill>
                <a:cs typeface="Times New Roman"/>
              </a:rPr>
              <a:t>recipe, recipe ratings</a:t>
            </a:r>
            <a:endParaRPr sz="993">
              <a:cs typeface="Times New Roman"/>
            </a:endParaRPr>
          </a:p>
          <a:p>
            <a:pPr marL="11469" marR="10292">
              <a:lnSpc>
                <a:spcPct val="95825"/>
              </a:lnSpc>
              <a:spcBef>
                <a:spcPts val="126"/>
              </a:spcBef>
            </a:pPr>
            <a:r>
              <a:rPr sz="993" spc="-16">
                <a:solidFill>
                  <a:srgbClr val="3C3C3B"/>
                </a:solidFill>
                <a:cs typeface="Times New Roman"/>
              </a:rPr>
              <a:t>&amp; reviews</a:t>
            </a:r>
            <a:endParaRPr sz="993">
              <a:cs typeface="Times New Roman"/>
            </a:endParaRPr>
          </a:p>
        </p:txBody>
      </p:sp>
      <p:sp>
        <p:nvSpPr>
          <p:cNvPr id="409" name="object 70">
            <a:extLst>
              <a:ext uri="{FF2B5EF4-FFF2-40B4-BE49-F238E27FC236}">
                <a16:creationId xmlns:a16="http://schemas.microsoft.com/office/drawing/2014/main" id="{55E07955-9799-4FB5-8A7F-8A07F6120D6A}"/>
              </a:ext>
            </a:extLst>
          </p:cNvPr>
          <p:cNvSpPr txBox="1"/>
          <p:nvPr/>
        </p:nvSpPr>
        <p:spPr>
          <a:xfrm>
            <a:off x="8091809" y="4696877"/>
            <a:ext cx="1143779" cy="791538"/>
          </a:xfrm>
          <a:prstGeom prst="rect">
            <a:avLst/>
          </a:prstGeom>
        </p:spPr>
        <p:txBody>
          <a:bodyPr wrap="square" lIns="0" tIns="6451" rIns="0" bIns="0" rtlCol="0">
            <a:noAutofit/>
          </a:bodyPr>
          <a:lstStyle/>
          <a:p>
            <a:pPr marL="11469">
              <a:lnSpc>
                <a:spcPts val="1016"/>
              </a:lnSpc>
            </a:pPr>
            <a:r>
              <a:rPr sz="993" spc="7">
                <a:solidFill>
                  <a:srgbClr val="3C3C3B"/>
                </a:solidFill>
                <a:cs typeface="Times New Roman"/>
              </a:rPr>
              <a:t>No add functionality,</a:t>
            </a:r>
            <a:endParaRPr sz="993">
              <a:cs typeface="Times New Roman"/>
            </a:endParaRPr>
          </a:p>
          <a:p>
            <a:pPr marL="11469" marR="125963">
              <a:lnSpc>
                <a:spcPts val="1142"/>
              </a:lnSpc>
              <a:spcBef>
                <a:spcPts val="70"/>
              </a:spcBef>
            </a:pPr>
            <a:r>
              <a:rPr sz="993" spc="11">
                <a:solidFill>
                  <a:srgbClr val="3C3C3B"/>
                </a:solidFill>
                <a:cs typeface="Times New Roman"/>
              </a:rPr>
              <a:t>static servings, </a:t>
            </a:r>
            <a:endParaRPr sz="993">
              <a:cs typeface="Times New Roman"/>
            </a:endParaRPr>
          </a:p>
          <a:p>
            <a:pPr marL="11469" marR="125963">
              <a:lnSpc>
                <a:spcPts val="1142"/>
              </a:lnSpc>
              <a:spcBef>
                <a:spcPts val="122"/>
              </a:spcBef>
            </a:pPr>
            <a:r>
              <a:rPr sz="993" spc="23">
                <a:solidFill>
                  <a:srgbClr val="3C3C3B"/>
                </a:solidFill>
                <a:cs typeface="Times New Roman"/>
              </a:rPr>
              <a:t>print/share recipe, </a:t>
            </a:r>
            <a:endParaRPr sz="993">
              <a:cs typeface="Times New Roman"/>
            </a:endParaRPr>
          </a:p>
          <a:p>
            <a:pPr marL="11469" marR="125963">
              <a:lnSpc>
                <a:spcPts val="1142"/>
              </a:lnSpc>
              <a:spcBef>
                <a:spcPts val="122"/>
              </a:spcBef>
            </a:pPr>
            <a:r>
              <a:rPr sz="993" spc="18">
                <a:solidFill>
                  <a:srgbClr val="3C3C3B"/>
                </a:solidFill>
                <a:cs typeface="Times New Roman"/>
              </a:rPr>
              <a:t>save to scrapbook, </a:t>
            </a:r>
            <a:endParaRPr sz="993">
              <a:cs typeface="Times New Roman"/>
            </a:endParaRPr>
          </a:p>
          <a:p>
            <a:pPr marL="11469" marR="125963">
              <a:lnSpc>
                <a:spcPts val="1142"/>
              </a:lnSpc>
              <a:spcBef>
                <a:spcPts val="122"/>
              </a:spcBef>
            </a:pPr>
            <a:r>
              <a:rPr sz="993" spc="14">
                <a:solidFill>
                  <a:srgbClr val="3C3C3B"/>
                </a:solidFill>
                <a:cs typeface="Times New Roman"/>
              </a:rPr>
              <a:t>recipe ratings</a:t>
            </a:r>
            <a:endParaRPr sz="993">
              <a:cs typeface="Times New Roman"/>
            </a:endParaRPr>
          </a:p>
        </p:txBody>
      </p:sp>
      <p:sp>
        <p:nvSpPr>
          <p:cNvPr id="410" name="object 69">
            <a:extLst>
              <a:ext uri="{FF2B5EF4-FFF2-40B4-BE49-F238E27FC236}">
                <a16:creationId xmlns:a16="http://schemas.microsoft.com/office/drawing/2014/main" id="{07D69394-A5C1-44D6-A059-65D11851A08A}"/>
              </a:ext>
            </a:extLst>
          </p:cNvPr>
          <p:cNvSpPr txBox="1"/>
          <p:nvPr/>
        </p:nvSpPr>
        <p:spPr>
          <a:xfrm>
            <a:off x="9327220" y="4697003"/>
            <a:ext cx="938887" cy="149105"/>
          </a:xfrm>
          <a:prstGeom prst="rect">
            <a:avLst/>
          </a:prstGeom>
        </p:spPr>
        <p:txBody>
          <a:bodyPr wrap="square" lIns="0" tIns="6451" rIns="0" bIns="0" rtlCol="0">
            <a:noAutofit/>
          </a:bodyPr>
          <a:lstStyle/>
          <a:p>
            <a:pPr marL="11469">
              <a:lnSpc>
                <a:spcPts val="1016"/>
              </a:lnSpc>
            </a:pPr>
            <a:r>
              <a:rPr sz="993" spc="4">
                <a:solidFill>
                  <a:srgbClr val="3C3C3B"/>
                </a:solidFill>
                <a:cs typeface="Times New Roman"/>
              </a:rPr>
              <a:t>No recipe service</a:t>
            </a:r>
            <a:endParaRPr sz="993">
              <a:cs typeface="Times New Roman"/>
            </a:endParaRPr>
          </a:p>
        </p:txBody>
      </p:sp>
      <p:sp>
        <p:nvSpPr>
          <p:cNvPr id="411" name="object 68">
            <a:extLst>
              <a:ext uri="{FF2B5EF4-FFF2-40B4-BE49-F238E27FC236}">
                <a16:creationId xmlns:a16="http://schemas.microsoft.com/office/drawing/2014/main" id="{69740CE8-7F52-48E8-962E-25CAFA2450C3}"/>
              </a:ext>
            </a:extLst>
          </p:cNvPr>
          <p:cNvSpPr txBox="1"/>
          <p:nvPr/>
        </p:nvSpPr>
        <p:spPr>
          <a:xfrm>
            <a:off x="10562632" y="4697003"/>
            <a:ext cx="938887" cy="149105"/>
          </a:xfrm>
          <a:prstGeom prst="rect">
            <a:avLst/>
          </a:prstGeom>
        </p:spPr>
        <p:txBody>
          <a:bodyPr wrap="square" lIns="0" tIns="6451" rIns="0" bIns="0" rtlCol="0">
            <a:noAutofit/>
          </a:bodyPr>
          <a:lstStyle/>
          <a:p>
            <a:pPr marL="11469">
              <a:lnSpc>
                <a:spcPts val="1016"/>
              </a:lnSpc>
            </a:pPr>
            <a:r>
              <a:rPr sz="993" spc="4">
                <a:solidFill>
                  <a:srgbClr val="3C3C3B"/>
                </a:solidFill>
                <a:cs typeface="Times New Roman"/>
              </a:rPr>
              <a:t>No recipe service</a:t>
            </a:r>
            <a:endParaRPr sz="993">
              <a:cs typeface="Times New Roman"/>
            </a:endParaRPr>
          </a:p>
        </p:txBody>
      </p:sp>
      <p:sp>
        <p:nvSpPr>
          <p:cNvPr id="412" name="object 67">
            <a:extLst>
              <a:ext uri="{FF2B5EF4-FFF2-40B4-BE49-F238E27FC236}">
                <a16:creationId xmlns:a16="http://schemas.microsoft.com/office/drawing/2014/main" id="{0925F2E9-3B0A-4B32-886E-3C138C58F0E8}"/>
              </a:ext>
            </a:extLst>
          </p:cNvPr>
          <p:cNvSpPr txBox="1"/>
          <p:nvPr/>
        </p:nvSpPr>
        <p:spPr>
          <a:xfrm>
            <a:off x="11798043" y="4697003"/>
            <a:ext cx="1003935" cy="630930"/>
          </a:xfrm>
          <a:prstGeom prst="rect">
            <a:avLst/>
          </a:prstGeom>
        </p:spPr>
        <p:txBody>
          <a:bodyPr wrap="square" lIns="0" tIns="6451" rIns="0" bIns="0" rtlCol="0">
            <a:noAutofit/>
          </a:bodyPr>
          <a:lstStyle/>
          <a:p>
            <a:pPr marL="11469" marR="10292">
              <a:lnSpc>
                <a:spcPts val="1016"/>
              </a:lnSpc>
            </a:pPr>
            <a:r>
              <a:rPr sz="993" spc="7">
                <a:solidFill>
                  <a:srgbClr val="3C3C3B"/>
                </a:solidFill>
                <a:cs typeface="Times New Roman"/>
              </a:rPr>
              <a:t>No add all items</a:t>
            </a:r>
            <a:endParaRPr sz="993">
              <a:cs typeface="Times New Roman"/>
            </a:endParaRPr>
          </a:p>
          <a:p>
            <a:pPr marL="11469">
              <a:lnSpc>
                <a:spcPts val="1142"/>
              </a:lnSpc>
              <a:spcBef>
                <a:spcPts val="70"/>
              </a:spcBef>
            </a:pPr>
            <a:r>
              <a:rPr sz="993">
                <a:solidFill>
                  <a:srgbClr val="3C3C3B"/>
                </a:solidFill>
                <a:cs typeface="Times New Roman"/>
              </a:rPr>
              <a:t>fun</a:t>
            </a:r>
            <a:r>
              <a:rPr sz="993" spc="-8">
                <a:solidFill>
                  <a:srgbClr val="3C3C3B"/>
                </a:solidFill>
                <a:cs typeface="Times New Roman"/>
              </a:rPr>
              <a:t>c</a:t>
            </a:r>
            <a:r>
              <a:rPr sz="993">
                <a:solidFill>
                  <a:srgbClr val="3C3C3B"/>
                </a:solidFill>
                <a:cs typeface="Times New Roman"/>
              </a:rPr>
              <a:t>tionality</a:t>
            </a:r>
            <a:r>
              <a:rPr sz="993" spc="135">
                <a:solidFill>
                  <a:srgbClr val="3C3C3B"/>
                </a:solidFill>
                <a:cs typeface="Times New Roman"/>
              </a:rPr>
              <a:t> </a:t>
            </a:r>
            <a:r>
              <a:rPr sz="993">
                <a:solidFill>
                  <a:srgbClr val="3C3C3B"/>
                </a:solidFill>
                <a:cs typeface="Times New Roman"/>
              </a:rPr>
              <a:t>–</a:t>
            </a:r>
            <a:r>
              <a:rPr sz="993" spc="-69">
                <a:solidFill>
                  <a:srgbClr val="3C3C3B"/>
                </a:solidFill>
                <a:cs typeface="Times New Roman"/>
              </a:rPr>
              <a:t> </a:t>
            </a:r>
            <a:r>
              <a:rPr sz="993">
                <a:solidFill>
                  <a:srgbClr val="3C3C3B"/>
                </a:solidFill>
                <a:cs typeface="Times New Roman"/>
              </a:rPr>
              <a:t>c</a:t>
            </a:r>
            <a:r>
              <a:rPr sz="993" spc="51">
                <a:solidFill>
                  <a:srgbClr val="3C3C3B"/>
                </a:solidFill>
                <a:cs typeface="Times New Roman"/>
              </a:rPr>
              <a:t>an</a:t>
            </a:r>
            <a:r>
              <a:rPr sz="993" spc="26">
                <a:solidFill>
                  <a:srgbClr val="3C3C3B"/>
                </a:solidFill>
                <a:cs typeface="Times New Roman"/>
              </a:rPr>
              <a:t> </a:t>
            </a:r>
            <a:endParaRPr sz="993">
              <a:cs typeface="Times New Roman"/>
            </a:endParaRPr>
          </a:p>
          <a:p>
            <a:pPr marL="11469">
              <a:lnSpc>
                <a:spcPts val="1142"/>
              </a:lnSpc>
              <a:spcBef>
                <a:spcPts val="122"/>
              </a:spcBef>
            </a:pPr>
            <a:r>
              <a:rPr sz="993" spc="23">
                <a:solidFill>
                  <a:srgbClr val="3C3C3B"/>
                </a:solidFill>
                <a:cs typeface="Times New Roman"/>
              </a:rPr>
              <a:t>add separately </a:t>
            </a:r>
            <a:endParaRPr sz="993">
              <a:cs typeface="Times New Roman"/>
            </a:endParaRPr>
          </a:p>
          <a:p>
            <a:pPr marL="11469">
              <a:lnSpc>
                <a:spcPts val="1142"/>
              </a:lnSpc>
              <a:spcBef>
                <a:spcPts val="122"/>
              </a:spcBef>
            </a:pPr>
            <a:r>
              <a:rPr sz="993" spc="13">
                <a:solidFill>
                  <a:srgbClr val="3C3C3B"/>
                </a:solidFill>
                <a:cs typeface="Times New Roman"/>
              </a:rPr>
              <a:t>static servings</a:t>
            </a:r>
            <a:endParaRPr sz="993">
              <a:cs typeface="Times New Roman"/>
            </a:endParaRPr>
          </a:p>
        </p:txBody>
      </p:sp>
      <p:sp>
        <p:nvSpPr>
          <p:cNvPr id="413" name="object 66">
            <a:extLst>
              <a:ext uri="{FF2B5EF4-FFF2-40B4-BE49-F238E27FC236}">
                <a16:creationId xmlns:a16="http://schemas.microsoft.com/office/drawing/2014/main" id="{45D715CE-DA39-4F7B-9F6F-FADD4D840A7E}"/>
              </a:ext>
            </a:extLst>
          </p:cNvPr>
          <p:cNvSpPr txBox="1"/>
          <p:nvPr/>
        </p:nvSpPr>
        <p:spPr>
          <a:xfrm>
            <a:off x="13033455" y="4697128"/>
            <a:ext cx="1143779" cy="1112755"/>
          </a:xfrm>
          <a:prstGeom prst="rect">
            <a:avLst/>
          </a:prstGeom>
        </p:spPr>
        <p:txBody>
          <a:bodyPr wrap="square" lIns="0" tIns="6451" rIns="0" bIns="0" rtlCol="0">
            <a:noAutofit/>
          </a:bodyPr>
          <a:lstStyle/>
          <a:p>
            <a:pPr marL="11469">
              <a:lnSpc>
                <a:spcPts val="1016"/>
              </a:lnSpc>
            </a:pPr>
            <a:r>
              <a:rPr sz="993" spc="7">
                <a:solidFill>
                  <a:srgbClr val="3C3C3B"/>
                </a:solidFill>
                <a:cs typeface="Times New Roman"/>
              </a:rPr>
              <a:t>No add functionality,</a:t>
            </a:r>
            <a:endParaRPr sz="993">
              <a:cs typeface="Times New Roman"/>
            </a:endParaRPr>
          </a:p>
          <a:p>
            <a:pPr marL="11469" marR="41182">
              <a:lnSpc>
                <a:spcPts val="1142"/>
              </a:lnSpc>
              <a:spcBef>
                <a:spcPts val="70"/>
              </a:spcBef>
            </a:pPr>
            <a:r>
              <a:rPr sz="993" spc="13">
                <a:solidFill>
                  <a:srgbClr val="3C3C3B"/>
                </a:solidFill>
                <a:cs typeface="Times New Roman"/>
              </a:rPr>
              <a:t>static servings, pin/ </a:t>
            </a:r>
            <a:endParaRPr sz="993">
              <a:cs typeface="Times New Roman"/>
            </a:endParaRPr>
          </a:p>
          <a:p>
            <a:pPr marL="11469" marR="41182">
              <a:lnSpc>
                <a:spcPts val="1142"/>
              </a:lnSpc>
              <a:spcBef>
                <a:spcPts val="122"/>
              </a:spcBef>
            </a:pPr>
            <a:r>
              <a:rPr sz="993" spc="24">
                <a:solidFill>
                  <a:srgbClr val="3C3C3B"/>
                </a:solidFill>
                <a:cs typeface="Times New Roman"/>
              </a:rPr>
              <a:t>print/share recipe, </a:t>
            </a:r>
            <a:endParaRPr sz="993">
              <a:cs typeface="Times New Roman"/>
            </a:endParaRPr>
          </a:p>
          <a:p>
            <a:pPr marL="11469" marR="41182">
              <a:lnSpc>
                <a:spcPts val="1142"/>
              </a:lnSpc>
              <a:spcBef>
                <a:spcPts val="122"/>
              </a:spcBef>
            </a:pPr>
            <a:r>
              <a:rPr sz="993" spc="18">
                <a:solidFill>
                  <a:srgbClr val="3C3C3B"/>
                </a:solidFill>
                <a:cs typeface="Times New Roman"/>
              </a:rPr>
              <a:t>includes </a:t>
            </a:r>
            <a:endParaRPr sz="993">
              <a:cs typeface="Times New Roman"/>
            </a:endParaRPr>
          </a:p>
          <a:p>
            <a:pPr marL="11469" marR="41182">
              <a:lnSpc>
                <a:spcPts val="1142"/>
              </a:lnSpc>
              <a:spcBef>
                <a:spcPts val="122"/>
              </a:spcBef>
            </a:pPr>
            <a:r>
              <a:rPr sz="993" spc="22">
                <a:solidFill>
                  <a:srgbClr val="3C3C3B"/>
                </a:solidFill>
                <a:cs typeface="Times New Roman"/>
              </a:rPr>
              <a:t>recommedations for </a:t>
            </a:r>
            <a:endParaRPr sz="993">
              <a:cs typeface="Times New Roman"/>
            </a:endParaRPr>
          </a:p>
          <a:p>
            <a:pPr marL="11469" marR="41182">
              <a:lnSpc>
                <a:spcPts val="1142"/>
              </a:lnSpc>
              <a:spcBef>
                <a:spcPts val="122"/>
              </a:spcBef>
            </a:pPr>
            <a:r>
              <a:rPr sz="993" spc="5">
                <a:solidFill>
                  <a:srgbClr val="3C3C3B"/>
                </a:solidFill>
                <a:cs typeface="Times New Roman"/>
              </a:rPr>
              <a:t>related GM items/ </a:t>
            </a:r>
            <a:endParaRPr sz="993">
              <a:cs typeface="Times New Roman"/>
            </a:endParaRPr>
          </a:p>
          <a:p>
            <a:pPr marL="11469" marR="41182">
              <a:lnSpc>
                <a:spcPts val="1142"/>
              </a:lnSpc>
              <a:spcBef>
                <a:spcPts val="122"/>
              </a:spcBef>
            </a:pPr>
            <a:r>
              <a:rPr sz="993" spc="28">
                <a:solidFill>
                  <a:srgbClr val="3C3C3B"/>
                </a:solidFill>
                <a:cs typeface="Times New Roman"/>
              </a:rPr>
              <a:t>tools/appliances</a:t>
            </a:r>
            <a:endParaRPr sz="993">
              <a:cs typeface="Times New Roman"/>
            </a:endParaRPr>
          </a:p>
        </p:txBody>
      </p:sp>
      <p:sp>
        <p:nvSpPr>
          <p:cNvPr id="414" name="object 55">
            <a:extLst>
              <a:ext uri="{FF2B5EF4-FFF2-40B4-BE49-F238E27FC236}">
                <a16:creationId xmlns:a16="http://schemas.microsoft.com/office/drawing/2014/main" id="{AB0597AB-56F7-41C1-9AB4-37A0DDAAF196}"/>
              </a:ext>
            </a:extLst>
          </p:cNvPr>
          <p:cNvSpPr txBox="1"/>
          <p:nvPr/>
        </p:nvSpPr>
        <p:spPr>
          <a:xfrm>
            <a:off x="318471" y="6046268"/>
            <a:ext cx="829261" cy="309713"/>
          </a:xfrm>
          <a:prstGeom prst="rect">
            <a:avLst/>
          </a:prstGeom>
        </p:spPr>
        <p:txBody>
          <a:bodyPr wrap="square" lIns="0" tIns="6451" rIns="0" bIns="0" rtlCol="0">
            <a:noAutofit/>
          </a:bodyPr>
          <a:lstStyle/>
          <a:p>
            <a:pPr marL="11469">
              <a:lnSpc>
                <a:spcPts val="1016"/>
              </a:lnSpc>
            </a:pPr>
            <a:r>
              <a:rPr sz="993" spc="2">
                <a:solidFill>
                  <a:srgbClr val="3C3C3B"/>
                </a:solidFill>
                <a:cs typeface="Times New Roman"/>
              </a:rPr>
              <a:t>Recommenda-</a:t>
            </a:r>
            <a:endParaRPr sz="993">
              <a:cs typeface="Times New Roman"/>
            </a:endParaRPr>
          </a:p>
          <a:p>
            <a:pPr marL="11469" marR="18924">
              <a:lnSpc>
                <a:spcPct val="95825"/>
              </a:lnSpc>
              <a:spcBef>
                <a:spcPts val="70"/>
              </a:spcBef>
            </a:pPr>
            <a:r>
              <a:rPr sz="993" spc="19">
                <a:solidFill>
                  <a:srgbClr val="3C3C3B"/>
                </a:solidFill>
                <a:cs typeface="Times New Roman"/>
              </a:rPr>
              <a:t>tions</a:t>
            </a:r>
            <a:endParaRPr sz="993">
              <a:cs typeface="Times New Roman"/>
            </a:endParaRPr>
          </a:p>
        </p:txBody>
      </p:sp>
      <p:sp>
        <p:nvSpPr>
          <p:cNvPr id="415" name="object 54">
            <a:extLst>
              <a:ext uri="{FF2B5EF4-FFF2-40B4-BE49-F238E27FC236}">
                <a16:creationId xmlns:a16="http://schemas.microsoft.com/office/drawing/2014/main" id="{89C8DA67-C4C2-4161-A666-1C42920F4689}"/>
              </a:ext>
            </a:extLst>
          </p:cNvPr>
          <p:cNvSpPr txBox="1"/>
          <p:nvPr/>
        </p:nvSpPr>
        <p:spPr>
          <a:xfrm>
            <a:off x="1941715" y="6176273"/>
            <a:ext cx="1197472" cy="470321"/>
          </a:xfrm>
          <a:prstGeom prst="rect">
            <a:avLst/>
          </a:prstGeom>
        </p:spPr>
        <p:txBody>
          <a:bodyPr wrap="square" lIns="0" tIns="6451" rIns="0" bIns="0" rtlCol="0" anchor="t">
            <a:noAutofit/>
          </a:bodyPr>
          <a:lstStyle/>
          <a:p>
            <a:pPr marL="11430" marR="10160">
              <a:lnSpc>
                <a:spcPts val="1016"/>
              </a:lnSpc>
            </a:pPr>
            <a:r>
              <a:rPr sz="993" spc="17" err="1">
                <a:solidFill>
                  <a:srgbClr val="3C3C3B"/>
                </a:solidFill>
                <a:cs typeface="Times New Roman"/>
              </a:rPr>
              <a:t>Personalised</a:t>
            </a:r>
            <a:r>
              <a:rPr sz="993" spc="17">
                <a:solidFill>
                  <a:srgbClr val="3C3C3B"/>
                </a:solidFill>
                <a:cs typeface="Times New Roman"/>
              </a:rPr>
              <a:t> –</a:t>
            </a:r>
            <a:endParaRPr lang="en-US" sz="993">
              <a:cs typeface="Times New Roman"/>
            </a:endParaRPr>
          </a:p>
          <a:p>
            <a:pPr marL="11430">
              <a:lnSpc>
                <a:spcPts val="1142"/>
              </a:lnSpc>
              <a:spcBef>
                <a:spcPts val="70"/>
              </a:spcBef>
            </a:pPr>
            <a:r>
              <a:rPr sz="993" spc="9">
                <a:solidFill>
                  <a:srgbClr val="3C3C3B"/>
                </a:solidFill>
                <a:cs typeface="Times New Roman"/>
              </a:rPr>
              <a:t>customers like you, </a:t>
            </a:r>
            <a:endParaRPr sz="993">
              <a:cs typeface="Times New Roman"/>
            </a:endParaRPr>
          </a:p>
          <a:p>
            <a:pPr marL="11430">
              <a:lnSpc>
                <a:spcPts val="1142"/>
              </a:lnSpc>
              <a:spcBef>
                <a:spcPts val="122"/>
              </a:spcBef>
            </a:pPr>
            <a:r>
              <a:rPr sz="950" spc="-14">
                <a:solidFill>
                  <a:srgbClr val="3C3C3B"/>
                </a:solidFill>
                <a:cs typeface="Times New Roman"/>
              </a:rPr>
              <a:t>offers, top sellers, BYG</a:t>
            </a:r>
            <a:r>
              <a:rPr lang="en-GB" sz="950" spc="-14">
                <a:solidFill>
                  <a:srgbClr val="3C3C3B"/>
                </a:solidFill>
                <a:cs typeface="Times New Roman"/>
              </a:rPr>
              <a:t>, </a:t>
            </a:r>
            <a:r>
              <a:rPr lang="en-GB" sz="950" spc="-14">
                <a:solidFill>
                  <a:schemeClr val="accent1">
                    <a:lumMod val="75000"/>
                  </a:schemeClr>
                </a:solidFill>
                <a:cs typeface="Times New Roman"/>
              </a:rPr>
              <a:t>Your regulars</a:t>
            </a:r>
          </a:p>
        </p:txBody>
      </p:sp>
      <p:sp>
        <p:nvSpPr>
          <p:cNvPr id="416" name="object 53">
            <a:extLst>
              <a:ext uri="{FF2B5EF4-FFF2-40B4-BE49-F238E27FC236}">
                <a16:creationId xmlns:a16="http://schemas.microsoft.com/office/drawing/2014/main" id="{F7CD7A4D-7E72-4F97-80EB-41888DFEBE77}"/>
              </a:ext>
            </a:extLst>
          </p:cNvPr>
          <p:cNvSpPr txBox="1"/>
          <p:nvPr/>
        </p:nvSpPr>
        <p:spPr>
          <a:xfrm>
            <a:off x="3177126" y="6176399"/>
            <a:ext cx="897896" cy="470321"/>
          </a:xfrm>
          <a:prstGeom prst="rect">
            <a:avLst/>
          </a:prstGeom>
        </p:spPr>
        <p:txBody>
          <a:bodyPr wrap="square" lIns="0" tIns="6451" rIns="0" bIns="0" rtlCol="0">
            <a:noAutofit/>
          </a:bodyPr>
          <a:lstStyle/>
          <a:p>
            <a:pPr marL="11469">
              <a:lnSpc>
                <a:spcPts val="1016"/>
              </a:lnSpc>
            </a:pPr>
            <a:r>
              <a:rPr sz="993" spc="3">
                <a:solidFill>
                  <a:srgbClr val="3C3C3B"/>
                </a:solidFill>
                <a:cs typeface="Times New Roman"/>
              </a:rPr>
              <a:t>Simple – usually</a:t>
            </a:r>
            <a:endParaRPr sz="993">
              <a:cs typeface="Times New Roman"/>
            </a:endParaRPr>
          </a:p>
          <a:p>
            <a:pPr marL="11469" marR="15079">
              <a:lnSpc>
                <a:spcPts val="1142"/>
              </a:lnSpc>
              <a:spcBef>
                <a:spcPts val="70"/>
              </a:spcBef>
            </a:pPr>
            <a:r>
              <a:rPr sz="993" spc="20">
                <a:solidFill>
                  <a:srgbClr val="3C3C3B"/>
                </a:solidFill>
                <a:cs typeface="Times New Roman"/>
              </a:rPr>
              <a:t>bought next, </a:t>
            </a:r>
            <a:endParaRPr sz="993">
              <a:cs typeface="Times New Roman"/>
            </a:endParaRPr>
          </a:p>
          <a:p>
            <a:pPr marL="11469" marR="15079">
              <a:lnSpc>
                <a:spcPts val="1142"/>
              </a:lnSpc>
              <a:spcBef>
                <a:spcPts val="122"/>
              </a:spcBef>
            </a:pPr>
            <a:r>
              <a:rPr sz="993" spc="18">
                <a:solidFill>
                  <a:srgbClr val="3C3C3B"/>
                </a:solidFill>
                <a:cs typeface="Times New Roman"/>
              </a:rPr>
              <a:t>promoted offers</a:t>
            </a:r>
            <a:endParaRPr sz="993">
              <a:cs typeface="Times New Roman"/>
            </a:endParaRPr>
          </a:p>
        </p:txBody>
      </p:sp>
      <p:sp>
        <p:nvSpPr>
          <p:cNvPr id="417" name="object 52">
            <a:extLst>
              <a:ext uri="{FF2B5EF4-FFF2-40B4-BE49-F238E27FC236}">
                <a16:creationId xmlns:a16="http://schemas.microsoft.com/office/drawing/2014/main" id="{F7B2D683-85DF-46AE-A78B-830B52E0ADBE}"/>
              </a:ext>
            </a:extLst>
          </p:cNvPr>
          <p:cNvSpPr txBox="1"/>
          <p:nvPr/>
        </p:nvSpPr>
        <p:spPr>
          <a:xfrm>
            <a:off x="4412538" y="6176524"/>
            <a:ext cx="1033258" cy="630930"/>
          </a:xfrm>
          <a:prstGeom prst="rect">
            <a:avLst/>
          </a:prstGeom>
        </p:spPr>
        <p:txBody>
          <a:bodyPr wrap="square" lIns="0" tIns="6451" rIns="0" bIns="0" rtlCol="0">
            <a:noAutofit/>
          </a:bodyPr>
          <a:lstStyle/>
          <a:p>
            <a:pPr marL="11469">
              <a:lnSpc>
                <a:spcPts val="1016"/>
              </a:lnSpc>
            </a:pPr>
            <a:r>
              <a:rPr sz="993" spc="12">
                <a:solidFill>
                  <a:srgbClr val="3C3C3B"/>
                </a:solidFill>
                <a:cs typeface="Times New Roman"/>
              </a:rPr>
              <a:t>Simple – top rated,</a:t>
            </a:r>
            <a:endParaRPr sz="993">
              <a:cs typeface="Times New Roman"/>
            </a:endParaRPr>
          </a:p>
          <a:p>
            <a:pPr marL="11469" marR="186522">
              <a:lnSpc>
                <a:spcPts val="1142"/>
              </a:lnSpc>
              <a:spcBef>
                <a:spcPts val="70"/>
              </a:spcBef>
            </a:pPr>
            <a:r>
              <a:rPr sz="993" spc="9">
                <a:solidFill>
                  <a:srgbClr val="3C3C3B"/>
                </a:solidFill>
                <a:cs typeface="Times New Roman"/>
              </a:rPr>
              <a:t>discover, future </a:t>
            </a:r>
            <a:endParaRPr sz="993">
              <a:cs typeface="Times New Roman"/>
            </a:endParaRPr>
          </a:p>
          <a:p>
            <a:pPr marL="11469" marR="186522">
              <a:lnSpc>
                <a:spcPts val="1142"/>
              </a:lnSpc>
              <a:spcBef>
                <a:spcPts val="122"/>
              </a:spcBef>
            </a:pPr>
            <a:r>
              <a:rPr sz="993">
                <a:solidFill>
                  <a:srgbClr val="3C3C3B"/>
                </a:solidFill>
                <a:cs typeface="Times New Roman"/>
              </a:rPr>
              <a:t>brands, new &amp; </a:t>
            </a:r>
            <a:endParaRPr sz="993">
              <a:cs typeface="Times New Roman"/>
            </a:endParaRPr>
          </a:p>
          <a:p>
            <a:pPr marL="11469" marR="186522">
              <a:lnSpc>
                <a:spcPts val="1142"/>
              </a:lnSpc>
              <a:spcBef>
                <a:spcPts val="122"/>
              </a:spcBef>
            </a:pPr>
            <a:r>
              <a:rPr sz="993" spc="27">
                <a:solidFill>
                  <a:srgbClr val="3C3C3B"/>
                </a:solidFill>
                <a:cs typeface="Times New Roman"/>
              </a:rPr>
              <a:t>trending</a:t>
            </a:r>
            <a:endParaRPr sz="993">
              <a:cs typeface="Times New Roman"/>
            </a:endParaRPr>
          </a:p>
        </p:txBody>
      </p:sp>
      <p:sp>
        <p:nvSpPr>
          <p:cNvPr id="418" name="object 51">
            <a:extLst>
              <a:ext uri="{FF2B5EF4-FFF2-40B4-BE49-F238E27FC236}">
                <a16:creationId xmlns:a16="http://schemas.microsoft.com/office/drawing/2014/main" id="{2203BE9A-766D-4B89-BD7F-589DFAF3E7D2}"/>
              </a:ext>
            </a:extLst>
          </p:cNvPr>
          <p:cNvSpPr txBox="1"/>
          <p:nvPr/>
        </p:nvSpPr>
        <p:spPr>
          <a:xfrm>
            <a:off x="5647949" y="6176651"/>
            <a:ext cx="1194318" cy="630930"/>
          </a:xfrm>
          <a:prstGeom prst="rect">
            <a:avLst/>
          </a:prstGeom>
        </p:spPr>
        <p:txBody>
          <a:bodyPr wrap="square" lIns="0" tIns="6451" rIns="0" bIns="0" rtlCol="0">
            <a:noAutofit/>
          </a:bodyPr>
          <a:lstStyle/>
          <a:p>
            <a:pPr marL="11469" marR="10292">
              <a:lnSpc>
                <a:spcPts val="1016"/>
              </a:lnSpc>
            </a:pPr>
            <a:r>
              <a:rPr sz="993" spc="12">
                <a:solidFill>
                  <a:srgbClr val="3C3C3B"/>
                </a:solidFill>
                <a:cs typeface="Times New Roman"/>
              </a:rPr>
              <a:t>Personalised – you</a:t>
            </a:r>
            <a:endParaRPr sz="993">
              <a:cs typeface="Times New Roman"/>
            </a:endParaRPr>
          </a:p>
          <a:p>
            <a:pPr marL="11469" marR="10292">
              <a:lnSpc>
                <a:spcPct val="95825"/>
              </a:lnSpc>
              <a:spcBef>
                <a:spcPts val="70"/>
              </a:spcBef>
            </a:pPr>
            <a:r>
              <a:rPr sz="993" spc="5">
                <a:solidFill>
                  <a:srgbClr val="3C3C3B"/>
                </a:solidFill>
                <a:cs typeface="Times New Roman"/>
              </a:rPr>
              <a:t>might also like;</a:t>
            </a:r>
            <a:endParaRPr sz="993">
              <a:cs typeface="Times New Roman"/>
            </a:endParaRPr>
          </a:p>
          <a:p>
            <a:pPr marL="11469">
              <a:lnSpc>
                <a:spcPts val="1142"/>
              </a:lnSpc>
              <a:spcBef>
                <a:spcPts val="122"/>
              </a:spcBef>
            </a:pPr>
            <a:r>
              <a:rPr sz="993" spc="-8">
                <a:solidFill>
                  <a:srgbClr val="3C3C3B"/>
                </a:solidFill>
                <a:cs typeface="Times New Roman"/>
              </a:rPr>
              <a:t>r</a:t>
            </a:r>
            <a:r>
              <a:rPr sz="993">
                <a:solidFill>
                  <a:srgbClr val="3C3C3B"/>
                </a:solidFill>
                <a:cs typeface="Times New Roman"/>
              </a:rPr>
              <a:t>ecipes</a:t>
            </a:r>
            <a:r>
              <a:rPr sz="993" spc="112">
                <a:solidFill>
                  <a:srgbClr val="3C3C3B"/>
                </a:solidFill>
                <a:cs typeface="Times New Roman"/>
              </a:rPr>
              <a:t> </a:t>
            </a:r>
            <a:r>
              <a:rPr sz="993">
                <a:solidFill>
                  <a:srgbClr val="3C3C3B"/>
                </a:solidFill>
                <a:cs typeface="Times New Roman"/>
              </a:rPr>
              <a:t>on</a:t>
            </a:r>
            <a:r>
              <a:rPr sz="993" spc="30">
                <a:solidFill>
                  <a:srgbClr val="3C3C3B"/>
                </a:solidFill>
                <a:cs typeface="Times New Roman"/>
              </a:rPr>
              <a:t> </a:t>
            </a:r>
            <a:r>
              <a:rPr sz="993" spc="-32">
                <a:solidFill>
                  <a:srgbClr val="3C3C3B"/>
                </a:solidFill>
                <a:cs typeface="Times New Roman"/>
              </a:rPr>
              <a:t>PD</a:t>
            </a:r>
            <a:r>
              <a:rPr sz="993" spc="-135">
                <a:solidFill>
                  <a:srgbClr val="3C3C3B"/>
                </a:solidFill>
                <a:cs typeface="Times New Roman"/>
              </a:rPr>
              <a:t>P</a:t>
            </a:r>
            <a:r>
              <a:rPr sz="993" spc="-12">
                <a:solidFill>
                  <a:srgbClr val="3C3C3B"/>
                </a:solidFill>
                <a:cs typeface="Times New Roman"/>
              </a:rPr>
              <a:t>,</a:t>
            </a:r>
            <a:r>
              <a:rPr sz="993" spc="-48">
                <a:solidFill>
                  <a:srgbClr val="3C3C3B"/>
                </a:solidFill>
                <a:cs typeface="Times New Roman"/>
              </a:rPr>
              <a:t> </a:t>
            </a:r>
            <a:r>
              <a:rPr sz="993" spc="-16">
                <a:solidFill>
                  <a:srgbClr val="3C3C3B"/>
                </a:solidFill>
                <a:cs typeface="Times New Roman"/>
              </a:rPr>
              <a:t>of</a:t>
            </a:r>
            <a:r>
              <a:rPr sz="993" spc="-22">
                <a:solidFill>
                  <a:srgbClr val="3C3C3B"/>
                </a:solidFill>
                <a:cs typeface="Times New Roman"/>
              </a:rPr>
              <a:t>f</a:t>
            </a:r>
            <a:r>
              <a:rPr sz="993" spc="33">
                <a:solidFill>
                  <a:srgbClr val="3C3C3B"/>
                </a:solidFill>
                <a:cs typeface="Times New Roman"/>
              </a:rPr>
              <a:t>e</a:t>
            </a:r>
            <a:r>
              <a:rPr sz="993" spc="21">
                <a:solidFill>
                  <a:srgbClr val="3C3C3B"/>
                </a:solidFill>
                <a:cs typeface="Times New Roman"/>
              </a:rPr>
              <a:t>r</a:t>
            </a:r>
            <a:r>
              <a:rPr sz="993" spc="12">
                <a:solidFill>
                  <a:srgbClr val="3C3C3B"/>
                </a:solidFill>
                <a:cs typeface="Times New Roman"/>
              </a:rPr>
              <a:t>s,</a:t>
            </a:r>
            <a:r>
              <a:rPr sz="993" spc="9">
                <a:solidFill>
                  <a:srgbClr val="3C3C3B"/>
                </a:solidFill>
                <a:cs typeface="Times New Roman"/>
              </a:rPr>
              <a:t> </a:t>
            </a:r>
            <a:endParaRPr sz="993">
              <a:cs typeface="Times New Roman"/>
            </a:endParaRPr>
          </a:p>
          <a:p>
            <a:pPr marL="11469">
              <a:lnSpc>
                <a:spcPts val="1142"/>
              </a:lnSpc>
              <a:spcBef>
                <a:spcPts val="122"/>
              </a:spcBef>
            </a:pPr>
            <a:r>
              <a:rPr sz="993" spc="-6">
                <a:solidFill>
                  <a:srgbClr val="3C3C3B"/>
                </a:solidFill>
                <a:cs typeface="Times New Roman"/>
              </a:rPr>
              <a:t>selected shops, BYG</a:t>
            </a:r>
            <a:endParaRPr sz="993">
              <a:cs typeface="Times New Roman"/>
            </a:endParaRPr>
          </a:p>
        </p:txBody>
      </p:sp>
      <p:sp>
        <p:nvSpPr>
          <p:cNvPr id="419" name="object 50">
            <a:extLst>
              <a:ext uri="{FF2B5EF4-FFF2-40B4-BE49-F238E27FC236}">
                <a16:creationId xmlns:a16="http://schemas.microsoft.com/office/drawing/2014/main" id="{A6A858F7-CF36-477E-8FC6-4BDF19AE21EE}"/>
              </a:ext>
            </a:extLst>
          </p:cNvPr>
          <p:cNvSpPr txBox="1"/>
          <p:nvPr/>
        </p:nvSpPr>
        <p:spPr>
          <a:xfrm>
            <a:off x="6883361" y="6176777"/>
            <a:ext cx="1194318" cy="791538"/>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Personalised - you</a:t>
            </a:r>
            <a:endParaRPr sz="993">
              <a:cs typeface="Times New Roman"/>
            </a:endParaRPr>
          </a:p>
          <a:p>
            <a:pPr marL="11469">
              <a:lnSpc>
                <a:spcPts val="1142"/>
              </a:lnSpc>
              <a:spcBef>
                <a:spcPts val="70"/>
              </a:spcBef>
            </a:pPr>
            <a:r>
              <a:rPr sz="993" spc="-1">
                <a:solidFill>
                  <a:srgbClr val="3C3C3B"/>
                </a:solidFill>
                <a:cs typeface="Times New Roman"/>
              </a:rPr>
              <a:t>might like, similar, </a:t>
            </a:r>
            <a:endParaRPr sz="993">
              <a:cs typeface="Times New Roman"/>
            </a:endParaRPr>
          </a:p>
          <a:p>
            <a:pPr marL="11469">
              <a:lnSpc>
                <a:spcPts val="1142"/>
              </a:lnSpc>
              <a:spcBef>
                <a:spcPts val="122"/>
              </a:spcBef>
            </a:pPr>
            <a:r>
              <a:rPr sz="993" spc="-8">
                <a:solidFill>
                  <a:srgbClr val="3C3C3B"/>
                </a:solidFill>
                <a:cs typeface="Times New Roman"/>
              </a:rPr>
              <a:t>r</a:t>
            </a:r>
            <a:r>
              <a:rPr sz="993">
                <a:solidFill>
                  <a:srgbClr val="3C3C3B"/>
                </a:solidFill>
                <a:cs typeface="Times New Roman"/>
              </a:rPr>
              <a:t>ecipes</a:t>
            </a:r>
            <a:r>
              <a:rPr sz="993" spc="112">
                <a:solidFill>
                  <a:srgbClr val="3C3C3B"/>
                </a:solidFill>
                <a:cs typeface="Times New Roman"/>
              </a:rPr>
              <a:t> </a:t>
            </a:r>
            <a:r>
              <a:rPr sz="993">
                <a:solidFill>
                  <a:srgbClr val="3C3C3B"/>
                </a:solidFill>
                <a:cs typeface="Times New Roman"/>
              </a:rPr>
              <a:t>on</a:t>
            </a:r>
            <a:r>
              <a:rPr sz="993" spc="30">
                <a:solidFill>
                  <a:srgbClr val="3C3C3B"/>
                </a:solidFill>
                <a:cs typeface="Times New Roman"/>
              </a:rPr>
              <a:t> </a:t>
            </a:r>
            <a:r>
              <a:rPr sz="993" spc="-32">
                <a:solidFill>
                  <a:srgbClr val="3C3C3B"/>
                </a:solidFill>
                <a:cs typeface="Times New Roman"/>
              </a:rPr>
              <a:t>PD</a:t>
            </a:r>
            <a:r>
              <a:rPr sz="993" spc="-135">
                <a:solidFill>
                  <a:srgbClr val="3C3C3B"/>
                </a:solidFill>
                <a:cs typeface="Times New Roman"/>
              </a:rPr>
              <a:t>P</a:t>
            </a:r>
            <a:r>
              <a:rPr sz="993" spc="-12">
                <a:solidFill>
                  <a:srgbClr val="3C3C3B"/>
                </a:solidFill>
                <a:cs typeface="Times New Roman"/>
              </a:rPr>
              <a:t>,</a:t>
            </a:r>
            <a:r>
              <a:rPr sz="993" spc="-48">
                <a:solidFill>
                  <a:srgbClr val="3C3C3B"/>
                </a:solidFill>
                <a:cs typeface="Times New Roman"/>
              </a:rPr>
              <a:t> </a:t>
            </a:r>
            <a:r>
              <a:rPr sz="993" spc="-16">
                <a:solidFill>
                  <a:srgbClr val="3C3C3B"/>
                </a:solidFill>
                <a:cs typeface="Times New Roman"/>
              </a:rPr>
              <a:t>of</a:t>
            </a:r>
            <a:r>
              <a:rPr sz="993" spc="-22">
                <a:solidFill>
                  <a:srgbClr val="3C3C3B"/>
                </a:solidFill>
                <a:cs typeface="Times New Roman"/>
              </a:rPr>
              <a:t>f</a:t>
            </a:r>
            <a:r>
              <a:rPr sz="993" spc="33">
                <a:solidFill>
                  <a:srgbClr val="3C3C3B"/>
                </a:solidFill>
                <a:cs typeface="Times New Roman"/>
              </a:rPr>
              <a:t>e</a:t>
            </a:r>
            <a:r>
              <a:rPr sz="993" spc="21">
                <a:solidFill>
                  <a:srgbClr val="3C3C3B"/>
                </a:solidFill>
                <a:cs typeface="Times New Roman"/>
              </a:rPr>
              <a:t>r</a:t>
            </a:r>
            <a:r>
              <a:rPr sz="993" spc="12">
                <a:solidFill>
                  <a:srgbClr val="3C3C3B"/>
                </a:solidFill>
                <a:cs typeface="Times New Roman"/>
              </a:rPr>
              <a:t>s,</a:t>
            </a:r>
            <a:r>
              <a:rPr sz="993" spc="9">
                <a:solidFill>
                  <a:srgbClr val="3C3C3B"/>
                </a:solidFill>
                <a:cs typeface="Times New Roman"/>
              </a:rPr>
              <a:t> </a:t>
            </a:r>
            <a:endParaRPr sz="993">
              <a:cs typeface="Times New Roman"/>
            </a:endParaRPr>
          </a:p>
          <a:p>
            <a:pPr marL="11469">
              <a:lnSpc>
                <a:spcPts val="1142"/>
              </a:lnSpc>
              <a:spcBef>
                <a:spcPts val="122"/>
              </a:spcBef>
            </a:pPr>
            <a:r>
              <a:rPr sz="993" spc="7">
                <a:solidFill>
                  <a:srgbClr val="3C3C3B"/>
                </a:solidFill>
                <a:cs typeface="Times New Roman"/>
              </a:rPr>
              <a:t>inspiration &amp; brands, </a:t>
            </a:r>
            <a:endParaRPr sz="993">
              <a:cs typeface="Times New Roman"/>
            </a:endParaRPr>
          </a:p>
          <a:p>
            <a:pPr marL="11469">
              <a:lnSpc>
                <a:spcPts val="1142"/>
              </a:lnSpc>
              <a:spcBef>
                <a:spcPts val="122"/>
              </a:spcBef>
            </a:pPr>
            <a:r>
              <a:rPr sz="993" spc="-160">
                <a:solidFill>
                  <a:srgbClr val="3C3C3B"/>
                </a:solidFill>
                <a:cs typeface="Times New Roman"/>
              </a:rPr>
              <a:t>BYG</a:t>
            </a:r>
            <a:endParaRPr sz="993">
              <a:cs typeface="Times New Roman"/>
            </a:endParaRPr>
          </a:p>
        </p:txBody>
      </p:sp>
      <p:sp>
        <p:nvSpPr>
          <p:cNvPr id="420" name="object 49">
            <a:extLst>
              <a:ext uri="{FF2B5EF4-FFF2-40B4-BE49-F238E27FC236}">
                <a16:creationId xmlns:a16="http://schemas.microsoft.com/office/drawing/2014/main" id="{9C06F50D-6EB7-494A-9514-4EE074370B38}"/>
              </a:ext>
            </a:extLst>
          </p:cNvPr>
          <p:cNvSpPr txBox="1"/>
          <p:nvPr/>
        </p:nvSpPr>
        <p:spPr>
          <a:xfrm>
            <a:off x="8118772" y="6176904"/>
            <a:ext cx="1095909" cy="470321"/>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Featured, offers,</a:t>
            </a:r>
            <a:endParaRPr sz="993">
              <a:cs typeface="Times New Roman"/>
            </a:endParaRPr>
          </a:p>
          <a:p>
            <a:pPr marL="11469">
              <a:lnSpc>
                <a:spcPts val="1142"/>
              </a:lnSpc>
              <a:spcBef>
                <a:spcPts val="70"/>
              </a:spcBef>
            </a:pPr>
            <a:r>
              <a:rPr sz="993" spc="-16">
                <a:solidFill>
                  <a:srgbClr val="3C3C3B"/>
                </a:solidFill>
                <a:cs typeface="Times New Roman"/>
              </a:rPr>
              <a:t>inspiration,  BYG up- </a:t>
            </a:r>
            <a:endParaRPr sz="993">
              <a:cs typeface="Times New Roman"/>
            </a:endParaRPr>
          </a:p>
          <a:p>
            <a:pPr marL="11469">
              <a:lnSpc>
                <a:spcPts val="1142"/>
              </a:lnSpc>
              <a:spcBef>
                <a:spcPts val="122"/>
              </a:spcBef>
            </a:pPr>
            <a:r>
              <a:rPr sz="993" spc="5">
                <a:solidFill>
                  <a:srgbClr val="3C3C3B"/>
                </a:solidFill>
                <a:cs typeface="Times New Roman"/>
              </a:rPr>
              <a:t>sell</a:t>
            </a:r>
            <a:endParaRPr sz="993">
              <a:cs typeface="Times New Roman"/>
            </a:endParaRPr>
          </a:p>
        </p:txBody>
      </p:sp>
      <p:sp>
        <p:nvSpPr>
          <p:cNvPr id="421" name="object 48">
            <a:extLst>
              <a:ext uri="{FF2B5EF4-FFF2-40B4-BE49-F238E27FC236}">
                <a16:creationId xmlns:a16="http://schemas.microsoft.com/office/drawing/2014/main" id="{A8E31C39-9CFF-4A38-8DB1-98B0D5540A5C}"/>
              </a:ext>
            </a:extLst>
          </p:cNvPr>
          <p:cNvSpPr txBox="1"/>
          <p:nvPr/>
        </p:nvSpPr>
        <p:spPr>
          <a:xfrm>
            <a:off x="9354183" y="6177030"/>
            <a:ext cx="965634" cy="470321"/>
          </a:xfrm>
          <a:prstGeom prst="rect">
            <a:avLst/>
          </a:prstGeom>
        </p:spPr>
        <p:txBody>
          <a:bodyPr wrap="square" lIns="0" tIns="6451" rIns="0" bIns="0" rtlCol="0">
            <a:noAutofit/>
          </a:bodyPr>
          <a:lstStyle/>
          <a:p>
            <a:pPr marL="11469">
              <a:lnSpc>
                <a:spcPts val="1016"/>
              </a:lnSpc>
            </a:pPr>
            <a:r>
              <a:rPr sz="993" spc="11">
                <a:solidFill>
                  <a:srgbClr val="3C3C3B"/>
                </a:solidFill>
                <a:cs typeface="Times New Roman"/>
              </a:rPr>
              <a:t>Simple – featured</a:t>
            </a:r>
            <a:endParaRPr sz="993">
              <a:cs typeface="Times New Roman"/>
            </a:endParaRPr>
          </a:p>
          <a:p>
            <a:pPr marL="11469" marR="160015">
              <a:lnSpc>
                <a:spcPts val="1142"/>
              </a:lnSpc>
              <a:spcBef>
                <a:spcPts val="70"/>
              </a:spcBef>
            </a:pPr>
            <a:r>
              <a:rPr sz="993" spc="14">
                <a:solidFill>
                  <a:srgbClr val="3C3C3B"/>
                </a:solidFill>
                <a:cs typeface="Times New Roman"/>
              </a:rPr>
              <a:t>offers, popular </a:t>
            </a:r>
            <a:endParaRPr sz="993">
              <a:cs typeface="Times New Roman"/>
            </a:endParaRPr>
          </a:p>
          <a:p>
            <a:pPr marL="11469" marR="160015">
              <a:lnSpc>
                <a:spcPts val="1142"/>
              </a:lnSpc>
              <a:spcBef>
                <a:spcPts val="122"/>
              </a:spcBef>
            </a:pPr>
            <a:r>
              <a:rPr sz="993" spc="21">
                <a:solidFill>
                  <a:srgbClr val="3C3C3B"/>
                </a:solidFill>
                <a:cs typeface="Times New Roman"/>
              </a:rPr>
              <a:t>categories</a:t>
            </a:r>
            <a:endParaRPr sz="993">
              <a:cs typeface="Times New Roman"/>
            </a:endParaRPr>
          </a:p>
        </p:txBody>
      </p:sp>
      <p:sp>
        <p:nvSpPr>
          <p:cNvPr id="422" name="object 47">
            <a:extLst>
              <a:ext uri="{FF2B5EF4-FFF2-40B4-BE49-F238E27FC236}">
                <a16:creationId xmlns:a16="http://schemas.microsoft.com/office/drawing/2014/main" id="{71232976-1EEE-46D5-8B11-9D13C7983745}"/>
              </a:ext>
            </a:extLst>
          </p:cNvPr>
          <p:cNvSpPr txBox="1"/>
          <p:nvPr/>
        </p:nvSpPr>
        <p:spPr>
          <a:xfrm>
            <a:off x="10589595" y="6177156"/>
            <a:ext cx="1136661" cy="470321"/>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Simple – featured</a:t>
            </a:r>
            <a:endParaRPr sz="993">
              <a:cs typeface="Times New Roman"/>
            </a:endParaRPr>
          </a:p>
          <a:p>
            <a:pPr marL="11469">
              <a:lnSpc>
                <a:spcPts val="1142"/>
              </a:lnSpc>
              <a:spcBef>
                <a:spcPts val="70"/>
              </a:spcBef>
            </a:pPr>
            <a:r>
              <a:rPr sz="993" spc="39">
                <a:solidFill>
                  <a:srgbClr val="3C3C3B"/>
                </a:solidFill>
                <a:cs typeface="Times New Roman"/>
              </a:rPr>
              <a:t>p</a:t>
            </a:r>
            <a:r>
              <a:rPr sz="993" spc="16">
                <a:solidFill>
                  <a:srgbClr val="3C3C3B"/>
                </a:solidFill>
                <a:cs typeface="Times New Roman"/>
              </a:rPr>
              <a:t>r</a:t>
            </a:r>
            <a:r>
              <a:rPr sz="993" spc="39">
                <a:solidFill>
                  <a:srgbClr val="3C3C3B"/>
                </a:solidFill>
                <a:cs typeface="Times New Roman"/>
              </a:rPr>
              <a:t>odu</a:t>
            </a:r>
            <a:r>
              <a:rPr sz="993" spc="24">
                <a:solidFill>
                  <a:srgbClr val="3C3C3B"/>
                </a:solidFill>
                <a:cs typeface="Times New Roman"/>
              </a:rPr>
              <a:t>c</a:t>
            </a:r>
            <a:r>
              <a:rPr sz="993" spc="12">
                <a:solidFill>
                  <a:srgbClr val="3C3C3B"/>
                </a:solidFill>
                <a:cs typeface="Times New Roman"/>
              </a:rPr>
              <a:t>t</a:t>
            </a:r>
            <a:r>
              <a:rPr sz="993" spc="30">
                <a:solidFill>
                  <a:srgbClr val="3C3C3B"/>
                </a:solidFill>
                <a:cs typeface="Times New Roman"/>
              </a:rPr>
              <a:t>s/p</a:t>
            </a:r>
            <a:r>
              <a:rPr sz="993" spc="16">
                <a:solidFill>
                  <a:srgbClr val="3C3C3B"/>
                </a:solidFill>
                <a:cs typeface="Times New Roman"/>
              </a:rPr>
              <a:t>r</a:t>
            </a:r>
            <a:r>
              <a:rPr sz="993" spc="50">
                <a:solidFill>
                  <a:srgbClr val="3C3C3B"/>
                </a:solidFill>
                <a:cs typeface="Times New Roman"/>
              </a:rPr>
              <a:t>om</a:t>
            </a:r>
            <a:r>
              <a:rPr sz="993" spc="30">
                <a:solidFill>
                  <a:srgbClr val="3C3C3B"/>
                </a:solidFill>
                <a:cs typeface="Times New Roman"/>
              </a:rPr>
              <a:t>o</a:t>
            </a:r>
            <a:r>
              <a:rPr sz="993" spc="19">
                <a:solidFill>
                  <a:srgbClr val="3C3C3B"/>
                </a:solidFill>
                <a:cs typeface="Times New Roman"/>
              </a:rPr>
              <a:t>,</a:t>
            </a:r>
            <a:r>
              <a:rPr sz="993" spc="-19">
                <a:solidFill>
                  <a:srgbClr val="3C3C3B"/>
                </a:solidFill>
                <a:cs typeface="Times New Roman"/>
              </a:rPr>
              <a:t> </a:t>
            </a:r>
            <a:r>
              <a:rPr sz="993" spc="47">
                <a:solidFill>
                  <a:srgbClr val="3C3C3B"/>
                </a:solidFill>
                <a:cs typeface="Times New Roman"/>
              </a:rPr>
              <a:t>t</a:t>
            </a:r>
            <a:r>
              <a:rPr sz="993" spc="43">
                <a:solidFill>
                  <a:srgbClr val="3C3C3B"/>
                </a:solidFill>
                <a:cs typeface="Times New Roman"/>
              </a:rPr>
              <a:t>op</a:t>
            </a:r>
            <a:r>
              <a:rPr sz="993" spc="21">
                <a:solidFill>
                  <a:srgbClr val="3C3C3B"/>
                </a:solidFill>
                <a:cs typeface="Times New Roman"/>
              </a:rPr>
              <a:t> </a:t>
            </a:r>
            <a:endParaRPr sz="993">
              <a:cs typeface="Times New Roman"/>
            </a:endParaRPr>
          </a:p>
          <a:p>
            <a:pPr marL="11469">
              <a:lnSpc>
                <a:spcPts val="1142"/>
              </a:lnSpc>
              <a:spcBef>
                <a:spcPts val="122"/>
              </a:spcBef>
            </a:pPr>
            <a:r>
              <a:rPr sz="993" spc="4">
                <a:solidFill>
                  <a:srgbClr val="3C3C3B"/>
                </a:solidFill>
                <a:cs typeface="Times New Roman"/>
              </a:rPr>
              <a:t>offers</a:t>
            </a:r>
            <a:endParaRPr sz="993">
              <a:cs typeface="Times New Roman"/>
            </a:endParaRPr>
          </a:p>
        </p:txBody>
      </p:sp>
      <p:sp>
        <p:nvSpPr>
          <p:cNvPr id="423" name="object 46">
            <a:extLst>
              <a:ext uri="{FF2B5EF4-FFF2-40B4-BE49-F238E27FC236}">
                <a16:creationId xmlns:a16="http://schemas.microsoft.com/office/drawing/2014/main" id="{0ED73852-4421-491F-BDB3-DF77C58FF829}"/>
              </a:ext>
            </a:extLst>
          </p:cNvPr>
          <p:cNvSpPr txBox="1"/>
          <p:nvPr/>
        </p:nvSpPr>
        <p:spPr>
          <a:xfrm>
            <a:off x="11825006" y="6177282"/>
            <a:ext cx="1134630" cy="470321"/>
          </a:xfrm>
          <a:prstGeom prst="rect">
            <a:avLst/>
          </a:prstGeom>
        </p:spPr>
        <p:txBody>
          <a:bodyPr wrap="square" lIns="0" tIns="6451" rIns="0" bIns="0" rtlCol="0">
            <a:noAutofit/>
          </a:bodyPr>
          <a:lstStyle/>
          <a:p>
            <a:pPr marL="11469" marR="21761">
              <a:lnSpc>
                <a:spcPts val="1016"/>
              </a:lnSpc>
            </a:pPr>
            <a:r>
              <a:rPr sz="993" spc="-4">
                <a:solidFill>
                  <a:srgbClr val="3C3C3B"/>
                </a:solidFill>
                <a:cs typeface="Times New Roman"/>
              </a:rPr>
              <a:t>SImple – New/</a:t>
            </a:r>
            <a:endParaRPr sz="993">
              <a:cs typeface="Times New Roman"/>
            </a:endParaRPr>
          </a:p>
          <a:p>
            <a:pPr marL="11469">
              <a:lnSpc>
                <a:spcPct val="95825"/>
              </a:lnSpc>
              <a:spcBef>
                <a:spcPts val="70"/>
              </a:spcBef>
            </a:pPr>
            <a:r>
              <a:rPr sz="993" spc="37">
                <a:solidFill>
                  <a:srgbClr val="3C3C3B"/>
                </a:solidFill>
                <a:cs typeface="Times New Roman"/>
              </a:rPr>
              <a:t>sponsored/featured/</a:t>
            </a:r>
            <a:endParaRPr sz="993">
              <a:cs typeface="Times New Roman"/>
            </a:endParaRPr>
          </a:p>
          <a:p>
            <a:pPr marL="11469" marR="21761">
              <a:lnSpc>
                <a:spcPct val="95825"/>
              </a:lnSpc>
              <a:spcBef>
                <a:spcPts val="122"/>
              </a:spcBef>
            </a:pPr>
            <a:r>
              <a:rPr sz="993" spc="27">
                <a:solidFill>
                  <a:srgbClr val="3C3C3B"/>
                </a:solidFill>
                <a:cs typeface="Times New Roman"/>
              </a:rPr>
              <a:t>trending</a:t>
            </a:r>
            <a:endParaRPr sz="993">
              <a:cs typeface="Times New Roman"/>
            </a:endParaRPr>
          </a:p>
        </p:txBody>
      </p:sp>
      <p:sp>
        <p:nvSpPr>
          <p:cNvPr id="424" name="object 45">
            <a:extLst>
              <a:ext uri="{FF2B5EF4-FFF2-40B4-BE49-F238E27FC236}">
                <a16:creationId xmlns:a16="http://schemas.microsoft.com/office/drawing/2014/main" id="{AF4DC69F-884C-4B81-942B-2555141DCD5D}"/>
              </a:ext>
            </a:extLst>
          </p:cNvPr>
          <p:cNvSpPr txBox="1"/>
          <p:nvPr/>
        </p:nvSpPr>
        <p:spPr>
          <a:xfrm>
            <a:off x="13060418" y="6177408"/>
            <a:ext cx="1102974" cy="791538"/>
          </a:xfrm>
          <a:prstGeom prst="rect">
            <a:avLst/>
          </a:prstGeom>
        </p:spPr>
        <p:txBody>
          <a:bodyPr wrap="square" lIns="0" tIns="6451" rIns="0" bIns="0" rtlCol="0">
            <a:noAutofit/>
          </a:bodyPr>
          <a:lstStyle/>
          <a:p>
            <a:pPr marL="11469" marR="10292">
              <a:lnSpc>
                <a:spcPts val="1016"/>
              </a:lnSpc>
            </a:pPr>
            <a:r>
              <a:rPr sz="993" spc="12">
                <a:solidFill>
                  <a:srgbClr val="3C3C3B"/>
                </a:solidFill>
                <a:cs typeface="Times New Roman"/>
              </a:rPr>
              <a:t>Ideas, inspiration,</a:t>
            </a:r>
            <a:endParaRPr sz="993">
              <a:cs typeface="Times New Roman"/>
            </a:endParaRPr>
          </a:p>
          <a:p>
            <a:pPr marL="11469">
              <a:lnSpc>
                <a:spcPts val="1142"/>
              </a:lnSpc>
              <a:spcBef>
                <a:spcPts val="70"/>
              </a:spcBef>
            </a:pPr>
            <a:r>
              <a:rPr sz="993">
                <a:solidFill>
                  <a:srgbClr val="3C3C3B"/>
                </a:solidFill>
                <a:cs typeface="Times New Roman"/>
              </a:rPr>
              <a:t>s</a:t>
            </a:r>
            <a:r>
              <a:rPr sz="993" spc="-13">
                <a:solidFill>
                  <a:srgbClr val="3C3C3B"/>
                </a:solidFill>
                <a:cs typeface="Times New Roman"/>
              </a:rPr>
              <a:t>e</a:t>
            </a:r>
            <a:r>
              <a:rPr sz="993">
                <a:solidFill>
                  <a:srgbClr val="3C3C3B"/>
                </a:solidFill>
                <a:cs typeface="Times New Roman"/>
              </a:rPr>
              <a:t>asonal</a:t>
            </a:r>
            <a:r>
              <a:rPr sz="993" spc="227">
                <a:solidFill>
                  <a:srgbClr val="3C3C3B"/>
                </a:solidFill>
                <a:cs typeface="Times New Roman"/>
              </a:rPr>
              <a:t> </a:t>
            </a:r>
            <a:r>
              <a:rPr sz="993">
                <a:solidFill>
                  <a:srgbClr val="3C3C3B"/>
                </a:solidFill>
                <a:cs typeface="Times New Roman"/>
              </a:rPr>
              <a:t>of</a:t>
            </a:r>
            <a:r>
              <a:rPr sz="993" spc="-8">
                <a:solidFill>
                  <a:srgbClr val="3C3C3B"/>
                </a:solidFill>
                <a:cs typeface="Times New Roman"/>
              </a:rPr>
              <a:t>f</a:t>
            </a:r>
            <a:r>
              <a:rPr sz="993">
                <a:solidFill>
                  <a:srgbClr val="3C3C3B"/>
                </a:solidFill>
                <a:cs typeface="Times New Roman"/>
              </a:rPr>
              <a:t>e</a:t>
            </a:r>
            <a:r>
              <a:rPr sz="993" spc="-4">
                <a:solidFill>
                  <a:srgbClr val="3C3C3B"/>
                </a:solidFill>
                <a:cs typeface="Times New Roman"/>
              </a:rPr>
              <a:t>r</a:t>
            </a:r>
            <a:r>
              <a:rPr sz="993">
                <a:solidFill>
                  <a:srgbClr val="3C3C3B"/>
                </a:solidFill>
                <a:cs typeface="Times New Roman"/>
              </a:rPr>
              <a:t>s,</a:t>
            </a:r>
            <a:r>
              <a:rPr sz="993" spc="-8">
                <a:solidFill>
                  <a:srgbClr val="3C3C3B"/>
                </a:solidFill>
                <a:cs typeface="Times New Roman"/>
              </a:rPr>
              <a:t> </a:t>
            </a:r>
            <a:r>
              <a:rPr sz="993" spc="45">
                <a:solidFill>
                  <a:srgbClr val="3C3C3B"/>
                </a:solidFill>
                <a:cs typeface="Times New Roman"/>
              </a:rPr>
              <a:t>be</a:t>
            </a:r>
            <a:r>
              <a:rPr sz="993" spc="20">
                <a:solidFill>
                  <a:srgbClr val="3C3C3B"/>
                </a:solidFill>
                <a:cs typeface="Times New Roman"/>
              </a:rPr>
              <a:t>s</a:t>
            </a:r>
            <a:r>
              <a:rPr sz="993" spc="60">
                <a:solidFill>
                  <a:srgbClr val="3C3C3B"/>
                </a:solidFill>
                <a:cs typeface="Times New Roman"/>
              </a:rPr>
              <a:t>t</a:t>
            </a:r>
            <a:r>
              <a:rPr sz="993" spc="53">
                <a:solidFill>
                  <a:srgbClr val="3C3C3B"/>
                </a:solidFill>
                <a:cs typeface="Times New Roman"/>
              </a:rPr>
              <a:t> </a:t>
            </a:r>
            <a:endParaRPr sz="993">
              <a:cs typeface="Times New Roman"/>
            </a:endParaRPr>
          </a:p>
          <a:p>
            <a:pPr marL="11469">
              <a:lnSpc>
                <a:spcPts val="1142"/>
              </a:lnSpc>
              <a:spcBef>
                <a:spcPts val="122"/>
              </a:spcBef>
            </a:pPr>
            <a:r>
              <a:rPr sz="993" spc="17">
                <a:solidFill>
                  <a:srgbClr val="3C3C3B"/>
                </a:solidFill>
                <a:cs typeface="Times New Roman"/>
              </a:rPr>
              <a:t>sellers, featured </a:t>
            </a:r>
            <a:endParaRPr sz="993">
              <a:cs typeface="Times New Roman"/>
            </a:endParaRPr>
          </a:p>
          <a:p>
            <a:pPr marL="11469">
              <a:lnSpc>
                <a:spcPts val="1142"/>
              </a:lnSpc>
              <a:spcBef>
                <a:spcPts val="122"/>
              </a:spcBef>
            </a:pPr>
            <a:r>
              <a:rPr sz="993" spc="27">
                <a:solidFill>
                  <a:srgbClr val="3C3C3B"/>
                </a:solidFill>
                <a:cs typeface="Times New Roman"/>
              </a:rPr>
              <a:t>brands and related </a:t>
            </a:r>
            <a:endParaRPr sz="993">
              <a:cs typeface="Times New Roman"/>
            </a:endParaRPr>
          </a:p>
          <a:p>
            <a:pPr marL="11469">
              <a:lnSpc>
                <a:spcPts val="1142"/>
              </a:lnSpc>
              <a:spcBef>
                <a:spcPts val="122"/>
              </a:spcBef>
            </a:pPr>
            <a:r>
              <a:rPr sz="993" spc="8">
                <a:solidFill>
                  <a:srgbClr val="3C3C3B"/>
                </a:solidFill>
                <a:cs typeface="Times New Roman"/>
              </a:rPr>
              <a:t>finds, buying guides</a:t>
            </a:r>
            <a:endParaRPr sz="993">
              <a:cs typeface="Times New Roman"/>
            </a:endParaRPr>
          </a:p>
        </p:txBody>
      </p:sp>
      <p:sp>
        <p:nvSpPr>
          <p:cNvPr id="425" name="object 26">
            <a:extLst>
              <a:ext uri="{FF2B5EF4-FFF2-40B4-BE49-F238E27FC236}">
                <a16:creationId xmlns:a16="http://schemas.microsoft.com/office/drawing/2014/main" id="{770E1B24-D8B3-493E-8CE1-AA44AD600978}"/>
              </a:ext>
            </a:extLst>
          </p:cNvPr>
          <p:cNvSpPr txBox="1"/>
          <p:nvPr/>
        </p:nvSpPr>
        <p:spPr>
          <a:xfrm>
            <a:off x="1953188" y="6051137"/>
            <a:ext cx="1235463" cy="65021"/>
          </a:xfrm>
          <a:prstGeom prst="rect">
            <a:avLst/>
          </a:prstGeom>
        </p:spPr>
        <p:txBody>
          <a:bodyPr wrap="square" lIns="0" tIns="1938" rIns="0" bIns="0" rtlCol="0">
            <a:noAutofit/>
          </a:bodyPr>
          <a:lstStyle/>
          <a:p>
            <a:pPr marL="22939">
              <a:lnSpc>
                <a:spcPts val="497"/>
              </a:lnSpc>
            </a:pPr>
            <a:endParaRPr sz="497"/>
          </a:p>
        </p:txBody>
      </p:sp>
      <p:sp>
        <p:nvSpPr>
          <p:cNvPr id="426" name="object 25">
            <a:extLst>
              <a:ext uri="{FF2B5EF4-FFF2-40B4-BE49-F238E27FC236}">
                <a16:creationId xmlns:a16="http://schemas.microsoft.com/office/drawing/2014/main" id="{8ECD7DF5-9755-4CDB-A20F-CDBC2F58791D}"/>
              </a:ext>
            </a:extLst>
          </p:cNvPr>
          <p:cNvSpPr txBox="1"/>
          <p:nvPr/>
        </p:nvSpPr>
        <p:spPr>
          <a:xfrm>
            <a:off x="3188651" y="6051137"/>
            <a:ext cx="1235463" cy="65021"/>
          </a:xfrm>
          <a:prstGeom prst="rect">
            <a:avLst/>
          </a:prstGeom>
        </p:spPr>
        <p:txBody>
          <a:bodyPr wrap="square" lIns="0" tIns="1938" rIns="0" bIns="0" rtlCol="0">
            <a:noAutofit/>
          </a:bodyPr>
          <a:lstStyle/>
          <a:p>
            <a:pPr marL="22939">
              <a:lnSpc>
                <a:spcPts val="497"/>
              </a:lnSpc>
            </a:pPr>
            <a:endParaRPr sz="497"/>
          </a:p>
        </p:txBody>
      </p:sp>
      <p:sp>
        <p:nvSpPr>
          <p:cNvPr id="427" name="object 24">
            <a:extLst>
              <a:ext uri="{FF2B5EF4-FFF2-40B4-BE49-F238E27FC236}">
                <a16:creationId xmlns:a16="http://schemas.microsoft.com/office/drawing/2014/main" id="{88226F4F-70A0-4EC3-8593-0241AAD3E490}"/>
              </a:ext>
            </a:extLst>
          </p:cNvPr>
          <p:cNvSpPr txBox="1"/>
          <p:nvPr/>
        </p:nvSpPr>
        <p:spPr>
          <a:xfrm>
            <a:off x="4424114" y="6051137"/>
            <a:ext cx="3706383" cy="65021"/>
          </a:xfrm>
          <a:prstGeom prst="rect">
            <a:avLst/>
          </a:prstGeom>
        </p:spPr>
        <p:txBody>
          <a:bodyPr wrap="square" lIns="0" tIns="1938" rIns="0" bIns="0" rtlCol="0">
            <a:noAutofit/>
          </a:bodyPr>
          <a:lstStyle/>
          <a:p>
            <a:pPr marL="22939">
              <a:lnSpc>
                <a:spcPts val="497"/>
              </a:lnSpc>
            </a:pPr>
            <a:endParaRPr sz="497"/>
          </a:p>
        </p:txBody>
      </p:sp>
      <p:sp>
        <p:nvSpPr>
          <p:cNvPr id="428" name="object 23">
            <a:extLst>
              <a:ext uri="{FF2B5EF4-FFF2-40B4-BE49-F238E27FC236}">
                <a16:creationId xmlns:a16="http://schemas.microsoft.com/office/drawing/2014/main" id="{59D9C6C5-573A-436F-9C4A-1E530161442C}"/>
              </a:ext>
            </a:extLst>
          </p:cNvPr>
          <p:cNvSpPr txBox="1"/>
          <p:nvPr/>
        </p:nvSpPr>
        <p:spPr>
          <a:xfrm>
            <a:off x="8130497" y="6051137"/>
            <a:ext cx="3706394" cy="65021"/>
          </a:xfrm>
          <a:prstGeom prst="rect">
            <a:avLst/>
          </a:prstGeom>
        </p:spPr>
        <p:txBody>
          <a:bodyPr wrap="square" lIns="0" tIns="1938" rIns="0" bIns="0" rtlCol="0">
            <a:noAutofit/>
          </a:bodyPr>
          <a:lstStyle/>
          <a:p>
            <a:pPr marL="22939">
              <a:lnSpc>
                <a:spcPts val="497"/>
              </a:lnSpc>
            </a:pPr>
            <a:endParaRPr sz="497"/>
          </a:p>
        </p:txBody>
      </p:sp>
      <p:sp>
        <p:nvSpPr>
          <p:cNvPr id="429" name="object 22">
            <a:extLst>
              <a:ext uri="{FF2B5EF4-FFF2-40B4-BE49-F238E27FC236}">
                <a16:creationId xmlns:a16="http://schemas.microsoft.com/office/drawing/2014/main" id="{6CE44486-6821-4868-889E-7B6D0FAF70F6}"/>
              </a:ext>
            </a:extLst>
          </p:cNvPr>
          <p:cNvSpPr txBox="1"/>
          <p:nvPr/>
        </p:nvSpPr>
        <p:spPr>
          <a:xfrm>
            <a:off x="11836892" y="6051137"/>
            <a:ext cx="2470937" cy="65021"/>
          </a:xfrm>
          <a:prstGeom prst="rect">
            <a:avLst/>
          </a:prstGeom>
        </p:spPr>
        <p:txBody>
          <a:bodyPr wrap="square" lIns="0" tIns="1938" rIns="0" bIns="0" rtlCol="0">
            <a:noAutofit/>
          </a:bodyPr>
          <a:lstStyle/>
          <a:p>
            <a:pPr marL="22939">
              <a:lnSpc>
                <a:spcPts val="497"/>
              </a:lnSpc>
            </a:pPr>
            <a:endParaRPr sz="497"/>
          </a:p>
        </p:txBody>
      </p:sp>
      <p:sp>
        <p:nvSpPr>
          <p:cNvPr id="430" name="object 16">
            <a:extLst>
              <a:ext uri="{FF2B5EF4-FFF2-40B4-BE49-F238E27FC236}">
                <a16:creationId xmlns:a16="http://schemas.microsoft.com/office/drawing/2014/main" id="{C806EBE1-22BE-41D2-BA88-6915501ECD91}"/>
              </a:ext>
            </a:extLst>
          </p:cNvPr>
          <p:cNvSpPr txBox="1"/>
          <p:nvPr/>
        </p:nvSpPr>
        <p:spPr>
          <a:xfrm>
            <a:off x="1926226" y="4570850"/>
            <a:ext cx="6177309" cy="65021"/>
          </a:xfrm>
          <a:prstGeom prst="rect">
            <a:avLst/>
          </a:prstGeom>
        </p:spPr>
        <p:txBody>
          <a:bodyPr wrap="square" lIns="0" tIns="1938" rIns="0" bIns="0" rtlCol="0">
            <a:noAutofit/>
          </a:bodyPr>
          <a:lstStyle/>
          <a:p>
            <a:pPr marL="22939">
              <a:lnSpc>
                <a:spcPts val="497"/>
              </a:lnSpc>
            </a:pPr>
            <a:endParaRPr sz="497"/>
          </a:p>
        </p:txBody>
      </p:sp>
      <p:sp>
        <p:nvSpPr>
          <p:cNvPr id="431" name="object 15">
            <a:extLst>
              <a:ext uri="{FF2B5EF4-FFF2-40B4-BE49-F238E27FC236}">
                <a16:creationId xmlns:a16="http://schemas.microsoft.com/office/drawing/2014/main" id="{9591BEED-4720-413E-96C3-CD6087BD83AE}"/>
              </a:ext>
            </a:extLst>
          </p:cNvPr>
          <p:cNvSpPr txBox="1"/>
          <p:nvPr/>
        </p:nvSpPr>
        <p:spPr>
          <a:xfrm>
            <a:off x="8103535" y="4570850"/>
            <a:ext cx="1235468" cy="65021"/>
          </a:xfrm>
          <a:prstGeom prst="rect">
            <a:avLst/>
          </a:prstGeom>
        </p:spPr>
        <p:txBody>
          <a:bodyPr wrap="square" lIns="0" tIns="1938" rIns="0" bIns="0" rtlCol="0">
            <a:noAutofit/>
          </a:bodyPr>
          <a:lstStyle/>
          <a:p>
            <a:pPr marL="22939">
              <a:lnSpc>
                <a:spcPts val="497"/>
              </a:lnSpc>
            </a:pPr>
            <a:endParaRPr sz="497"/>
          </a:p>
        </p:txBody>
      </p:sp>
      <p:sp>
        <p:nvSpPr>
          <p:cNvPr id="432" name="object 14">
            <a:extLst>
              <a:ext uri="{FF2B5EF4-FFF2-40B4-BE49-F238E27FC236}">
                <a16:creationId xmlns:a16="http://schemas.microsoft.com/office/drawing/2014/main" id="{63A26147-00EF-4955-9015-79F1A8E8792A}"/>
              </a:ext>
            </a:extLst>
          </p:cNvPr>
          <p:cNvSpPr txBox="1"/>
          <p:nvPr/>
        </p:nvSpPr>
        <p:spPr>
          <a:xfrm>
            <a:off x="9339004" y="4570850"/>
            <a:ext cx="2470926" cy="65021"/>
          </a:xfrm>
          <a:prstGeom prst="rect">
            <a:avLst/>
          </a:prstGeom>
        </p:spPr>
        <p:txBody>
          <a:bodyPr wrap="square" lIns="0" tIns="1938" rIns="0" bIns="0" rtlCol="0">
            <a:noAutofit/>
          </a:bodyPr>
          <a:lstStyle/>
          <a:p>
            <a:pPr marL="22939">
              <a:lnSpc>
                <a:spcPts val="497"/>
              </a:lnSpc>
            </a:pPr>
            <a:endParaRPr sz="497"/>
          </a:p>
        </p:txBody>
      </p:sp>
      <p:sp>
        <p:nvSpPr>
          <p:cNvPr id="433" name="object 13">
            <a:extLst>
              <a:ext uri="{FF2B5EF4-FFF2-40B4-BE49-F238E27FC236}">
                <a16:creationId xmlns:a16="http://schemas.microsoft.com/office/drawing/2014/main" id="{CEEF102D-E6B0-4BAB-9696-2DF3E673F387}"/>
              </a:ext>
            </a:extLst>
          </p:cNvPr>
          <p:cNvSpPr txBox="1"/>
          <p:nvPr/>
        </p:nvSpPr>
        <p:spPr>
          <a:xfrm>
            <a:off x="11809929" y="4570850"/>
            <a:ext cx="2470937" cy="65021"/>
          </a:xfrm>
          <a:prstGeom prst="rect">
            <a:avLst/>
          </a:prstGeom>
        </p:spPr>
        <p:txBody>
          <a:bodyPr wrap="square" lIns="0" tIns="1938" rIns="0" bIns="0" rtlCol="0">
            <a:noAutofit/>
          </a:bodyPr>
          <a:lstStyle/>
          <a:p>
            <a:pPr marL="22939">
              <a:lnSpc>
                <a:spcPts val="497"/>
              </a:lnSpc>
            </a:pPr>
            <a:endParaRPr sz="497"/>
          </a:p>
        </p:txBody>
      </p:sp>
      <p:sp>
        <p:nvSpPr>
          <p:cNvPr id="434" name="object 93">
            <a:extLst>
              <a:ext uri="{FF2B5EF4-FFF2-40B4-BE49-F238E27FC236}">
                <a16:creationId xmlns:a16="http://schemas.microsoft.com/office/drawing/2014/main" id="{2503C60D-B043-4D47-BFFF-7426DA031DF8}"/>
              </a:ext>
            </a:extLst>
          </p:cNvPr>
          <p:cNvSpPr/>
          <p:nvPr/>
        </p:nvSpPr>
        <p:spPr>
          <a:xfrm>
            <a:off x="5672542" y="7115576"/>
            <a:ext cx="3706394" cy="65021"/>
          </a:xfrm>
          <a:custGeom>
            <a:avLst/>
            <a:gdLst/>
            <a:ahLst/>
            <a:cxnLst/>
            <a:rect l="l" t="t" r="r" b="b"/>
            <a:pathLst>
              <a:path w="4104004" h="71996">
                <a:moveTo>
                  <a:pt x="0" y="0"/>
                </a:moveTo>
                <a:lnTo>
                  <a:pt x="0" y="71996"/>
                </a:lnTo>
                <a:lnTo>
                  <a:pt x="4104004" y="71996"/>
                </a:lnTo>
                <a:lnTo>
                  <a:pt x="4104004" y="0"/>
                </a:lnTo>
                <a:lnTo>
                  <a:pt x="0" y="0"/>
                </a:lnTo>
                <a:close/>
              </a:path>
            </a:pathLst>
          </a:custGeom>
          <a:solidFill>
            <a:srgbClr val="F39200"/>
          </a:solidFill>
        </p:spPr>
        <p:txBody>
          <a:bodyPr wrap="square" lIns="0" tIns="0" rIns="0" bIns="0" rtlCol="0">
            <a:noAutofit/>
          </a:bodyPr>
          <a:lstStyle/>
          <a:p>
            <a:endParaRPr sz="1626"/>
          </a:p>
        </p:txBody>
      </p:sp>
      <p:sp>
        <p:nvSpPr>
          <p:cNvPr id="435" name="object 94">
            <a:extLst>
              <a:ext uri="{FF2B5EF4-FFF2-40B4-BE49-F238E27FC236}">
                <a16:creationId xmlns:a16="http://schemas.microsoft.com/office/drawing/2014/main" id="{1D85F2D1-5E08-4B37-8525-7FB83B71B3C9}"/>
              </a:ext>
            </a:extLst>
          </p:cNvPr>
          <p:cNvSpPr/>
          <p:nvPr/>
        </p:nvSpPr>
        <p:spPr>
          <a:xfrm>
            <a:off x="11849864" y="7115576"/>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436" name="object 95">
            <a:extLst>
              <a:ext uri="{FF2B5EF4-FFF2-40B4-BE49-F238E27FC236}">
                <a16:creationId xmlns:a16="http://schemas.microsoft.com/office/drawing/2014/main" id="{60777F28-57D0-4B07-A030-F645224EB258}"/>
              </a:ext>
            </a:extLst>
          </p:cNvPr>
          <p:cNvSpPr/>
          <p:nvPr/>
        </p:nvSpPr>
        <p:spPr>
          <a:xfrm>
            <a:off x="9378938" y="7115576"/>
            <a:ext cx="2470926" cy="65021"/>
          </a:xfrm>
          <a:custGeom>
            <a:avLst/>
            <a:gdLst/>
            <a:ahLst/>
            <a:cxnLst/>
            <a:rect l="l" t="t" r="r" b="b"/>
            <a:pathLst>
              <a:path w="2735999" h="71996">
                <a:moveTo>
                  <a:pt x="1368005" y="71996"/>
                </a:moveTo>
                <a:lnTo>
                  <a:pt x="2735999" y="71996"/>
                </a:lnTo>
                <a:lnTo>
                  <a:pt x="2735999" y="0"/>
                </a:lnTo>
                <a:lnTo>
                  <a:pt x="0" y="0"/>
                </a:lnTo>
                <a:lnTo>
                  <a:pt x="0" y="71996"/>
                </a:lnTo>
                <a:lnTo>
                  <a:pt x="1368005" y="71996"/>
                </a:lnTo>
                <a:close/>
              </a:path>
            </a:pathLst>
          </a:custGeom>
          <a:solidFill>
            <a:srgbClr val="9D9C9C"/>
          </a:solidFill>
        </p:spPr>
        <p:txBody>
          <a:bodyPr wrap="square" lIns="0" tIns="0" rIns="0" bIns="0" rtlCol="0">
            <a:noAutofit/>
          </a:bodyPr>
          <a:lstStyle/>
          <a:p>
            <a:endParaRPr sz="1626"/>
          </a:p>
        </p:txBody>
      </p:sp>
      <p:sp>
        <p:nvSpPr>
          <p:cNvPr id="437" name="object 96">
            <a:extLst>
              <a:ext uri="{FF2B5EF4-FFF2-40B4-BE49-F238E27FC236}">
                <a16:creationId xmlns:a16="http://schemas.microsoft.com/office/drawing/2014/main" id="{D9187747-8C6B-4C0D-A927-DF5952FA456C}"/>
              </a:ext>
            </a:extLst>
          </p:cNvPr>
          <p:cNvSpPr/>
          <p:nvPr/>
        </p:nvSpPr>
        <p:spPr>
          <a:xfrm>
            <a:off x="13085332" y="7115576"/>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438" name="object 97">
            <a:extLst>
              <a:ext uri="{FF2B5EF4-FFF2-40B4-BE49-F238E27FC236}">
                <a16:creationId xmlns:a16="http://schemas.microsoft.com/office/drawing/2014/main" id="{728F883E-7E21-4691-B63B-FBDB11D6D0A5}"/>
              </a:ext>
            </a:extLst>
          </p:cNvPr>
          <p:cNvSpPr/>
          <p:nvPr/>
        </p:nvSpPr>
        <p:spPr>
          <a:xfrm>
            <a:off x="1966160" y="7115576"/>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439" name="object 98">
            <a:extLst>
              <a:ext uri="{FF2B5EF4-FFF2-40B4-BE49-F238E27FC236}">
                <a16:creationId xmlns:a16="http://schemas.microsoft.com/office/drawing/2014/main" id="{DDED07AC-D64D-455F-ABCF-D111DE30C98C}"/>
              </a:ext>
            </a:extLst>
          </p:cNvPr>
          <p:cNvSpPr/>
          <p:nvPr/>
        </p:nvSpPr>
        <p:spPr>
          <a:xfrm>
            <a:off x="3201617" y="7115576"/>
            <a:ext cx="2470937" cy="65021"/>
          </a:xfrm>
          <a:custGeom>
            <a:avLst/>
            <a:gdLst/>
            <a:ahLst/>
            <a:cxnLst/>
            <a:rect l="l" t="t" r="r" b="b"/>
            <a:pathLst>
              <a:path w="2736011" h="71996">
                <a:moveTo>
                  <a:pt x="1368005" y="0"/>
                </a:moveTo>
                <a:lnTo>
                  <a:pt x="0" y="0"/>
                </a:lnTo>
                <a:lnTo>
                  <a:pt x="0" y="71996"/>
                </a:lnTo>
                <a:lnTo>
                  <a:pt x="2736011" y="71996"/>
                </a:lnTo>
                <a:lnTo>
                  <a:pt x="2736011" y="0"/>
                </a:lnTo>
                <a:lnTo>
                  <a:pt x="1368005" y="0"/>
                </a:lnTo>
                <a:close/>
              </a:path>
            </a:pathLst>
          </a:custGeom>
          <a:solidFill>
            <a:srgbClr val="7CB928"/>
          </a:solidFill>
        </p:spPr>
        <p:txBody>
          <a:bodyPr wrap="square" lIns="0" tIns="0" rIns="0" bIns="0" rtlCol="0">
            <a:noAutofit/>
          </a:bodyPr>
          <a:lstStyle/>
          <a:p>
            <a:endParaRPr sz="1626"/>
          </a:p>
        </p:txBody>
      </p:sp>
      <p:sp>
        <p:nvSpPr>
          <p:cNvPr id="440" name="object 56">
            <a:extLst>
              <a:ext uri="{FF2B5EF4-FFF2-40B4-BE49-F238E27FC236}">
                <a16:creationId xmlns:a16="http://schemas.microsoft.com/office/drawing/2014/main" id="{2212F85D-6682-40FF-AEC4-C641D8CEBE98}"/>
              </a:ext>
            </a:extLst>
          </p:cNvPr>
          <p:cNvSpPr/>
          <p:nvPr/>
        </p:nvSpPr>
        <p:spPr>
          <a:xfrm>
            <a:off x="343414" y="7050554"/>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441" name="object 57">
            <a:extLst>
              <a:ext uri="{FF2B5EF4-FFF2-40B4-BE49-F238E27FC236}">
                <a16:creationId xmlns:a16="http://schemas.microsoft.com/office/drawing/2014/main" id="{19DA4E65-28C0-45C5-9F55-796857FB6616}"/>
              </a:ext>
            </a:extLst>
          </p:cNvPr>
          <p:cNvSpPr/>
          <p:nvPr/>
        </p:nvSpPr>
        <p:spPr>
          <a:xfrm>
            <a:off x="1315913" y="7050554"/>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442" name="object 58">
            <a:extLst>
              <a:ext uri="{FF2B5EF4-FFF2-40B4-BE49-F238E27FC236}">
                <a16:creationId xmlns:a16="http://schemas.microsoft.com/office/drawing/2014/main" id="{F4ECD25C-203B-4462-A5CA-71F7DF723D1F}"/>
              </a:ext>
            </a:extLst>
          </p:cNvPr>
          <p:cNvSpPr/>
          <p:nvPr/>
        </p:nvSpPr>
        <p:spPr>
          <a:xfrm>
            <a:off x="1966157" y="705055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43" name="object 59">
            <a:extLst>
              <a:ext uri="{FF2B5EF4-FFF2-40B4-BE49-F238E27FC236}">
                <a16:creationId xmlns:a16="http://schemas.microsoft.com/office/drawing/2014/main" id="{A2531451-2686-465D-A356-554BF94C5F78}"/>
              </a:ext>
            </a:extLst>
          </p:cNvPr>
          <p:cNvSpPr/>
          <p:nvPr/>
        </p:nvSpPr>
        <p:spPr>
          <a:xfrm>
            <a:off x="3201621" y="705055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44" name="object 60">
            <a:extLst>
              <a:ext uri="{FF2B5EF4-FFF2-40B4-BE49-F238E27FC236}">
                <a16:creationId xmlns:a16="http://schemas.microsoft.com/office/drawing/2014/main" id="{7E15D8BB-B425-4ED4-8E0A-136919A89900}"/>
              </a:ext>
            </a:extLst>
          </p:cNvPr>
          <p:cNvSpPr/>
          <p:nvPr/>
        </p:nvSpPr>
        <p:spPr>
          <a:xfrm>
            <a:off x="4437083" y="705055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45" name="object 61">
            <a:extLst>
              <a:ext uri="{FF2B5EF4-FFF2-40B4-BE49-F238E27FC236}">
                <a16:creationId xmlns:a16="http://schemas.microsoft.com/office/drawing/2014/main" id="{95750734-B463-4B91-8093-34A0F184C4B7}"/>
              </a:ext>
            </a:extLst>
          </p:cNvPr>
          <p:cNvSpPr/>
          <p:nvPr/>
        </p:nvSpPr>
        <p:spPr>
          <a:xfrm>
            <a:off x="5672547" y="705055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46" name="object 62">
            <a:extLst>
              <a:ext uri="{FF2B5EF4-FFF2-40B4-BE49-F238E27FC236}">
                <a16:creationId xmlns:a16="http://schemas.microsoft.com/office/drawing/2014/main" id="{41578094-49E1-42CB-A493-C7C6FB91150B}"/>
              </a:ext>
            </a:extLst>
          </p:cNvPr>
          <p:cNvSpPr/>
          <p:nvPr/>
        </p:nvSpPr>
        <p:spPr>
          <a:xfrm>
            <a:off x="6908011" y="7050554"/>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447" name="object 63">
            <a:extLst>
              <a:ext uri="{FF2B5EF4-FFF2-40B4-BE49-F238E27FC236}">
                <a16:creationId xmlns:a16="http://schemas.microsoft.com/office/drawing/2014/main" id="{6CA6A7C9-AFCC-4D58-B00D-12F577FF7907}"/>
              </a:ext>
            </a:extLst>
          </p:cNvPr>
          <p:cNvSpPr/>
          <p:nvPr/>
        </p:nvSpPr>
        <p:spPr>
          <a:xfrm>
            <a:off x="8143473" y="705055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48" name="object 64">
            <a:extLst>
              <a:ext uri="{FF2B5EF4-FFF2-40B4-BE49-F238E27FC236}">
                <a16:creationId xmlns:a16="http://schemas.microsoft.com/office/drawing/2014/main" id="{596957B5-0EE5-467F-9FCF-D22706E32578}"/>
              </a:ext>
            </a:extLst>
          </p:cNvPr>
          <p:cNvSpPr/>
          <p:nvPr/>
        </p:nvSpPr>
        <p:spPr>
          <a:xfrm>
            <a:off x="9378938" y="705055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49" name="object 65">
            <a:extLst>
              <a:ext uri="{FF2B5EF4-FFF2-40B4-BE49-F238E27FC236}">
                <a16:creationId xmlns:a16="http://schemas.microsoft.com/office/drawing/2014/main" id="{95C54BD6-21C7-4C34-A594-39BCED03E879}"/>
              </a:ext>
            </a:extLst>
          </p:cNvPr>
          <p:cNvSpPr/>
          <p:nvPr/>
        </p:nvSpPr>
        <p:spPr>
          <a:xfrm>
            <a:off x="10614401" y="7050554"/>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450" name="object 66">
            <a:extLst>
              <a:ext uri="{FF2B5EF4-FFF2-40B4-BE49-F238E27FC236}">
                <a16:creationId xmlns:a16="http://schemas.microsoft.com/office/drawing/2014/main" id="{8B843CDA-6FAF-446E-9AC5-D3D8634229C4}"/>
              </a:ext>
            </a:extLst>
          </p:cNvPr>
          <p:cNvSpPr/>
          <p:nvPr/>
        </p:nvSpPr>
        <p:spPr>
          <a:xfrm>
            <a:off x="11849864" y="705055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51" name="object 67">
            <a:extLst>
              <a:ext uri="{FF2B5EF4-FFF2-40B4-BE49-F238E27FC236}">
                <a16:creationId xmlns:a16="http://schemas.microsoft.com/office/drawing/2014/main" id="{CC6C31DF-B36E-46FA-9455-3B600CDE1064}"/>
              </a:ext>
            </a:extLst>
          </p:cNvPr>
          <p:cNvSpPr/>
          <p:nvPr/>
        </p:nvSpPr>
        <p:spPr>
          <a:xfrm>
            <a:off x="13085328" y="705055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452" name="object 22">
            <a:extLst>
              <a:ext uri="{FF2B5EF4-FFF2-40B4-BE49-F238E27FC236}">
                <a16:creationId xmlns:a16="http://schemas.microsoft.com/office/drawing/2014/main" id="{E7920277-4265-474C-8D8B-88068930A3C1}"/>
              </a:ext>
            </a:extLst>
          </p:cNvPr>
          <p:cNvSpPr txBox="1"/>
          <p:nvPr/>
        </p:nvSpPr>
        <p:spPr>
          <a:xfrm>
            <a:off x="330446" y="7115939"/>
            <a:ext cx="709404" cy="149105"/>
          </a:xfrm>
          <a:prstGeom prst="rect">
            <a:avLst/>
          </a:prstGeom>
        </p:spPr>
        <p:txBody>
          <a:bodyPr wrap="square" lIns="0" tIns="6451" rIns="0" bIns="0" rtlCol="0">
            <a:noAutofit/>
          </a:bodyPr>
          <a:lstStyle/>
          <a:p>
            <a:pPr marL="11469">
              <a:lnSpc>
                <a:spcPts val="1016"/>
              </a:lnSpc>
            </a:pPr>
            <a:r>
              <a:rPr sz="993" spc="-3">
                <a:solidFill>
                  <a:srgbClr val="3C3C3B"/>
                </a:solidFill>
                <a:cs typeface="Times New Roman"/>
              </a:rPr>
              <a:t>Accessibility</a:t>
            </a:r>
            <a:endParaRPr sz="993">
              <a:cs typeface="Times New Roman"/>
            </a:endParaRPr>
          </a:p>
        </p:txBody>
      </p:sp>
      <p:sp>
        <p:nvSpPr>
          <p:cNvPr id="453" name="object 21">
            <a:extLst>
              <a:ext uri="{FF2B5EF4-FFF2-40B4-BE49-F238E27FC236}">
                <a16:creationId xmlns:a16="http://schemas.microsoft.com/office/drawing/2014/main" id="{5BB6D8D9-15BD-4591-9538-023C0DDE53F6}"/>
              </a:ext>
            </a:extLst>
          </p:cNvPr>
          <p:cNvSpPr txBox="1"/>
          <p:nvPr/>
        </p:nvSpPr>
        <p:spPr>
          <a:xfrm>
            <a:off x="1953186" y="7246016"/>
            <a:ext cx="1056725" cy="470321"/>
          </a:xfrm>
          <a:prstGeom prst="rect">
            <a:avLst/>
          </a:prstGeom>
        </p:spPr>
        <p:txBody>
          <a:bodyPr wrap="square" lIns="0" tIns="6451" rIns="0" bIns="0" rtlCol="0">
            <a:noAutofit/>
          </a:bodyPr>
          <a:lstStyle/>
          <a:p>
            <a:pPr marL="11469">
              <a:lnSpc>
                <a:spcPts val="1016"/>
              </a:lnSpc>
            </a:pPr>
            <a:r>
              <a:rPr sz="993" spc="2">
                <a:solidFill>
                  <a:srgbClr val="3C3C3B"/>
                </a:solidFill>
                <a:cs typeface="Times New Roman"/>
              </a:rPr>
              <a:t>Work in progress to</a:t>
            </a:r>
            <a:endParaRPr sz="993">
              <a:cs typeface="Times New Roman"/>
            </a:endParaRPr>
          </a:p>
          <a:p>
            <a:pPr marL="11469" marR="218063">
              <a:lnSpc>
                <a:spcPts val="1142"/>
              </a:lnSpc>
              <a:spcBef>
                <a:spcPts val="70"/>
              </a:spcBef>
            </a:pPr>
            <a:r>
              <a:rPr sz="993" spc="-61">
                <a:solidFill>
                  <a:srgbClr val="3C3C3B"/>
                </a:solidFill>
                <a:cs typeface="Times New Roman"/>
              </a:rPr>
              <a:t>meet WCAG AA, </a:t>
            </a:r>
            <a:endParaRPr sz="993">
              <a:cs typeface="Times New Roman"/>
            </a:endParaRPr>
          </a:p>
          <a:p>
            <a:pPr marL="11469" marR="218063">
              <a:lnSpc>
                <a:spcPts val="1142"/>
              </a:lnSpc>
              <a:spcBef>
                <a:spcPts val="122"/>
              </a:spcBef>
            </a:pPr>
            <a:r>
              <a:rPr sz="993" spc="33">
                <a:solidFill>
                  <a:srgbClr val="3C3C3B"/>
                </a:solidFill>
                <a:cs typeface="Times New Roman"/>
              </a:rPr>
              <a:t>no statement</a:t>
            </a:r>
            <a:endParaRPr sz="993">
              <a:cs typeface="Times New Roman"/>
            </a:endParaRPr>
          </a:p>
        </p:txBody>
      </p:sp>
      <p:sp>
        <p:nvSpPr>
          <p:cNvPr id="454" name="object 20">
            <a:extLst>
              <a:ext uri="{FF2B5EF4-FFF2-40B4-BE49-F238E27FC236}">
                <a16:creationId xmlns:a16="http://schemas.microsoft.com/office/drawing/2014/main" id="{C1D602F0-D197-4FC1-AEE9-3B3DA7E3D45B}"/>
              </a:ext>
            </a:extLst>
          </p:cNvPr>
          <p:cNvSpPr txBox="1"/>
          <p:nvPr/>
        </p:nvSpPr>
        <p:spPr>
          <a:xfrm>
            <a:off x="3188597" y="7246142"/>
            <a:ext cx="1113374" cy="309713"/>
          </a:xfrm>
          <a:prstGeom prst="rect">
            <a:avLst/>
          </a:prstGeom>
        </p:spPr>
        <p:txBody>
          <a:bodyPr wrap="square" lIns="0" tIns="6451" rIns="0" bIns="0" rtlCol="0">
            <a:noAutofit/>
          </a:bodyPr>
          <a:lstStyle/>
          <a:p>
            <a:pPr marL="11469">
              <a:lnSpc>
                <a:spcPts val="1016"/>
              </a:lnSpc>
            </a:pPr>
            <a:r>
              <a:rPr sz="993" spc="-43">
                <a:solidFill>
                  <a:srgbClr val="3C3C3B"/>
                </a:solidFill>
                <a:cs typeface="Times New Roman"/>
              </a:rPr>
              <a:t>WCAG AA compliant,</a:t>
            </a:r>
            <a:endParaRPr sz="993">
              <a:cs typeface="Times New Roman"/>
            </a:endParaRPr>
          </a:p>
          <a:p>
            <a:pPr marL="11469" marR="18924">
              <a:lnSpc>
                <a:spcPct val="95825"/>
              </a:lnSpc>
              <a:spcBef>
                <a:spcPts val="70"/>
              </a:spcBef>
            </a:pPr>
            <a:r>
              <a:rPr sz="993" spc="25">
                <a:solidFill>
                  <a:srgbClr val="3C3C3B"/>
                </a:solidFill>
                <a:cs typeface="Times New Roman"/>
              </a:rPr>
              <a:t>statement on site</a:t>
            </a:r>
            <a:endParaRPr sz="993">
              <a:cs typeface="Times New Roman"/>
            </a:endParaRPr>
          </a:p>
        </p:txBody>
      </p:sp>
      <p:sp>
        <p:nvSpPr>
          <p:cNvPr id="455" name="object 19">
            <a:extLst>
              <a:ext uri="{FF2B5EF4-FFF2-40B4-BE49-F238E27FC236}">
                <a16:creationId xmlns:a16="http://schemas.microsoft.com/office/drawing/2014/main" id="{BFCD7347-6E4C-4E9E-AC5D-34215EB76697}"/>
              </a:ext>
            </a:extLst>
          </p:cNvPr>
          <p:cNvSpPr txBox="1"/>
          <p:nvPr/>
        </p:nvSpPr>
        <p:spPr>
          <a:xfrm>
            <a:off x="4424008" y="7246142"/>
            <a:ext cx="1162146" cy="470321"/>
          </a:xfrm>
          <a:prstGeom prst="rect">
            <a:avLst/>
          </a:prstGeom>
        </p:spPr>
        <p:txBody>
          <a:bodyPr wrap="square" lIns="0" tIns="6451" rIns="0" bIns="0" rtlCol="0">
            <a:noAutofit/>
          </a:bodyPr>
          <a:lstStyle/>
          <a:p>
            <a:pPr marL="11469" marR="10292">
              <a:lnSpc>
                <a:spcPts val="1016"/>
              </a:lnSpc>
            </a:pPr>
            <a:r>
              <a:rPr sz="993" spc="-84">
                <a:solidFill>
                  <a:srgbClr val="3C3C3B"/>
                </a:solidFill>
                <a:cs typeface="Times New Roman"/>
              </a:rPr>
              <a:t>WCAG A and AA</a:t>
            </a:r>
            <a:endParaRPr sz="993">
              <a:cs typeface="Times New Roman"/>
            </a:endParaRPr>
          </a:p>
          <a:p>
            <a:pPr marL="11469">
              <a:lnSpc>
                <a:spcPts val="1142"/>
              </a:lnSpc>
              <a:spcBef>
                <a:spcPts val="70"/>
              </a:spcBef>
            </a:pPr>
            <a:r>
              <a:rPr sz="993" spc="-23">
                <a:solidFill>
                  <a:srgbClr val="3C3C3B"/>
                </a:solidFill>
                <a:cs typeface="Times New Roman"/>
              </a:rPr>
              <a:t>c</a:t>
            </a:r>
            <a:r>
              <a:rPr sz="993">
                <a:solidFill>
                  <a:srgbClr val="3C3C3B"/>
                </a:solidFill>
                <a:cs typeface="Times New Roman"/>
              </a:rPr>
              <a:t>omplian</a:t>
            </a:r>
            <a:r>
              <a:rPr sz="993" spc="4">
                <a:solidFill>
                  <a:srgbClr val="3C3C3B"/>
                </a:solidFill>
                <a:cs typeface="Times New Roman"/>
              </a:rPr>
              <a:t>t</a:t>
            </a:r>
            <a:r>
              <a:rPr sz="993">
                <a:solidFill>
                  <a:srgbClr val="3C3C3B"/>
                </a:solidFill>
                <a:cs typeface="Times New Roman"/>
              </a:rPr>
              <a:t>,</a:t>
            </a:r>
            <a:r>
              <a:rPr sz="993" spc="206">
                <a:solidFill>
                  <a:srgbClr val="3C3C3B"/>
                </a:solidFill>
                <a:cs typeface="Times New Roman"/>
              </a:rPr>
              <a:t> </a:t>
            </a:r>
            <a:r>
              <a:rPr sz="993" spc="25">
                <a:solidFill>
                  <a:srgbClr val="3C3C3B"/>
                </a:solidFill>
                <a:cs typeface="Times New Roman"/>
              </a:rPr>
              <a:t>s</a:t>
            </a:r>
            <a:r>
              <a:rPr sz="993" spc="7">
                <a:solidFill>
                  <a:srgbClr val="3C3C3B"/>
                </a:solidFill>
                <a:cs typeface="Times New Roman"/>
              </a:rPr>
              <a:t>t</a:t>
            </a:r>
            <a:r>
              <a:rPr sz="993" spc="37">
                <a:solidFill>
                  <a:srgbClr val="3C3C3B"/>
                </a:solidFill>
                <a:cs typeface="Times New Roman"/>
              </a:rPr>
              <a:t>a</a:t>
            </a:r>
            <a:r>
              <a:rPr sz="993" spc="17">
                <a:solidFill>
                  <a:srgbClr val="3C3C3B"/>
                </a:solidFill>
                <a:cs typeface="Times New Roman"/>
              </a:rPr>
              <a:t>t</a:t>
            </a:r>
            <a:r>
              <a:rPr sz="993" spc="57">
                <a:solidFill>
                  <a:srgbClr val="3C3C3B"/>
                </a:solidFill>
                <a:cs typeface="Times New Roman"/>
              </a:rPr>
              <a:t>ement</a:t>
            </a:r>
            <a:r>
              <a:rPr sz="993" spc="29">
                <a:solidFill>
                  <a:srgbClr val="3C3C3B"/>
                </a:solidFill>
                <a:cs typeface="Times New Roman"/>
              </a:rPr>
              <a:t> </a:t>
            </a:r>
            <a:endParaRPr sz="993">
              <a:cs typeface="Times New Roman"/>
            </a:endParaRPr>
          </a:p>
          <a:p>
            <a:pPr marL="11469">
              <a:lnSpc>
                <a:spcPts val="1142"/>
              </a:lnSpc>
              <a:spcBef>
                <a:spcPts val="122"/>
              </a:spcBef>
            </a:pPr>
            <a:r>
              <a:rPr sz="993" spc="16">
                <a:solidFill>
                  <a:srgbClr val="3C3C3B"/>
                </a:solidFill>
                <a:cs typeface="Times New Roman"/>
              </a:rPr>
              <a:t>on site</a:t>
            </a:r>
            <a:endParaRPr sz="993">
              <a:cs typeface="Times New Roman"/>
            </a:endParaRPr>
          </a:p>
        </p:txBody>
      </p:sp>
      <p:sp>
        <p:nvSpPr>
          <p:cNvPr id="456" name="object 18">
            <a:extLst>
              <a:ext uri="{FF2B5EF4-FFF2-40B4-BE49-F238E27FC236}">
                <a16:creationId xmlns:a16="http://schemas.microsoft.com/office/drawing/2014/main" id="{500D119C-7A81-47B6-8A20-9EAEB896EC7B}"/>
              </a:ext>
            </a:extLst>
          </p:cNvPr>
          <p:cNvSpPr txBox="1"/>
          <p:nvPr/>
        </p:nvSpPr>
        <p:spPr>
          <a:xfrm>
            <a:off x="5659420" y="7246268"/>
            <a:ext cx="943501" cy="470321"/>
          </a:xfrm>
          <a:prstGeom prst="rect">
            <a:avLst/>
          </a:prstGeom>
        </p:spPr>
        <p:txBody>
          <a:bodyPr wrap="square" lIns="0" tIns="6451" rIns="0" bIns="0" rtlCol="0">
            <a:noAutofit/>
          </a:bodyPr>
          <a:lstStyle/>
          <a:p>
            <a:pPr marL="11469" marR="10292">
              <a:lnSpc>
                <a:spcPts val="1016"/>
              </a:lnSpc>
            </a:pPr>
            <a:r>
              <a:rPr sz="993">
                <a:solidFill>
                  <a:srgbClr val="3C3C3B"/>
                </a:solidFill>
                <a:cs typeface="Times New Roman"/>
              </a:rPr>
              <a:t>Work in progress</a:t>
            </a:r>
            <a:endParaRPr sz="993">
              <a:cs typeface="Times New Roman"/>
            </a:endParaRPr>
          </a:p>
          <a:p>
            <a:pPr marL="11469">
              <a:lnSpc>
                <a:spcPts val="1142"/>
              </a:lnSpc>
              <a:spcBef>
                <a:spcPts val="70"/>
              </a:spcBef>
            </a:pPr>
            <a:r>
              <a:rPr sz="993" spc="-41">
                <a:solidFill>
                  <a:srgbClr val="3C3C3B"/>
                </a:solidFill>
                <a:cs typeface="Times New Roman"/>
              </a:rPr>
              <a:t>to meet  WCAG A, </a:t>
            </a:r>
            <a:endParaRPr sz="993">
              <a:cs typeface="Times New Roman"/>
            </a:endParaRPr>
          </a:p>
          <a:p>
            <a:pPr marL="11469">
              <a:lnSpc>
                <a:spcPts val="1142"/>
              </a:lnSpc>
              <a:spcBef>
                <a:spcPts val="122"/>
              </a:spcBef>
            </a:pPr>
            <a:r>
              <a:rPr sz="993" spc="25">
                <a:solidFill>
                  <a:srgbClr val="3C3C3B"/>
                </a:solidFill>
                <a:cs typeface="Times New Roman"/>
              </a:rPr>
              <a:t>statement on site</a:t>
            </a:r>
            <a:endParaRPr sz="993">
              <a:cs typeface="Times New Roman"/>
            </a:endParaRPr>
          </a:p>
        </p:txBody>
      </p:sp>
      <p:sp>
        <p:nvSpPr>
          <p:cNvPr id="457" name="object 17">
            <a:extLst>
              <a:ext uri="{FF2B5EF4-FFF2-40B4-BE49-F238E27FC236}">
                <a16:creationId xmlns:a16="http://schemas.microsoft.com/office/drawing/2014/main" id="{DD4141F9-DE6F-48FC-A9B0-E0BE9283879D}"/>
              </a:ext>
            </a:extLst>
          </p:cNvPr>
          <p:cNvSpPr txBox="1"/>
          <p:nvPr/>
        </p:nvSpPr>
        <p:spPr>
          <a:xfrm>
            <a:off x="6894831" y="7246394"/>
            <a:ext cx="943501" cy="470321"/>
          </a:xfrm>
          <a:prstGeom prst="rect">
            <a:avLst/>
          </a:prstGeom>
        </p:spPr>
        <p:txBody>
          <a:bodyPr wrap="square" lIns="0" tIns="6451" rIns="0" bIns="0" rtlCol="0">
            <a:noAutofit/>
          </a:bodyPr>
          <a:lstStyle/>
          <a:p>
            <a:pPr marL="11469" marR="10292">
              <a:lnSpc>
                <a:spcPts val="1016"/>
              </a:lnSpc>
            </a:pPr>
            <a:r>
              <a:rPr sz="993">
                <a:solidFill>
                  <a:srgbClr val="3C3C3B"/>
                </a:solidFill>
                <a:cs typeface="Times New Roman"/>
              </a:rPr>
              <a:t>Work in progress</a:t>
            </a:r>
            <a:endParaRPr sz="993">
              <a:cs typeface="Times New Roman"/>
            </a:endParaRPr>
          </a:p>
          <a:p>
            <a:pPr marL="11469">
              <a:lnSpc>
                <a:spcPts val="1142"/>
              </a:lnSpc>
              <a:spcBef>
                <a:spcPts val="70"/>
              </a:spcBef>
            </a:pPr>
            <a:r>
              <a:rPr sz="993" spc="-41">
                <a:solidFill>
                  <a:srgbClr val="3C3C3B"/>
                </a:solidFill>
                <a:cs typeface="Times New Roman"/>
              </a:rPr>
              <a:t>to meet  WCAG A, </a:t>
            </a:r>
            <a:endParaRPr sz="993">
              <a:cs typeface="Times New Roman"/>
            </a:endParaRPr>
          </a:p>
          <a:p>
            <a:pPr marL="11469">
              <a:lnSpc>
                <a:spcPts val="1142"/>
              </a:lnSpc>
              <a:spcBef>
                <a:spcPts val="122"/>
              </a:spcBef>
            </a:pPr>
            <a:r>
              <a:rPr sz="993" spc="25">
                <a:solidFill>
                  <a:srgbClr val="3C3C3B"/>
                </a:solidFill>
                <a:cs typeface="Times New Roman"/>
              </a:rPr>
              <a:t>statement on site</a:t>
            </a:r>
            <a:endParaRPr sz="993">
              <a:cs typeface="Times New Roman"/>
            </a:endParaRPr>
          </a:p>
        </p:txBody>
      </p:sp>
      <p:sp>
        <p:nvSpPr>
          <p:cNvPr id="458" name="object 16">
            <a:extLst>
              <a:ext uri="{FF2B5EF4-FFF2-40B4-BE49-F238E27FC236}">
                <a16:creationId xmlns:a16="http://schemas.microsoft.com/office/drawing/2014/main" id="{33D0B186-6F6B-4385-A3AD-6F162A7B922C}"/>
              </a:ext>
            </a:extLst>
          </p:cNvPr>
          <p:cNvSpPr txBox="1"/>
          <p:nvPr/>
        </p:nvSpPr>
        <p:spPr>
          <a:xfrm>
            <a:off x="8130242" y="7246521"/>
            <a:ext cx="973276" cy="470321"/>
          </a:xfrm>
          <a:prstGeom prst="rect">
            <a:avLst/>
          </a:prstGeom>
        </p:spPr>
        <p:txBody>
          <a:bodyPr wrap="square" lIns="0" tIns="6451" rIns="0" bIns="0" rtlCol="0">
            <a:noAutofit/>
          </a:bodyPr>
          <a:lstStyle/>
          <a:p>
            <a:pPr marL="11469" marR="10292">
              <a:lnSpc>
                <a:spcPts val="1016"/>
              </a:lnSpc>
            </a:pPr>
            <a:r>
              <a:rPr sz="993">
                <a:solidFill>
                  <a:srgbClr val="3C3C3B"/>
                </a:solidFill>
                <a:cs typeface="Times New Roman"/>
              </a:rPr>
              <a:t>Work in progress</a:t>
            </a:r>
            <a:endParaRPr sz="993">
              <a:cs typeface="Times New Roman"/>
            </a:endParaRPr>
          </a:p>
          <a:p>
            <a:pPr marL="11469">
              <a:lnSpc>
                <a:spcPts val="1142"/>
              </a:lnSpc>
              <a:spcBef>
                <a:spcPts val="70"/>
              </a:spcBef>
            </a:pPr>
            <a:r>
              <a:rPr sz="993" spc="-49">
                <a:solidFill>
                  <a:srgbClr val="3C3C3B"/>
                </a:solidFill>
                <a:cs typeface="Times New Roman"/>
              </a:rPr>
              <a:t>to meet WCAG AA, </a:t>
            </a:r>
            <a:endParaRPr sz="993">
              <a:cs typeface="Times New Roman"/>
            </a:endParaRPr>
          </a:p>
          <a:p>
            <a:pPr marL="11469">
              <a:lnSpc>
                <a:spcPts val="1142"/>
              </a:lnSpc>
              <a:spcBef>
                <a:spcPts val="122"/>
              </a:spcBef>
            </a:pPr>
            <a:r>
              <a:rPr sz="993" spc="25">
                <a:solidFill>
                  <a:srgbClr val="3C3C3B"/>
                </a:solidFill>
                <a:cs typeface="Times New Roman"/>
              </a:rPr>
              <a:t>statement on site</a:t>
            </a:r>
            <a:endParaRPr sz="993">
              <a:cs typeface="Times New Roman"/>
            </a:endParaRPr>
          </a:p>
        </p:txBody>
      </p:sp>
      <p:sp>
        <p:nvSpPr>
          <p:cNvPr id="459" name="object 15">
            <a:extLst>
              <a:ext uri="{FF2B5EF4-FFF2-40B4-BE49-F238E27FC236}">
                <a16:creationId xmlns:a16="http://schemas.microsoft.com/office/drawing/2014/main" id="{9742A8BD-912D-4EF5-A536-CB8D1FBD8583}"/>
              </a:ext>
            </a:extLst>
          </p:cNvPr>
          <p:cNvSpPr txBox="1"/>
          <p:nvPr/>
        </p:nvSpPr>
        <p:spPr>
          <a:xfrm>
            <a:off x="9365654" y="7246646"/>
            <a:ext cx="723986" cy="470321"/>
          </a:xfrm>
          <a:prstGeom prst="rect">
            <a:avLst/>
          </a:prstGeom>
        </p:spPr>
        <p:txBody>
          <a:bodyPr wrap="square" lIns="0" tIns="6451" rIns="0" bIns="0" rtlCol="0">
            <a:noAutofit/>
          </a:bodyPr>
          <a:lstStyle/>
          <a:p>
            <a:pPr marL="11469" marR="10292">
              <a:lnSpc>
                <a:spcPts val="1016"/>
              </a:lnSpc>
            </a:pPr>
            <a:r>
              <a:rPr sz="993" spc="-35">
                <a:solidFill>
                  <a:srgbClr val="3C3C3B"/>
                </a:solidFill>
                <a:cs typeface="Times New Roman"/>
              </a:rPr>
              <a:t>WCAG status</a:t>
            </a:r>
            <a:endParaRPr sz="993">
              <a:cs typeface="Times New Roman"/>
            </a:endParaRPr>
          </a:p>
          <a:p>
            <a:pPr marL="11469">
              <a:lnSpc>
                <a:spcPts val="1142"/>
              </a:lnSpc>
              <a:spcBef>
                <a:spcPts val="70"/>
              </a:spcBef>
            </a:pPr>
            <a:r>
              <a:rPr sz="993">
                <a:solidFill>
                  <a:srgbClr val="3C3C3B"/>
                </a:solidFill>
                <a:cs typeface="Times New Roman"/>
              </a:rPr>
              <a:t>unkn</a:t>
            </a:r>
            <a:r>
              <a:rPr sz="993" spc="-4">
                <a:solidFill>
                  <a:srgbClr val="3C3C3B"/>
                </a:solidFill>
                <a:cs typeface="Times New Roman"/>
              </a:rPr>
              <a:t>o</a:t>
            </a:r>
            <a:r>
              <a:rPr sz="993">
                <a:solidFill>
                  <a:srgbClr val="3C3C3B"/>
                </a:solidFill>
                <a:cs typeface="Times New Roman"/>
              </a:rPr>
              <a:t>wn,</a:t>
            </a:r>
            <a:r>
              <a:rPr sz="993" spc="153">
                <a:solidFill>
                  <a:srgbClr val="3C3C3B"/>
                </a:solidFill>
                <a:cs typeface="Times New Roman"/>
              </a:rPr>
              <a:t> </a:t>
            </a:r>
            <a:r>
              <a:rPr sz="993" spc="39">
                <a:solidFill>
                  <a:srgbClr val="3C3C3B"/>
                </a:solidFill>
                <a:cs typeface="Times New Roman"/>
              </a:rPr>
              <a:t>no</a:t>
            </a:r>
            <a:r>
              <a:rPr sz="993" spc="19">
                <a:solidFill>
                  <a:srgbClr val="3C3C3B"/>
                </a:solidFill>
                <a:cs typeface="Times New Roman"/>
              </a:rPr>
              <a:t> </a:t>
            </a:r>
            <a:endParaRPr sz="993">
              <a:cs typeface="Times New Roman"/>
            </a:endParaRPr>
          </a:p>
          <a:p>
            <a:pPr marL="11469">
              <a:lnSpc>
                <a:spcPts val="1142"/>
              </a:lnSpc>
              <a:spcBef>
                <a:spcPts val="122"/>
              </a:spcBef>
            </a:pPr>
            <a:r>
              <a:rPr sz="993" spc="42">
                <a:solidFill>
                  <a:srgbClr val="3C3C3B"/>
                </a:solidFill>
                <a:cs typeface="Times New Roman"/>
              </a:rPr>
              <a:t>statement</a:t>
            </a:r>
            <a:endParaRPr sz="993">
              <a:cs typeface="Times New Roman"/>
            </a:endParaRPr>
          </a:p>
        </p:txBody>
      </p:sp>
      <p:sp>
        <p:nvSpPr>
          <p:cNvPr id="460" name="object 14">
            <a:extLst>
              <a:ext uri="{FF2B5EF4-FFF2-40B4-BE49-F238E27FC236}">
                <a16:creationId xmlns:a16="http://schemas.microsoft.com/office/drawing/2014/main" id="{670C8F16-2472-4FB6-89C5-48F486D8D22A}"/>
              </a:ext>
            </a:extLst>
          </p:cNvPr>
          <p:cNvSpPr txBox="1"/>
          <p:nvPr/>
        </p:nvSpPr>
        <p:spPr>
          <a:xfrm>
            <a:off x="10601065" y="7246773"/>
            <a:ext cx="723986" cy="470321"/>
          </a:xfrm>
          <a:prstGeom prst="rect">
            <a:avLst/>
          </a:prstGeom>
        </p:spPr>
        <p:txBody>
          <a:bodyPr wrap="square" lIns="0" tIns="6451" rIns="0" bIns="0" rtlCol="0">
            <a:noAutofit/>
          </a:bodyPr>
          <a:lstStyle/>
          <a:p>
            <a:pPr marL="11469" marR="10292">
              <a:lnSpc>
                <a:spcPts val="1016"/>
              </a:lnSpc>
            </a:pPr>
            <a:r>
              <a:rPr sz="993" spc="-35">
                <a:solidFill>
                  <a:srgbClr val="3C3C3B"/>
                </a:solidFill>
                <a:cs typeface="Times New Roman"/>
              </a:rPr>
              <a:t>WCAG status</a:t>
            </a:r>
            <a:endParaRPr sz="993">
              <a:cs typeface="Times New Roman"/>
            </a:endParaRPr>
          </a:p>
          <a:p>
            <a:pPr marL="11469">
              <a:lnSpc>
                <a:spcPts val="1142"/>
              </a:lnSpc>
              <a:spcBef>
                <a:spcPts val="70"/>
              </a:spcBef>
            </a:pPr>
            <a:r>
              <a:rPr sz="993">
                <a:solidFill>
                  <a:srgbClr val="3C3C3B"/>
                </a:solidFill>
                <a:cs typeface="Times New Roman"/>
              </a:rPr>
              <a:t>unkn</a:t>
            </a:r>
            <a:r>
              <a:rPr sz="993" spc="-4">
                <a:solidFill>
                  <a:srgbClr val="3C3C3B"/>
                </a:solidFill>
                <a:cs typeface="Times New Roman"/>
              </a:rPr>
              <a:t>o</a:t>
            </a:r>
            <a:r>
              <a:rPr sz="993">
                <a:solidFill>
                  <a:srgbClr val="3C3C3B"/>
                </a:solidFill>
                <a:cs typeface="Times New Roman"/>
              </a:rPr>
              <a:t>wn,</a:t>
            </a:r>
            <a:r>
              <a:rPr sz="993" spc="153">
                <a:solidFill>
                  <a:srgbClr val="3C3C3B"/>
                </a:solidFill>
                <a:cs typeface="Times New Roman"/>
              </a:rPr>
              <a:t> </a:t>
            </a:r>
            <a:r>
              <a:rPr sz="993" spc="39">
                <a:solidFill>
                  <a:srgbClr val="3C3C3B"/>
                </a:solidFill>
                <a:cs typeface="Times New Roman"/>
              </a:rPr>
              <a:t>no</a:t>
            </a:r>
            <a:r>
              <a:rPr sz="993" spc="19">
                <a:solidFill>
                  <a:srgbClr val="3C3C3B"/>
                </a:solidFill>
                <a:cs typeface="Times New Roman"/>
              </a:rPr>
              <a:t> </a:t>
            </a:r>
            <a:endParaRPr sz="993">
              <a:cs typeface="Times New Roman"/>
            </a:endParaRPr>
          </a:p>
          <a:p>
            <a:pPr marL="11469">
              <a:lnSpc>
                <a:spcPts val="1142"/>
              </a:lnSpc>
              <a:spcBef>
                <a:spcPts val="122"/>
              </a:spcBef>
            </a:pPr>
            <a:r>
              <a:rPr sz="993" spc="42">
                <a:solidFill>
                  <a:srgbClr val="3C3C3B"/>
                </a:solidFill>
                <a:cs typeface="Times New Roman"/>
              </a:rPr>
              <a:t>statement</a:t>
            </a:r>
            <a:endParaRPr sz="993">
              <a:cs typeface="Times New Roman"/>
            </a:endParaRPr>
          </a:p>
        </p:txBody>
      </p:sp>
      <p:sp>
        <p:nvSpPr>
          <p:cNvPr id="461" name="object 13">
            <a:extLst>
              <a:ext uri="{FF2B5EF4-FFF2-40B4-BE49-F238E27FC236}">
                <a16:creationId xmlns:a16="http://schemas.microsoft.com/office/drawing/2014/main" id="{4E3456A0-3E7B-4D71-9CEB-DB4BFE352038}"/>
              </a:ext>
            </a:extLst>
          </p:cNvPr>
          <p:cNvSpPr txBox="1"/>
          <p:nvPr/>
        </p:nvSpPr>
        <p:spPr>
          <a:xfrm>
            <a:off x="11836476" y="7246899"/>
            <a:ext cx="1156847" cy="470321"/>
          </a:xfrm>
          <a:prstGeom prst="rect">
            <a:avLst/>
          </a:prstGeom>
        </p:spPr>
        <p:txBody>
          <a:bodyPr wrap="square" lIns="0" tIns="6451" rIns="0" bIns="0" rtlCol="0">
            <a:noAutofit/>
          </a:bodyPr>
          <a:lstStyle/>
          <a:p>
            <a:pPr marL="11469" marR="10292">
              <a:lnSpc>
                <a:spcPts val="1016"/>
              </a:lnSpc>
            </a:pPr>
            <a:r>
              <a:rPr sz="993" spc="-35">
                <a:solidFill>
                  <a:srgbClr val="3C3C3B"/>
                </a:solidFill>
                <a:cs typeface="Times New Roman"/>
              </a:rPr>
              <a:t>WCAG status</a:t>
            </a:r>
            <a:endParaRPr sz="993">
              <a:cs typeface="Times New Roman"/>
            </a:endParaRPr>
          </a:p>
          <a:p>
            <a:pPr marL="11469">
              <a:lnSpc>
                <a:spcPts val="1142"/>
              </a:lnSpc>
              <a:spcBef>
                <a:spcPts val="70"/>
              </a:spcBef>
            </a:pPr>
            <a:r>
              <a:rPr sz="993">
                <a:solidFill>
                  <a:srgbClr val="3C3C3B"/>
                </a:solidFill>
                <a:cs typeface="Times New Roman"/>
              </a:rPr>
              <a:t>unkn</a:t>
            </a:r>
            <a:r>
              <a:rPr sz="993" spc="-4">
                <a:solidFill>
                  <a:srgbClr val="3C3C3B"/>
                </a:solidFill>
                <a:cs typeface="Times New Roman"/>
              </a:rPr>
              <a:t>o</a:t>
            </a:r>
            <a:r>
              <a:rPr sz="993">
                <a:solidFill>
                  <a:srgbClr val="3C3C3B"/>
                </a:solidFill>
                <a:cs typeface="Times New Roman"/>
              </a:rPr>
              <a:t>wn,</a:t>
            </a:r>
            <a:r>
              <a:rPr sz="993" spc="153">
                <a:solidFill>
                  <a:srgbClr val="3C3C3B"/>
                </a:solidFill>
                <a:cs typeface="Times New Roman"/>
              </a:rPr>
              <a:t> </a:t>
            </a:r>
            <a:r>
              <a:rPr sz="993" spc="14">
                <a:solidFill>
                  <a:srgbClr val="3C3C3B"/>
                </a:solidFill>
                <a:cs typeface="Times New Roman"/>
              </a:rPr>
              <a:t>c</a:t>
            </a:r>
            <a:r>
              <a:rPr sz="993" spc="43">
                <a:solidFill>
                  <a:srgbClr val="3C3C3B"/>
                </a:solidFill>
                <a:cs typeface="Times New Roman"/>
              </a:rPr>
              <a:t>on</a:t>
            </a:r>
            <a:r>
              <a:rPr sz="993" spc="9">
                <a:solidFill>
                  <a:srgbClr val="3C3C3B"/>
                </a:solidFill>
                <a:cs typeface="Times New Roman"/>
              </a:rPr>
              <a:t>t</a:t>
            </a:r>
            <a:r>
              <a:rPr sz="993" spc="35">
                <a:solidFill>
                  <a:srgbClr val="3C3C3B"/>
                </a:solidFill>
                <a:cs typeface="Times New Roman"/>
              </a:rPr>
              <a:t>ent</a:t>
            </a:r>
            <a:r>
              <a:rPr sz="993" spc="-4">
                <a:solidFill>
                  <a:srgbClr val="3C3C3B"/>
                </a:solidFill>
                <a:cs typeface="Times New Roman"/>
              </a:rPr>
              <a:t> </a:t>
            </a:r>
            <a:r>
              <a:rPr sz="993" spc="43">
                <a:solidFill>
                  <a:srgbClr val="3C3C3B"/>
                </a:solidFill>
                <a:cs typeface="Times New Roman"/>
              </a:rPr>
              <a:t>on</a:t>
            </a:r>
            <a:r>
              <a:rPr sz="993" spc="21">
                <a:solidFill>
                  <a:srgbClr val="3C3C3B"/>
                </a:solidFill>
                <a:cs typeface="Times New Roman"/>
              </a:rPr>
              <a:t> </a:t>
            </a:r>
            <a:endParaRPr sz="993">
              <a:cs typeface="Times New Roman"/>
            </a:endParaRPr>
          </a:p>
          <a:p>
            <a:pPr marL="11469">
              <a:lnSpc>
                <a:spcPts val="1142"/>
              </a:lnSpc>
              <a:spcBef>
                <a:spcPts val="122"/>
              </a:spcBef>
            </a:pPr>
            <a:r>
              <a:rPr sz="993" spc="22">
                <a:solidFill>
                  <a:srgbClr val="3C3C3B"/>
                </a:solidFill>
                <a:cs typeface="Times New Roman"/>
              </a:rPr>
              <a:t>site</a:t>
            </a:r>
            <a:endParaRPr sz="993">
              <a:cs typeface="Times New Roman"/>
            </a:endParaRPr>
          </a:p>
        </p:txBody>
      </p:sp>
      <p:sp>
        <p:nvSpPr>
          <p:cNvPr id="462" name="object 12">
            <a:extLst>
              <a:ext uri="{FF2B5EF4-FFF2-40B4-BE49-F238E27FC236}">
                <a16:creationId xmlns:a16="http://schemas.microsoft.com/office/drawing/2014/main" id="{9792EB69-DFD2-47D4-B87D-F6A01BF1FB94}"/>
              </a:ext>
            </a:extLst>
          </p:cNvPr>
          <p:cNvSpPr txBox="1"/>
          <p:nvPr/>
        </p:nvSpPr>
        <p:spPr>
          <a:xfrm>
            <a:off x="13071888" y="7247025"/>
            <a:ext cx="1113374" cy="309713"/>
          </a:xfrm>
          <a:prstGeom prst="rect">
            <a:avLst/>
          </a:prstGeom>
        </p:spPr>
        <p:txBody>
          <a:bodyPr wrap="square" lIns="0" tIns="6451" rIns="0" bIns="0" rtlCol="0">
            <a:noAutofit/>
          </a:bodyPr>
          <a:lstStyle/>
          <a:p>
            <a:pPr marL="11469">
              <a:lnSpc>
                <a:spcPts val="1016"/>
              </a:lnSpc>
            </a:pPr>
            <a:r>
              <a:rPr sz="993" spc="-43">
                <a:solidFill>
                  <a:srgbClr val="3C3C3B"/>
                </a:solidFill>
                <a:cs typeface="Times New Roman"/>
              </a:rPr>
              <a:t>WCAG AA compliant,</a:t>
            </a:r>
            <a:endParaRPr sz="993">
              <a:cs typeface="Times New Roman"/>
            </a:endParaRPr>
          </a:p>
          <a:p>
            <a:pPr marL="11469" marR="18924">
              <a:lnSpc>
                <a:spcPct val="95825"/>
              </a:lnSpc>
              <a:spcBef>
                <a:spcPts val="70"/>
              </a:spcBef>
            </a:pPr>
            <a:r>
              <a:rPr sz="993" spc="25">
                <a:solidFill>
                  <a:srgbClr val="3C3C3B"/>
                </a:solidFill>
                <a:cs typeface="Times New Roman"/>
              </a:rPr>
              <a:t>statement on site</a:t>
            </a:r>
            <a:endParaRPr sz="993">
              <a:cs typeface="Times New Roman"/>
            </a:endParaRPr>
          </a:p>
        </p:txBody>
      </p:sp>
      <p:sp>
        <p:nvSpPr>
          <p:cNvPr id="463" name="object 11">
            <a:extLst>
              <a:ext uri="{FF2B5EF4-FFF2-40B4-BE49-F238E27FC236}">
                <a16:creationId xmlns:a16="http://schemas.microsoft.com/office/drawing/2014/main" id="{60101B0A-D724-4699-89C5-A9CF59CD5714}"/>
              </a:ext>
            </a:extLst>
          </p:cNvPr>
          <p:cNvSpPr txBox="1"/>
          <p:nvPr/>
        </p:nvSpPr>
        <p:spPr>
          <a:xfrm>
            <a:off x="1966160" y="7115576"/>
            <a:ext cx="1235463" cy="65021"/>
          </a:xfrm>
          <a:prstGeom prst="rect">
            <a:avLst/>
          </a:prstGeom>
        </p:spPr>
        <p:txBody>
          <a:bodyPr wrap="square" lIns="0" tIns="1938" rIns="0" bIns="0" rtlCol="0">
            <a:noAutofit/>
          </a:bodyPr>
          <a:lstStyle/>
          <a:p>
            <a:pPr marL="22939">
              <a:lnSpc>
                <a:spcPts val="497"/>
              </a:lnSpc>
            </a:pPr>
            <a:endParaRPr sz="497"/>
          </a:p>
        </p:txBody>
      </p:sp>
      <p:sp>
        <p:nvSpPr>
          <p:cNvPr id="464" name="object 10">
            <a:extLst>
              <a:ext uri="{FF2B5EF4-FFF2-40B4-BE49-F238E27FC236}">
                <a16:creationId xmlns:a16="http://schemas.microsoft.com/office/drawing/2014/main" id="{8F2995DD-FFF4-4807-A53A-C81CAF522A9D}"/>
              </a:ext>
            </a:extLst>
          </p:cNvPr>
          <p:cNvSpPr txBox="1"/>
          <p:nvPr/>
        </p:nvSpPr>
        <p:spPr>
          <a:xfrm>
            <a:off x="3201622" y="7115576"/>
            <a:ext cx="2470926" cy="65021"/>
          </a:xfrm>
          <a:prstGeom prst="rect">
            <a:avLst/>
          </a:prstGeom>
        </p:spPr>
        <p:txBody>
          <a:bodyPr wrap="square" lIns="0" tIns="1938" rIns="0" bIns="0" rtlCol="0">
            <a:noAutofit/>
          </a:bodyPr>
          <a:lstStyle/>
          <a:p>
            <a:pPr marL="22939">
              <a:lnSpc>
                <a:spcPts val="497"/>
              </a:lnSpc>
            </a:pPr>
            <a:endParaRPr sz="497"/>
          </a:p>
        </p:txBody>
      </p:sp>
      <p:sp>
        <p:nvSpPr>
          <p:cNvPr id="465" name="object 9">
            <a:extLst>
              <a:ext uri="{FF2B5EF4-FFF2-40B4-BE49-F238E27FC236}">
                <a16:creationId xmlns:a16="http://schemas.microsoft.com/office/drawing/2014/main" id="{4BE8C057-0E55-42E2-8AC3-683A27D1BBC6}"/>
              </a:ext>
            </a:extLst>
          </p:cNvPr>
          <p:cNvSpPr txBox="1"/>
          <p:nvPr/>
        </p:nvSpPr>
        <p:spPr>
          <a:xfrm>
            <a:off x="5672548" y="7115576"/>
            <a:ext cx="3706388" cy="65021"/>
          </a:xfrm>
          <a:prstGeom prst="rect">
            <a:avLst/>
          </a:prstGeom>
        </p:spPr>
        <p:txBody>
          <a:bodyPr wrap="square" lIns="0" tIns="1938" rIns="0" bIns="0" rtlCol="0">
            <a:noAutofit/>
          </a:bodyPr>
          <a:lstStyle/>
          <a:p>
            <a:pPr marL="22939">
              <a:lnSpc>
                <a:spcPts val="497"/>
              </a:lnSpc>
            </a:pPr>
            <a:endParaRPr sz="497"/>
          </a:p>
        </p:txBody>
      </p:sp>
      <p:sp>
        <p:nvSpPr>
          <p:cNvPr id="466" name="object 8">
            <a:extLst>
              <a:ext uri="{FF2B5EF4-FFF2-40B4-BE49-F238E27FC236}">
                <a16:creationId xmlns:a16="http://schemas.microsoft.com/office/drawing/2014/main" id="{01497817-9E8B-465C-A04A-8DFE281DB9C3}"/>
              </a:ext>
            </a:extLst>
          </p:cNvPr>
          <p:cNvSpPr txBox="1"/>
          <p:nvPr/>
        </p:nvSpPr>
        <p:spPr>
          <a:xfrm>
            <a:off x="9378938" y="7115576"/>
            <a:ext cx="2470926" cy="65021"/>
          </a:xfrm>
          <a:prstGeom prst="rect">
            <a:avLst/>
          </a:prstGeom>
        </p:spPr>
        <p:txBody>
          <a:bodyPr wrap="square" lIns="0" tIns="1938" rIns="0" bIns="0" rtlCol="0">
            <a:noAutofit/>
          </a:bodyPr>
          <a:lstStyle/>
          <a:p>
            <a:pPr marL="22939">
              <a:lnSpc>
                <a:spcPts val="497"/>
              </a:lnSpc>
            </a:pPr>
            <a:endParaRPr sz="497"/>
          </a:p>
        </p:txBody>
      </p:sp>
      <p:sp>
        <p:nvSpPr>
          <p:cNvPr id="467" name="object 7">
            <a:extLst>
              <a:ext uri="{FF2B5EF4-FFF2-40B4-BE49-F238E27FC236}">
                <a16:creationId xmlns:a16="http://schemas.microsoft.com/office/drawing/2014/main" id="{C545F584-7A0F-448C-8C33-BB9DCFB13265}"/>
              </a:ext>
            </a:extLst>
          </p:cNvPr>
          <p:cNvSpPr txBox="1"/>
          <p:nvPr/>
        </p:nvSpPr>
        <p:spPr>
          <a:xfrm>
            <a:off x="11849864" y="7115576"/>
            <a:ext cx="1235468" cy="65021"/>
          </a:xfrm>
          <a:prstGeom prst="rect">
            <a:avLst/>
          </a:prstGeom>
        </p:spPr>
        <p:txBody>
          <a:bodyPr wrap="square" lIns="0" tIns="1938" rIns="0" bIns="0" rtlCol="0">
            <a:noAutofit/>
          </a:bodyPr>
          <a:lstStyle/>
          <a:p>
            <a:pPr marL="22939">
              <a:lnSpc>
                <a:spcPts val="497"/>
              </a:lnSpc>
            </a:pPr>
            <a:endParaRPr sz="497"/>
          </a:p>
        </p:txBody>
      </p:sp>
      <p:sp>
        <p:nvSpPr>
          <p:cNvPr id="468" name="object 6">
            <a:extLst>
              <a:ext uri="{FF2B5EF4-FFF2-40B4-BE49-F238E27FC236}">
                <a16:creationId xmlns:a16="http://schemas.microsoft.com/office/drawing/2014/main" id="{C2D0956C-4B84-4E88-B458-27808A7C98F5}"/>
              </a:ext>
            </a:extLst>
          </p:cNvPr>
          <p:cNvSpPr txBox="1"/>
          <p:nvPr/>
        </p:nvSpPr>
        <p:spPr>
          <a:xfrm>
            <a:off x="13085332" y="7115576"/>
            <a:ext cx="1235468" cy="65021"/>
          </a:xfrm>
          <a:prstGeom prst="rect">
            <a:avLst/>
          </a:prstGeom>
        </p:spPr>
        <p:txBody>
          <a:bodyPr wrap="square" lIns="0" tIns="1938" rIns="0" bIns="0" rtlCol="0">
            <a:noAutofit/>
          </a:bodyPr>
          <a:lstStyle/>
          <a:p>
            <a:pPr marL="22939">
              <a:lnSpc>
                <a:spcPts val="497"/>
              </a:lnSpc>
            </a:pPr>
            <a:endParaRPr sz="497"/>
          </a:p>
        </p:txBody>
      </p:sp>
      <p:sp>
        <p:nvSpPr>
          <p:cNvPr id="469" name="object 2">
            <a:extLst>
              <a:ext uri="{FF2B5EF4-FFF2-40B4-BE49-F238E27FC236}">
                <a16:creationId xmlns:a16="http://schemas.microsoft.com/office/drawing/2014/main" id="{6024F1D1-4094-4160-96C1-42641DA0C3E0}"/>
              </a:ext>
            </a:extLst>
          </p:cNvPr>
          <p:cNvSpPr txBox="1">
            <a:spLocks/>
          </p:cNvSpPr>
          <p:nvPr/>
        </p:nvSpPr>
        <p:spPr>
          <a:xfrm>
            <a:off x="245259" y="271317"/>
            <a:ext cx="2723751" cy="254488"/>
          </a:xfrm>
          <a:prstGeom prst="rect">
            <a:avLst/>
          </a:prstGeom>
        </p:spPr>
        <p:txBody>
          <a:bodyPr vert="horz" wrap="square" lIns="0" tIns="14156" rIns="0" bIns="0" rtlCol="0">
            <a:spAutoFit/>
          </a:bodyPr>
          <a:lstStyle>
            <a:lvl1pPr>
              <a:defRPr sz="2000" b="1" i="0">
                <a:solidFill>
                  <a:srgbClr val="7DB928"/>
                </a:solidFill>
                <a:latin typeface="Trebuchet MS"/>
                <a:ea typeface="+mj-ea"/>
                <a:cs typeface="Trebuchet MS"/>
              </a:defRPr>
            </a:lvl1pPr>
          </a:lstStyle>
          <a:p>
            <a:pPr marL="14157" defTabSz="1019278">
              <a:spcBef>
                <a:spcPts val="111"/>
              </a:spcBef>
              <a:defRPr/>
            </a:pPr>
            <a:r>
              <a:rPr lang="en-GB" sz="1561" kern="0" spc="-223">
                <a:latin typeface="+mn-lt"/>
              </a:rPr>
              <a:t>»</a:t>
            </a:r>
            <a:r>
              <a:rPr lang="en-GB" sz="1561" kern="0" spc="-228">
                <a:latin typeface="+mn-lt"/>
              </a:rPr>
              <a:t> </a:t>
            </a:r>
            <a:r>
              <a:rPr lang="en-GB" sz="1561" kern="0" spc="5">
                <a:latin typeface="+mn-lt"/>
              </a:rPr>
              <a:t> Site Experience </a:t>
            </a:r>
            <a:endParaRPr lang="en-GB" sz="1561" kern="0" spc="-33">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object 320"/>
          <p:cNvSpPr/>
          <p:nvPr/>
        </p:nvSpPr>
        <p:spPr>
          <a:xfrm>
            <a:off x="245259" y="1"/>
            <a:ext cx="14630492" cy="130053"/>
          </a:xfrm>
          <a:custGeom>
            <a:avLst/>
            <a:gdLst/>
            <a:ahLst/>
            <a:cxnLst/>
            <a:rect l="l" t="t" r="r" b="b"/>
            <a:pathLst>
              <a:path w="16200005" h="144005">
                <a:moveTo>
                  <a:pt x="16199992" y="0"/>
                </a:moveTo>
                <a:lnTo>
                  <a:pt x="0" y="0"/>
                </a:lnTo>
                <a:lnTo>
                  <a:pt x="0" y="144005"/>
                </a:lnTo>
                <a:lnTo>
                  <a:pt x="16199992" y="144005"/>
                </a:lnTo>
                <a:lnTo>
                  <a:pt x="16199992" y="0"/>
                </a:lnTo>
                <a:close/>
              </a:path>
            </a:pathLst>
          </a:custGeom>
          <a:solidFill>
            <a:srgbClr val="7CB928"/>
          </a:solidFill>
        </p:spPr>
        <p:txBody>
          <a:bodyPr wrap="square" lIns="0" tIns="0" rIns="0" bIns="0" rtlCol="0">
            <a:noAutofit/>
          </a:bodyPr>
          <a:lstStyle/>
          <a:p>
            <a:endParaRPr sz="1626"/>
          </a:p>
        </p:txBody>
      </p:sp>
      <p:sp>
        <p:nvSpPr>
          <p:cNvPr id="319" name="object 319"/>
          <p:cNvSpPr/>
          <p:nvPr/>
        </p:nvSpPr>
        <p:spPr>
          <a:xfrm>
            <a:off x="245259" y="8323119"/>
            <a:ext cx="14630492" cy="130053"/>
          </a:xfrm>
          <a:custGeom>
            <a:avLst/>
            <a:gdLst/>
            <a:ahLst/>
            <a:cxnLst/>
            <a:rect l="l" t="t" r="r" b="b"/>
            <a:pathLst>
              <a:path w="16200005" h="144005">
                <a:moveTo>
                  <a:pt x="16199992" y="0"/>
                </a:moveTo>
                <a:lnTo>
                  <a:pt x="0" y="0"/>
                </a:lnTo>
                <a:lnTo>
                  <a:pt x="0" y="144005"/>
                </a:lnTo>
                <a:lnTo>
                  <a:pt x="16199992" y="144005"/>
                </a:lnTo>
                <a:lnTo>
                  <a:pt x="16199992" y="0"/>
                </a:lnTo>
                <a:close/>
              </a:path>
            </a:pathLst>
          </a:custGeom>
          <a:solidFill>
            <a:srgbClr val="7CB928"/>
          </a:solidFill>
        </p:spPr>
        <p:txBody>
          <a:bodyPr wrap="square" lIns="0" tIns="0" rIns="0" bIns="0" rtlCol="0">
            <a:noAutofit/>
          </a:bodyPr>
          <a:lstStyle/>
          <a:p>
            <a:endParaRPr sz="1626"/>
          </a:p>
        </p:txBody>
      </p:sp>
      <p:sp>
        <p:nvSpPr>
          <p:cNvPr id="315" name="object 315"/>
          <p:cNvSpPr/>
          <p:nvPr/>
        </p:nvSpPr>
        <p:spPr>
          <a:xfrm>
            <a:off x="1936667" y="5082073"/>
            <a:ext cx="2470937" cy="65021"/>
          </a:xfrm>
          <a:custGeom>
            <a:avLst/>
            <a:gdLst/>
            <a:ahLst/>
            <a:cxnLst/>
            <a:rect l="l" t="t" r="r" b="b"/>
            <a:pathLst>
              <a:path w="2736011" h="71996">
                <a:moveTo>
                  <a:pt x="1368005" y="71996"/>
                </a:moveTo>
                <a:lnTo>
                  <a:pt x="2736011" y="71996"/>
                </a:lnTo>
                <a:lnTo>
                  <a:pt x="2736011" y="0"/>
                </a:lnTo>
                <a:lnTo>
                  <a:pt x="0" y="0"/>
                </a:lnTo>
                <a:lnTo>
                  <a:pt x="0" y="71996"/>
                </a:lnTo>
                <a:lnTo>
                  <a:pt x="1368005" y="71996"/>
                </a:lnTo>
                <a:close/>
              </a:path>
            </a:pathLst>
          </a:custGeom>
          <a:solidFill>
            <a:srgbClr val="7CB928"/>
          </a:solidFill>
        </p:spPr>
        <p:txBody>
          <a:bodyPr wrap="square" lIns="0" tIns="0" rIns="0" bIns="0" rtlCol="0">
            <a:noAutofit/>
          </a:bodyPr>
          <a:lstStyle/>
          <a:p>
            <a:endParaRPr sz="1626"/>
          </a:p>
        </p:txBody>
      </p:sp>
      <p:sp>
        <p:nvSpPr>
          <p:cNvPr id="316" name="object 316"/>
          <p:cNvSpPr/>
          <p:nvPr/>
        </p:nvSpPr>
        <p:spPr>
          <a:xfrm>
            <a:off x="8113987" y="5082073"/>
            <a:ext cx="2470926" cy="65021"/>
          </a:xfrm>
          <a:custGeom>
            <a:avLst/>
            <a:gdLst/>
            <a:ahLst/>
            <a:cxnLst/>
            <a:rect l="l" t="t" r="r" b="b"/>
            <a:pathLst>
              <a:path w="2735999" h="71996">
                <a:moveTo>
                  <a:pt x="0" y="0"/>
                </a:moveTo>
                <a:lnTo>
                  <a:pt x="0" y="71996"/>
                </a:lnTo>
                <a:lnTo>
                  <a:pt x="2735999" y="71996"/>
                </a:lnTo>
                <a:lnTo>
                  <a:pt x="2735999" y="0"/>
                </a:lnTo>
                <a:lnTo>
                  <a:pt x="0" y="0"/>
                </a:lnTo>
                <a:close/>
              </a:path>
            </a:pathLst>
          </a:custGeom>
          <a:solidFill>
            <a:srgbClr val="7CB928"/>
          </a:solidFill>
        </p:spPr>
        <p:txBody>
          <a:bodyPr wrap="square" lIns="0" tIns="0" rIns="0" bIns="0" rtlCol="0">
            <a:noAutofit/>
          </a:bodyPr>
          <a:lstStyle/>
          <a:p>
            <a:endParaRPr sz="1626"/>
          </a:p>
        </p:txBody>
      </p:sp>
      <p:sp>
        <p:nvSpPr>
          <p:cNvPr id="317" name="object 317"/>
          <p:cNvSpPr/>
          <p:nvPr/>
        </p:nvSpPr>
        <p:spPr>
          <a:xfrm>
            <a:off x="4407592" y="5082073"/>
            <a:ext cx="3706383" cy="65021"/>
          </a:xfrm>
          <a:custGeom>
            <a:avLst/>
            <a:gdLst/>
            <a:ahLst/>
            <a:cxnLst/>
            <a:rect l="l" t="t" r="r" b="b"/>
            <a:pathLst>
              <a:path w="4103992" h="71996">
                <a:moveTo>
                  <a:pt x="0" y="0"/>
                </a:moveTo>
                <a:lnTo>
                  <a:pt x="0" y="71996"/>
                </a:lnTo>
                <a:lnTo>
                  <a:pt x="4103992" y="71996"/>
                </a:lnTo>
                <a:lnTo>
                  <a:pt x="4103992" y="0"/>
                </a:lnTo>
                <a:lnTo>
                  <a:pt x="0" y="0"/>
                </a:lnTo>
                <a:close/>
              </a:path>
            </a:pathLst>
          </a:custGeom>
          <a:solidFill>
            <a:srgbClr val="F39200"/>
          </a:solidFill>
        </p:spPr>
        <p:txBody>
          <a:bodyPr wrap="square" lIns="0" tIns="0" rIns="0" bIns="0" rtlCol="0">
            <a:noAutofit/>
          </a:bodyPr>
          <a:lstStyle/>
          <a:p>
            <a:endParaRPr sz="1626"/>
          </a:p>
        </p:txBody>
      </p:sp>
      <p:sp>
        <p:nvSpPr>
          <p:cNvPr id="318" name="object 318"/>
          <p:cNvSpPr/>
          <p:nvPr/>
        </p:nvSpPr>
        <p:spPr>
          <a:xfrm>
            <a:off x="10584913" y="5082073"/>
            <a:ext cx="3706383" cy="65021"/>
          </a:xfrm>
          <a:custGeom>
            <a:avLst/>
            <a:gdLst/>
            <a:ahLst/>
            <a:cxnLst/>
            <a:rect l="l" t="t" r="r" b="b"/>
            <a:pathLst>
              <a:path w="4103992" h="71996">
                <a:moveTo>
                  <a:pt x="0" y="0"/>
                </a:moveTo>
                <a:lnTo>
                  <a:pt x="0" y="71996"/>
                </a:lnTo>
                <a:lnTo>
                  <a:pt x="4103992" y="71996"/>
                </a:lnTo>
                <a:lnTo>
                  <a:pt x="4103992" y="0"/>
                </a:lnTo>
                <a:lnTo>
                  <a:pt x="0" y="0"/>
                </a:lnTo>
                <a:close/>
              </a:path>
            </a:pathLst>
          </a:custGeom>
          <a:solidFill>
            <a:srgbClr val="E30513"/>
          </a:solidFill>
        </p:spPr>
        <p:txBody>
          <a:bodyPr wrap="square" lIns="0" tIns="0" rIns="0" bIns="0" rtlCol="0">
            <a:noAutofit/>
          </a:bodyPr>
          <a:lstStyle/>
          <a:p>
            <a:endParaRPr sz="1626"/>
          </a:p>
        </p:txBody>
      </p:sp>
      <p:sp>
        <p:nvSpPr>
          <p:cNvPr id="307" name="object 307"/>
          <p:cNvSpPr/>
          <p:nvPr/>
        </p:nvSpPr>
        <p:spPr>
          <a:xfrm>
            <a:off x="1936667" y="1147378"/>
            <a:ext cx="2470937" cy="65021"/>
          </a:xfrm>
          <a:custGeom>
            <a:avLst/>
            <a:gdLst/>
            <a:ahLst/>
            <a:cxnLst/>
            <a:rect l="l" t="t" r="r" b="b"/>
            <a:pathLst>
              <a:path w="2736011" h="71996">
                <a:moveTo>
                  <a:pt x="1368005" y="71996"/>
                </a:moveTo>
                <a:lnTo>
                  <a:pt x="2736011" y="71996"/>
                </a:lnTo>
                <a:lnTo>
                  <a:pt x="2736011" y="0"/>
                </a:lnTo>
                <a:lnTo>
                  <a:pt x="0" y="0"/>
                </a:lnTo>
                <a:lnTo>
                  <a:pt x="0" y="71996"/>
                </a:lnTo>
                <a:lnTo>
                  <a:pt x="1368005" y="71996"/>
                </a:lnTo>
                <a:close/>
              </a:path>
            </a:pathLst>
          </a:custGeom>
          <a:solidFill>
            <a:srgbClr val="7CB928"/>
          </a:solidFill>
        </p:spPr>
        <p:txBody>
          <a:bodyPr wrap="square" lIns="0" tIns="0" rIns="0" bIns="0" rtlCol="0">
            <a:noAutofit/>
          </a:bodyPr>
          <a:lstStyle/>
          <a:p>
            <a:endParaRPr sz="1626"/>
          </a:p>
        </p:txBody>
      </p:sp>
      <p:sp>
        <p:nvSpPr>
          <p:cNvPr id="308" name="object 308"/>
          <p:cNvSpPr/>
          <p:nvPr/>
        </p:nvSpPr>
        <p:spPr>
          <a:xfrm>
            <a:off x="4407593" y="1147378"/>
            <a:ext cx="2470937" cy="65021"/>
          </a:xfrm>
          <a:custGeom>
            <a:avLst/>
            <a:gdLst/>
            <a:ahLst/>
            <a:cxnLst/>
            <a:rect l="l" t="t" r="r" b="b"/>
            <a:pathLst>
              <a:path w="2736011" h="71996">
                <a:moveTo>
                  <a:pt x="1368005" y="0"/>
                </a:moveTo>
                <a:lnTo>
                  <a:pt x="0" y="0"/>
                </a:lnTo>
                <a:lnTo>
                  <a:pt x="0" y="71996"/>
                </a:lnTo>
                <a:lnTo>
                  <a:pt x="2736011" y="71996"/>
                </a:lnTo>
                <a:lnTo>
                  <a:pt x="2736011" y="0"/>
                </a:lnTo>
                <a:lnTo>
                  <a:pt x="1368005" y="0"/>
                </a:lnTo>
                <a:close/>
              </a:path>
            </a:pathLst>
          </a:custGeom>
          <a:solidFill>
            <a:srgbClr val="F39200"/>
          </a:solidFill>
        </p:spPr>
        <p:txBody>
          <a:bodyPr wrap="square" lIns="0" tIns="0" rIns="0" bIns="0" rtlCol="0">
            <a:noAutofit/>
          </a:bodyPr>
          <a:lstStyle/>
          <a:p>
            <a:endParaRPr sz="1626"/>
          </a:p>
        </p:txBody>
      </p:sp>
      <p:sp>
        <p:nvSpPr>
          <p:cNvPr id="309" name="object 309"/>
          <p:cNvSpPr/>
          <p:nvPr/>
        </p:nvSpPr>
        <p:spPr>
          <a:xfrm>
            <a:off x="9349445" y="1147378"/>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310" name="object 310"/>
          <p:cNvSpPr/>
          <p:nvPr/>
        </p:nvSpPr>
        <p:spPr>
          <a:xfrm>
            <a:off x="8113987" y="1147378"/>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311" name="object 311"/>
          <p:cNvSpPr/>
          <p:nvPr/>
        </p:nvSpPr>
        <p:spPr>
          <a:xfrm>
            <a:off x="6878519" y="1147378"/>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E30513"/>
          </a:solidFill>
        </p:spPr>
        <p:txBody>
          <a:bodyPr wrap="square" lIns="0" tIns="0" rIns="0" bIns="0" rtlCol="0">
            <a:noAutofit/>
          </a:bodyPr>
          <a:lstStyle/>
          <a:p>
            <a:endParaRPr sz="1626"/>
          </a:p>
        </p:txBody>
      </p:sp>
      <p:sp>
        <p:nvSpPr>
          <p:cNvPr id="312" name="object 312"/>
          <p:cNvSpPr/>
          <p:nvPr/>
        </p:nvSpPr>
        <p:spPr>
          <a:xfrm>
            <a:off x="11820370" y="1147378"/>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313" name="object 313"/>
          <p:cNvSpPr/>
          <p:nvPr/>
        </p:nvSpPr>
        <p:spPr>
          <a:xfrm>
            <a:off x="13055839" y="1147378"/>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F39200"/>
          </a:solidFill>
        </p:spPr>
        <p:txBody>
          <a:bodyPr wrap="square" lIns="0" tIns="0" rIns="0" bIns="0" rtlCol="0">
            <a:noAutofit/>
          </a:bodyPr>
          <a:lstStyle/>
          <a:p>
            <a:endParaRPr sz="1626"/>
          </a:p>
        </p:txBody>
      </p:sp>
      <p:sp>
        <p:nvSpPr>
          <p:cNvPr id="314" name="object 314"/>
          <p:cNvSpPr/>
          <p:nvPr/>
        </p:nvSpPr>
        <p:spPr>
          <a:xfrm>
            <a:off x="10584913" y="1147378"/>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E30513"/>
          </a:solidFill>
        </p:spPr>
        <p:txBody>
          <a:bodyPr wrap="square" lIns="0" tIns="0" rIns="0" bIns="0" rtlCol="0">
            <a:noAutofit/>
          </a:bodyPr>
          <a:lstStyle/>
          <a:p>
            <a:endParaRPr sz="1626"/>
          </a:p>
        </p:txBody>
      </p:sp>
      <p:sp>
        <p:nvSpPr>
          <p:cNvPr id="302" name="object 302"/>
          <p:cNvSpPr/>
          <p:nvPr/>
        </p:nvSpPr>
        <p:spPr>
          <a:xfrm>
            <a:off x="1936666" y="2367521"/>
            <a:ext cx="3706394" cy="65021"/>
          </a:xfrm>
          <a:custGeom>
            <a:avLst/>
            <a:gdLst/>
            <a:ahLst/>
            <a:cxnLst/>
            <a:rect l="l" t="t" r="r" b="b"/>
            <a:pathLst>
              <a:path w="4104004" h="71996">
                <a:moveTo>
                  <a:pt x="0" y="0"/>
                </a:moveTo>
                <a:lnTo>
                  <a:pt x="0" y="71996"/>
                </a:lnTo>
                <a:lnTo>
                  <a:pt x="4104004" y="71996"/>
                </a:lnTo>
                <a:lnTo>
                  <a:pt x="4104004" y="0"/>
                </a:lnTo>
                <a:lnTo>
                  <a:pt x="0" y="0"/>
                </a:lnTo>
                <a:close/>
              </a:path>
            </a:pathLst>
          </a:custGeom>
          <a:solidFill>
            <a:srgbClr val="7CB928"/>
          </a:solidFill>
        </p:spPr>
        <p:txBody>
          <a:bodyPr wrap="square" lIns="0" tIns="0" rIns="0" bIns="0" rtlCol="0">
            <a:noAutofit/>
          </a:bodyPr>
          <a:lstStyle/>
          <a:p>
            <a:endParaRPr sz="1626"/>
          </a:p>
        </p:txBody>
      </p:sp>
      <p:sp>
        <p:nvSpPr>
          <p:cNvPr id="303" name="object 303"/>
          <p:cNvSpPr/>
          <p:nvPr/>
        </p:nvSpPr>
        <p:spPr>
          <a:xfrm>
            <a:off x="8113987" y="2367521"/>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304" name="object 304"/>
          <p:cNvSpPr/>
          <p:nvPr/>
        </p:nvSpPr>
        <p:spPr>
          <a:xfrm>
            <a:off x="5643061" y="2367521"/>
            <a:ext cx="2470914" cy="65021"/>
          </a:xfrm>
          <a:custGeom>
            <a:avLst/>
            <a:gdLst/>
            <a:ahLst/>
            <a:cxnLst/>
            <a:rect l="l" t="t" r="r" b="b"/>
            <a:pathLst>
              <a:path w="2735986" h="71996">
                <a:moveTo>
                  <a:pt x="0" y="0"/>
                </a:moveTo>
                <a:lnTo>
                  <a:pt x="0" y="71996"/>
                </a:lnTo>
                <a:lnTo>
                  <a:pt x="2735986" y="71996"/>
                </a:lnTo>
                <a:lnTo>
                  <a:pt x="2735986" y="0"/>
                </a:lnTo>
                <a:lnTo>
                  <a:pt x="0" y="0"/>
                </a:lnTo>
                <a:close/>
              </a:path>
            </a:pathLst>
          </a:custGeom>
          <a:solidFill>
            <a:srgbClr val="F39200"/>
          </a:solidFill>
        </p:spPr>
        <p:txBody>
          <a:bodyPr wrap="square" lIns="0" tIns="0" rIns="0" bIns="0" rtlCol="0">
            <a:noAutofit/>
          </a:bodyPr>
          <a:lstStyle/>
          <a:p>
            <a:endParaRPr sz="1626"/>
          </a:p>
        </p:txBody>
      </p:sp>
      <p:sp>
        <p:nvSpPr>
          <p:cNvPr id="305" name="object 305"/>
          <p:cNvSpPr/>
          <p:nvPr/>
        </p:nvSpPr>
        <p:spPr>
          <a:xfrm>
            <a:off x="10584913" y="2367521"/>
            <a:ext cx="3706383" cy="65021"/>
          </a:xfrm>
          <a:custGeom>
            <a:avLst/>
            <a:gdLst/>
            <a:ahLst/>
            <a:cxnLst/>
            <a:rect l="l" t="t" r="r" b="b"/>
            <a:pathLst>
              <a:path w="4103992" h="71996">
                <a:moveTo>
                  <a:pt x="0" y="0"/>
                </a:moveTo>
                <a:lnTo>
                  <a:pt x="0" y="71996"/>
                </a:lnTo>
                <a:lnTo>
                  <a:pt x="4103992" y="71996"/>
                </a:lnTo>
                <a:lnTo>
                  <a:pt x="4103992" y="0"/>
                </a:lnTo>
                <a:lnTo>
                  <a:pt x="0" y="0"/>
                </a:lnTo>
                <a:close/>
              </a:path>
            </a:pathLst>
          </a:custGeom>
          <a:solidFill>
            <a:srgbClr val="F39200"/>
          </a:solidFill>
        </p:spPr>
        <p:txBody>
          <a:bodyPr wrap="square" lIns="0" tIns="0" rIns="0" bIns="0" rtlCol="0">
            <a:noAutofit/>
          </a:bodyPr>
          <a:lstStyle/>
          <a:p>
            <a:endParaRPr sz="1626"/>
          </a:p>
        </p:txBody>
      </p:sp>
      <p:sp>
        <p:nvSpPr>
          <p:cNvPr id="306" name="object 306"/>
          <p:cNvSpPr/>
          <p:nvPr/>
        </p:nvSpPr>
        <p:spPr>
          <a:xfrm>
            <a:off x="9349445" y="2367521"/>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E30513"/>
          </a:solidFill>
        </p:spPr>
        <p:txBody>
          <a:bodyPr wrap="square" lIns="0" tIns="0" rIns="0" bIns="0" rtlCol="0">
            <a:noAutofit/>
          </a:bodyPr>
          <a:lstStyle/>
          <a:p>
            <a:endParaRPr sz="1626"/>
          </a:p>
        </p:txBody>
      </p:sp>
      <p:sp>
        <p:nvSpPr>
          <p:cNvPr id="295" name="object 295"/>
          <p:cNvSpPr/>
          <p:nvPr/>
        </p:nvSpPr>
        <p:spPr>
          <a:xfrm>
            <a:off x="5643061" y="3693703"/>
            <a:ext cx="3706395" cy="65021"/>
          </a:xfrm>
          <a:custGeom>
            <a:avLst/>
            <a:gdLst/>
            <a:ahLst/>
            <a:cxnLst/>
            <a:rect l="l" t="t" r="r" b="b"/>
            <a:pathLst>
              <a:path w="4104005" h="71996">
                <a:moveTo>
                  <a:pt x="0" y="0"/>
                </a:moveTo>
                <a:lnTo>
                  <a:pt x="0" y="71996"/>
                </a:lnTo>
                <a:lnTo>
                  <a:pt x="4104005" y="71996"/>
                </a:lnTo>
                <a:lnTo>
                  <a:pt x="4104005" y="0"/>
                </a:lnTo>
                <a:lnTo>
                  <a:pt x="0" y="0"/>
                </a:lnTo>
                <a:close/>
              </a:path>
            </a:pathLst>
          </a:custGeom>
          <a:solidFill>
            <a:srgbClr val="7CB928"/>
          </a:solidFill>
        </p:spPr>
        <p:txBody>
          <a:bodyPr wrap="square" lIns="0" tIns="0" rIns="0" bIns="0" rtlCol="0">
            <a:noAutofit/>
          </a:bodyPr>
          <a:lstStyle/>
          <a:p>
            <a:endParaRPr sz="1626"/>
          </a:p>
        </p:txBody>
      </p:sp>
      <p:sp>
        <p:nvSpPr>
          <p:cNvPr id="296" name="object 296"/>
          <p:cNvSpPr/>
          <p:nvPr/>
        </p:nvSpPr>
        <p:spPr>
          <a:xfrm>
            <a:off x="9349445" y="3693703"/>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297" name="object 297"/>
          <p:cNvSpPr/>
          <p:nvPr/>
        </p:nvSpPr>
        <p:spPr>
          <a:xfrm>
            <a:off x="1936667" y="3693703"/>
            <a:ext cx="2470937" cy="65021"/>
          </a:xfrm>
          <a:custGeom>
            <a:avLst/>
            <a:gdLst/>
            <a:ahLst/>
            <a:cxnLst/>
            <a:rect l="l" t="t" r="r" b="b"/>
            <a:pathLst>
              <a:path w="2736011" h="71996">
                <a:moveTo>
                  <a:pt x="1368005" y="71996"/>
                </a:moveTo>
                <a:lnTo>
                  <a:pt x="2736011" y="71996"/>
                </a:lnTo>
                <a:lnTo>
                  <a:pt x="2736011" y="0"/>
                </a:lnTo>
                <a:lnTo>
                  <a:pt x="0" y="0"/>
                </a:lnTo>
                <a:lnTo>
                  <a:pt x="0" y="71996"/>
                </a:lnTo>
                <a:lnTo>
                  <a:pt x="1368005" y="71996"/>
                </a:lnTo>
                <a:close/>
              </a:path>
            </a:pathLst>
          </a:custGeom>
          <a:solidFill>
            <a:srgbClr val="F39200"/>
          </a:solidFill>
        </p:spPr>
        <p:txBody>
          <a:bodyPr wrap="square" lIns="0" tIns="0" rIns="0" bIns="0" rtlCol="0">
            <a:noAutofit/>
          </a:bodyPr>
          <a:lstStyle/>
          <a:p>
            <a:endParaRPr sz="1626"/>
          </a:p>
        </p:txBody>
      </p:sp>
      <p:sp>
        <p:nvSpPr>
          <p:cNvPr id="298" name="object 298"/>
          <p:cNvSpPr/>
          <p:nvPr/>
        </p:nvSpPr>
        <p:spPr>
          <a:xfrm>
            <a:off x="4407593" y="3693703"/>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E30513"/>
          </a:solidFill>
        </p:spPr>
        <p:txBody>
          <a:bodyPr wrap="square" lIns="0" tIns="0" rIns="0" bIns="0" rtlCol="0">
            <a:noAutofit/>
          </a:bodyPr>
          <a:lstStyle/>
          <a:p>
            <a:endParaRPr sz="1626"/>
          </a:p>
        </p:txBody>
      </p:sp>
      <p:sp>
        <p:nvSpPr>
          <p:cNvPr id="299" name="object 299"/>
          <p:cNvSpPr/>
          <p:nvPr/>
        </p:nvSpPr>
        <p:spPr>
          <a:xfrm>
            <a:off x="11820370" y="3693703"/>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300" name="object 300"/>
          <p:cNvSpPr/>
          <p:nvPr/>
        </p:nvSpPr>
        <p:spPr>
          <a:xfrm>
            <a:off x="10584913" y="3693703"/>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E30513"/>
          </a:solidFill>
        </p:spPr>
        <p:txBody>
          <a:bodyPr wrap="square" lIns="0" tIns="0" rIns="0" bIns="0" rtlCol="0">
            <a:noAutofit/>
          </a:bodyPr>
          <a:lstStyle/>
          <a:p>
            <a:endParaRPr sz="1626"/>
          </a:p>
        </p:txBody>
      </p:sp>
      <p:sp>
        <p:nvSpPr>
          <p:cNvPr id="301" name="object 301"/>
          <p:cNvSpPr/>
          <p:nvPr/>
        </p:nvSpPr>
        <p:spPr>
          <a:xfrm>
            <a:off x="13055839" y="3693703"/>
            <a:ext cx="1235457" cy="65021"/>
          </a:xfrm>
          <a:custGeom>
            <a:avLst/>
            <a:gdLst/>
            <a:ahLst/>
            <a:cxnLst/>
            <a:rect l="l" t="t" r="r" b="b"/>
            <a:pathLst>
              <a:path w="1367993" h="71996">
                <a:moveTo>
                  <a:pt x="0" y="0"/>
                </a:moveTo>
                <a:lnTo>
                  <a:pt x="0" y="71996"/>
                </a:lnTo>
                <a:lnTo>
                  <a:pt x="1367993" y="71996"/>
                </a:lnTo>
                <a:lnTo>
                  <a:pt x="1367993" y="0"/>
                </a:lnTo>
                <a:lnTo>
                  <a:pt x="0" y="0"/>
                </a:lnTo>
                <a:close/>
              </a:path>
            </a:pathLst>
          </a:custGeom>
          <a:solidFill>
            <a:srgbClr val="E30513"/>
          </a:solidFill>
        </p:spPr>
        <p:txBody>
          <a:bodyPr wrap="square" lIns="0" tIns="0" rIns="0" bIns="0" rtlCol="0">
            <a:noAutofit/>
          </a:bodyPr>
          <a:lstStyle/>
          <a:p>
            <a:endParaRPr sz="1626"/>
          </a:p>
        </p:txBody>
      </p:sp>
      <p:sp>
        <p:nvSpPr>
          <p:cNvPr id="260" name="object 260"/>
          <p:cNvSpPr/>
          <p:nvPr/>
        </p:nvSpPr>
        <p:spPr>
          <a:xfrm>
            <a:off x="311057" y="1082350"/>
            <a:ext cx="975361" cy="0"/>
          </a:xfrm>
          <a:custGeom>
            <a:avLst/>
            <a:gdLst/>
            <a:ahLst/>
            <a:cxnLst/>
            <a:rect l="l" t="t" r="r" b="b"/>
            <a:pathLst>
              <a:path w="1079995">
                <a:moveTo>
                  <a:pt x="0" y="0"/>
                </a:moveTo>
                <a:lnTo>
                  <a:pt x="1079995" y="0"/>
                </a:lnTo>
              </a:path>
            </a:pathLst>
          </a:custGeom>
          <a:ln w="3175">
            <a:solidFill>
              <a:srgbClr val="3C3C3B"/>
            </a:solidFill>
          </a:ln>
        </p:spPr>
        <p:txBody>
          <a:bodyPr wrap="square" lIns="0" tIns="0" rIns="0" bIns="0" rtlCol="0">
            <a:noAutofit/>
          </a:bodyPr>
          <a:lstStyle/>
          <a:p>
            <a:endParaRPr sz="1626"/>
          </a:p>
        </p:txBody>
      </p:sp>
      <p:sp>
        <p:nvSpPr>
          <p:cNvPr id="261" name="object 261"/>
          <p:cNvSpPr/>
          <p:nvPr/>
        </p:nvSpPr>
        <p:spPr>
          <a:xfrm>
            <a:off x="1286423" y="1082350"/>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262" name="object 262"/>
          <p:cNvSpPr/>
          <p:nvPr/>
        </p:nvSpPr>
        <p:spPr>
          <a:xfrm>
            <a:off x="1936667" y="108235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63" name="object 263"/>
          <p:cNvSpPr/>
          <p:nvPr/>
        </p:nvSpPr>
        <p:spPr>
          <a:xfrm>
            <a:off x="3172129" y="108235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64" name="object 264"/>
          <p:cNvSpPr/>
          <p:nvPr/>
        </p:nvSpPr>
        <p:spPr>
          <a:xfrm>
            <a:off x="4407594" y="108235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65" name="object 265"/>
          <p:cNvSpPr/>
          <p:nvPr/>
        </p:nvSpPr>
        <p:spPr>
          <a:xfrm>
            <a:off x="5643057" y="108235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66" name="object 266"/>
          <p:cNvSpPr/>
          <p:nvPr/>
        </p:nvSpPr>
        <p:spPr>
          <a:xfrm>
            <a:off x="6878521" y="1082350"/>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67" name="object 267"/>
          <p:cNvSpPr/>
          <p:nvPr/>
        </p:nvSpPr>
        <p:spPr>
          <a:xfrm>
            <a:off x="8113984" y="108235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68" name="object 268"/>
          <p:cNvSpPr/>
          <p:nvPr/>
        </p:nvSpPr>
        <p:spPr>
          <a:xfrm>
            <a:off x="9349447" y="108235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69" name="object 269"/>
          <p:cNvSpPr/>
          <p:nvPr/>
        </p:nvSpPr>
        <p:spPr>
          <a:xfrm>
            <a:off x="10584912" y="1082350"/>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70" name="object 270"/>
          <p:cNvSpPr/>
          <p:nvPr/>
        </p:nvSpPr>
        <p:spPr>
          <a:xfrm>
            <a:off x="11820374" y="1082350"/>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71" name="object 271"/>
          <p:cNvSpPr/>
          <p:nvPr/>
        </p:nvSpPr>
        <p:spPr>
          <a:xfrm>
            <a:off x="13055838" y="1082350"/>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48" name="object 248"/>
          <p:cNvSpPr/>
          <p:nvPr/>
        </p:nvSpPr>
        <p:spPr>
          <a:xfrm>
            <a:off x="311057" y="2302498"/>
            <a:ext cx="975361" cy="0"/>
          </a:xfrm>
          <a:custGeom>
            <a:avLst/>
            <a:gdLst/>
            <a:ahLst/>
            <a:cxnLst/>
            <a:rect l="l" t="t" r="r" b="b"/>
            <a:pathLst>
              <a:path w="1079995">
                <a:moveTo>
                  <a:pt x="0" y="0"/>
                </a:moveTo>
                <a:lnTo>
                  <a:pt x="1079995" y="0"/>
                </a:lnTo>
              </a:path>
            </a:pathLst>
          </a:custGeom>
          <a:ln w="3175">
            <a:solidFill>
              <a:srgbClr val="3C3C3B"/>
            </a:solidFill>
          </a:ln>
        </p:spPr>
        <p:txBody>
          <a:bodyPr wrap="square" lIns="0" tIns="0" rIns="0" bIns="0" rtlCol="0">
            <a:noAutofit/>
          </a:bodyPr>
          <a:lstStyle/>
          <a:p>
            <a:endParaRPr sz="1626"/>
          </a:p>
        </p:txBody>
      </p:sp>
      <p:sp>
        <p:nvSpPr>
          <p:cNvPr id="249" name="object 249"/>
          <p:cNvSpPr/>
          <p:nvPr/>
        </p:nvSpPr>
        <p:spPr>
          <a:xfrm>
            <a:off x="1286423" y="2302498"/>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250" name="object 250"/>
          <p:cNvSpPr/>
          <p:nvPr/>
        </p:nvSpPr>
        <p:spPr>
          <a:xfrm>
            <a:off x="1936667" y="230249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51" name="object 251"/>
          <p:cNvSpPr/>
          <p:nvPr/>
        </p:nvSpPr>
        <p:spPr>
          <a:xfrm>
            <a:off x="3172129" y="230249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52" name="object 252"/>
          <p:cNvSpPr/>
          <p:nvPr/>
        </p:nvSpPr>
        <p:spPr>
          <a:xfrm>
            <a:off x="5643057" y="230249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53" name="object 253"/>
          <p:cNvSpPr/>
          <p:nvPr/>
        </p:nvSpPr>
        <p:spPr>
          <a:xfrm>
            <a:off x="6878521" y="2302498"/>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54" name="object 254"/>
          <p:cNvSpPr/>
          <p:nvPr/>
        </p:nvSpPr>
        <p:spPr>
          <a:xfrm>
            <a:off x="4407594" y="230249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55" name="object 255"/>
          <p:cNvSpPr/>
          <p:nvPr/>
        </p:nvSpPr>
        <p:spPr>
          <a:xfrm>
            <a:off x="9349447" y="230249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56" name="object 256"/>
          <p:cNvSpPr/>
          <p:nvPr/>
        </p:nvSpPr>
        <p:spPr>
          <a:xfrm>
            <a:off x="10584912" y="2302498"/>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57" name="object 257"/>
          <p:cNvSpPr/>
          <p:nvPr/>
        </p:nvSpPr>
        <p:spPr>
          <a:xfrm>
            <a:off x="8113984" y="230249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58" name="object 258"/>
          <p:cNvSpPr/>
          <p:nvPr/>
        </p:nvSpPr>
        <p:spPr>
          <a:xfrm>
            <a:off x="13055838" y="2302498"/>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59" name="object 259"/>
          <p:cNvSpPr/>
          <p:nvPr/>
        </p:nvSpPr>
        <p:spPr>
          <a:xfrm>
            <a:off x="11820374" y="2302498"/>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36" name="object 236"/>
          <p:cNvSpPr/>
          <p:nvPr/>
        </p:nvSpPr>
        <p:spPr>
          <a:xfrm>
            <a:off x="313924" y="3628681"/>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237" name="object 237"/>
          <p:cNvSpPr/>
          <p:nvPr/>
        </p:nvSpPr>
        <p:spPr>
          <a:xfrm>
            <a:off x="1286423" y="3628681"/>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238" name="object 238"/>
          <p:cNvSpPr/>
          <p:nvPr/>
        </p:nvSpPr>
        <p:spPr>
          <a:xfrm>
            <a:off x="1936667" y="3628681"/>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39" name="object 239"/>
          <p:cNvSpPr/>
          <p:nvPr/>
        </p:nvSpPr>
        <p:spPr>
          <a:xfrm>
            <a:off x="3172129" y="3628681"/>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40" name="object 240"/>
          <p:cNvSpPr/>
          <p:nvPr/>
        </p:nvSpPr>
        <p:spPr>
          <a:xfrm>
            <a:off x="5643057" y="3628681"/>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41" name="object 241"/>
          <p:cNvSpPr/>
          <p:nvPr/>
        </p:nvSpPr>
        <p:spPr>
          <a:xfrm>
            <a:off x="6878521" y="3628681"/>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42" name="object 242"/>
          <p:cNvSpPr/>
          <p:nvPr/>
        </p:nvSpPr>
        <p:spPr>
          <a:xfrm>
            <a:off x="4407594" y="3628681"/>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43" name="object 243"/>
          <p:cNvSpPr/>
          <p:nvPr/>
        </p:nvSpPr>
        <p:spPr>
          <a:xfrm>
            <a:off x="9349447" y="3628681"/>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44" name="object 244"/>
          <p:cNvSpPr/>
          <p:nvPr/>
        </p:nvSpPr>
        <p:spPr>
          <a:xfrm>
            <a:off x="10584912" y="3628681"/>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45" name="object 245"/>
          <p:cNvSpPr/>
          <p:nvPr/>
        </p:nvSpPr>
        <p:spPr>
          <a:xfrm>
            <a:off x="8113984" y="3628681"/>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46" name="object 246"/>
          <p:cNvSpPr/>
          <p:nvPr/>
        </p:nvSpPr>
        <p:spPr>
          <a:xfrm>
            <a:off x="13055838" y="3628681"/>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47" name="object 247"/>
          <p:cNvSpPr/>
          <p:nvPr/>
        </p:nvSpPr>
        <p:spPr>
          <a:xfrm>
            <a:off x="11820374" y="3628681"/>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24" name="object 224"/>
          <p:cNvSpPr/>
          <p:nvPr/>
        </p:nvSpPr>
        <p:spPr>
          <a:xfrm>
            <a:off x="313924" y="5017044"/>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225" name="object 225"/>
          <p:cNvSpPr/>
          <p:nvPr/>
        </p:nvSpPr>
        <p:spPr>
          <a:xfrm>
            <a:off x="1286423" y="5017044"/>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226" name="object 226"/>
          <p:cNvSpPr/>
          <p:nvPr/>
        </p:nvSpPr>
        <p:spPr>
          <a:xfrm>
            <a:off x="1936667" y="501704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27" name="object 227"/>
          <p:cNvSpPr/>
          <p:nvPr/>
        </p:nvSpPr>
        <p:spPr>
          <a:xfrm>
            <a:off x="3172129" y="501704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28" name="object 228"/>
          <p:cNvSpPr/>
          <p:nvPr/>
        </p:nvSpPr>
        <p:spPr>
          <a:xfrm>
            <a:off x="5643057" y="501704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29" name="object 229"/>
          <p:cNvSpPr/>
          <p:nvPr/>
        </p:nvSpPr>
        <p:spPr>
          <a:xfrm>
            <a:off x="6878521" y="5017044"/>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30" name="object 230"/>
          <p:cNvSpPr/>
          <p:nvPr/>
        </p:nvSpPr>
        <p:spPr>
          <a:xfrm>
            <a:off x="4407594" y="501704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31" name="object 231"/>
          <p:cNvSpPr/>
          <p:nvPr/>
        </p:nvSpPr>
        <p:spPr>
          <a:xfrm>
            <a:off x="9349447" y="501704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32" name="object 232"/>
          <p:cNvSpPr/>
          <p:nvPr/>
        </p:nvSpPr>
        <p:spPr>
          <a:xfrm>
            <a:off x="10584912" y="5017044"/>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33" name="object 233"/>
          <p:cNvSpPr/>
          <p:nvPr/>
        </p:nvSpPr>
        <p:spPr>
          <a:xfrm>
            <a:off x="8113984" y="501704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234" name="object 234"/>
          <p:cNvSpPr/>
          <p:nvPr/>
        </p:nvSpPr>
        <p:spPr>
          <a:xfrm>
            <a:off x="13055838" y="5017044"/>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235" name="object 235"/>
          <p:cNvSpPr/>
          <p:nvPr/>
        </p:nvSpPr>
        <p:spPr>
          <a:xfrm>
            <a:off x="11820374" y="501704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168" name="object 168"/>
          <p:cNvSpPr/>
          <p:nvPr/>
        </p:nvSpPr>
        <p:spPr>
          <a:xfrm>
            <a:off x="1334416" y="1298252"/>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4"/>
                </a:lnTo>
                <a:lnTo>
                  <a:pt x="68605" y="10426"/>
                </a:lnTo>
                <a:lnTo>
                  <a:pt x="190957" y="10426"/>
                </a:lnTo>
                <a:lnTo>
                  <a:pt x="190957" y="123443"/>
                </a:lnTo>
                <a:lnTo>
                  <a:pt x="10642" y="123443"/>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169" name="object 169"/>
          <p:cNvSpPr/>
          <p:nvPr/>
        </p:nvSpPr>
        <p:spPr>
          <a:xfrm>
            <a:off x="1334419" y="1298253"/>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170" name="object 170"/>
          <p:cNvSpPr/>
          <p:nvPr/>
        </p:nvSpPr>
        <p:spPr>
          <a:xfrm>
            <a:off x="1381300" y="1351062"/>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171" name="object 171"/>
          <p:cNvSpPr/>
          <p:nvPr/>
        </p:nvSpPr>
        <p:spPr>
          <a:xfrm>
            <a:off x="1399414" y="1354366"/>
            <a:ext cx="27103" cy="19348"/>
          </a:xfrm>
          <a:custGeom>
            <a:avLst/>
            <a:gdLst/>
            <a:ahLst/>
            <a:cxnLst/>
            <a:rect l="l" t="t" r="r" b="b"/>
            <a:pathLst>
              <a:path w="30010" h="21424">
                <a:moveTo>
                  <a:pt x="9131" y="12598"/>
                </a:moveTo>
                <a:lnTo>
                  <a:pt x="0" y="21335"/>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161" name="object 161"/>
          <p:cNvSpPr/>
          <p:nvPr/>
        </p:nvSpPr>
        <p:spPr>
          <a:xfrm>
            <a:off x="1334416" y="2518401"/>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5"/>
                </a:lnTo>
                <a:lnTo>
                  <a:pt x="68605" y="10426"/>
                </a:lnTo>
                <a:lnTo>
                  <a:pt x="190957" y="10426"/>
                </a:lnTo>
                <a:lnTo>
                  <a:pt x="190957" y="123444"/>
                </a:lnTo>
                <a:lnTo>
                  <a:pt x="10642" y="123444"/>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162" name="object 162"/>
          <p:cNvSpPr/>
          <p:nvPr/>
        </p:nvSpPr>
        <p:spPr>
          <a:xfrm>
            <a:off x="1334419" y="2518401"/>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163" name="object 163"/>
          <p:cNvSpPr/>
          <p:nvPr/>
        </p:nvSpPr>
        <p:spPr>
          <a:xfrm>
            <a:off x="1381300" y="2571211"/>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164" name="object 164"/>
          <p:cNvSpPr/>
          <p:nvPr/>
        </p:nvSpPr>
        <p:spPr>
          <a:xfrm>
            <a:off x="1399414" y="2574514"/>
            <a:ext cx="27103" cy="19348"/>
          </a:xfrm>
          <a:custGeom>
            <a:avLst/>
            <a:gdLst/>
            <a:ahLst/>
            <a:cxnLst/>
            <a:rect l="l" t="t" r="r" b="b"/>
            <a:pathLst>
              <a:path w="30010" h="21424">
                <a:moveTo>
                  <a:pt x="9131" y="12598"/>
                </a:moveTo>
                <a:lnTo>
                  <a:pt x="0" y="21336"/>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154" name="object 154"/>
          <p:cNvSpPr/>
          <p:nvPr/>
        </p:nvSpPr>
        <p:spPr>
          <a:xfrm>
            <a:off x="1334416" y="3844583"/>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5"/>
                </a:lnTo>
                <a:lnTo>
                  <a:pt x="68605" y="10426"/>
                </a:lnTo>
                <a:lnTo>
                  <a:pt x="190957" y="10426"/>
                </a:lnTo>
                <a:lnTo>
                  <a:pt x="190957" y="123444"/>
                </a:lnTo>
                <a:lnTo>
                  <a:pt x="10642" y="123444"/>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155" name="object 155"/>
          <p:cNvSpPr/>
          <p:nvPr/>
        </p:nvSpPr>
        <p:spPr>
          <a:xfrm>
            <a:off x="1334419" y="3844584"/>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156" name="object 156"/>
          <p:cNvSpPr/>
          <p:nvPr/>
        </p:nvSpPr>
        <p:spPr>
          <a:xfrm>
            <a:off x="1381300" y="3897392"/>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157" name="object 157"/>
          <p:cNvSpPr/>
          <p:nvPr/>
        </p:nvSpPr>
        <p:spPr>
          <a:xfrm>
            <a:off x="1399414" y="3900697"/>
            <a:ext cx="27103" cy="19348"/>
          </a:xfrm>
          <a:custGeom>
            <a:avLst/>
            <a:gdLst/>
            <a:ahLst/>
            <a:cxnLst/>
            <a:rect l="l" t="t" r="r" b="b"/>
            <a:pathLst>
              <a:path w="30010" h="21424">
                <a:moveTo>
                  <a:pt x="9131" y="12598"/>
                </a:moveTo>
                <a:lnTo>
                  <a:pt x="0" y="21336"/>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147" name="object 147"/>
          <p:cNvSpPr/>
          <p:nvPr/>
        </p:nvSpPr>
        <p:spPr>
          <a:xfrm>
            <a:off x="1334416" y="5232946"/>
            <a:ext cx="182067" cy="120900"/>
          </a:xfrm>
          <a:custGeom>
            <a:avLst/>
            <a:gdLst/>
            <a:ahLst/>
            <a:cxnLst/>
            <a:rect l="l" t="t" r="r" b="b"/>
            <a:pathLst>
              <a:path w="201599" h="133870">
                <a:moveTo>
                  <a:pt x="5867" y="111531"/>
                </a:moveTo>
                <a:lnTo>
                  <a:pt x="2679" y="110528"/>
                </a:lnTo>
                <a:lnTo>
                  <a:pt x="0" y="108800"/>
                </a:lnTo>
                <a:lnTo>
                  <a:pt x="0" y="129743"/>
                </a:lnTo>
                <a:lnTo>
                  <a:pt x="4216" y="133870"/>
                </a:lnTo>
                <a:lnTo>
                  <a:pt x="197370" y="133870"/>
                </a:lnTo>
                <a:lnTo>
                  <a:pt x="201599" y="129743"/>
                </a:lnTo>
                <a:lnTo>
                  <a:pt x="201599" y="4140"/>
                </a:lnTo>
                <a:lnTo>
                  <a:pt x="197370" y="0"/>
                </a:lnTo>
                <a:lnTo>
                  <a:pt x="65849" y="0"/>
                </a:lnTo>
                <a:lnTo>
                  <a:pt x="67589" y="2603"/>
                </a:lnTo>
                <a:lnTo>
                  <a:pt x="68605" y="5715"/>
                </a:lnTo>
                <a:lnTo>
                  <a:pt x="68605" y="10426"/>
                </a:lnTo>
                <a:lnTo>
                  <a:pt x="190957" y="10426"/>
                </a:lnTo>
                <a:lnTo>
                  <a:pt x="190957" y="123444"/>
                </a:lnTo>
                <a:lnTo>
                  <a:pt x="10642" y="123444"/>
                </a:lnTo>
                <a:lnTo>
                  <a:pt x="10642" y="111531"/>
                </a:lnTo>
                <a:lnTo>
                  <a:pt x="5867" y="111531"/>
                </a:lnTo>
                <a:close/>
              </a:path>
            </a:pathLst>
          </a:custGeom>
          <a:solidFill>
            <a:srgbClr val="FFFFFF"/>
          </a:solidFill>
        </p:spPr>
        <p:txBody>
          <a:bodyPr wrap="square" lIns="0" tIns="0" rIns="0" bIns="0" rtlCol="0">
            <a:noAutofit/>
          </a:bodyPr>
          <a:lstStyle/>
          <a:p>
            <a:endParaRPr sz="1626"/>
          </a:p>
        </p:txBody>
      </p:sp>
      <p:sp>
        <p:nvSpPr>
          <p:cNvPr id="148" name="object 148"/>
          <p:cNvSpPr/>
          <p:nvPr/>
        </p:nvSpPr>
        <p:spPr>
          <a:xfrm>
            <a:off x="1334419" y="5232947"/>
            <a:ext cx="55260" cy="94210"/>
          </a:xfrm>
          <a:custGeom>
            <a:avLst/>
            <a:gdLst/>
            <a:ahLst/>
            <a:cxnLst/>
            <a:rect l="l" t="t" r="r" b="b"/>
            <a:pathLst>
              <a:path w="61188" h="104317">
                <a:moveTo>
                  <a:pt x="50545" y="10439"/>
                </a:moveTo>
                <a:lnTo>
                  <a:pt x="50545" y="93891"/>
                </a:lnTo>
                <a:lnTo>
                  <a:pt x="10642" y="93891"/>
                </a:lnTo>
                <a:lnTo>
                  <a:pt x="51765" y="104317"/>
                </a:lnTo>
                <a:lnTo>
                  <a:pt x="56972" y="104317"/>
                </a:lnTo>
                <a:lnTo>
                  <a:pt x="61188" y="100177"/>
                </a:lnTo>
                <a:lnTo>
                  <a:pt x="61188" y="4140"/>
                </a:lnTo>
                <a:lnTo>
                  <a:pt x="56972" y="0"/>
                </a:lnTo>
                <a:lnTo>
                  <a:pt x="51765" y="0"/>
                </a:lnTo>
                <a:lnTo>
                  <a:pt x="50545" y="10439"/>
                </a:lnTo>
                <a:close/>
              </a:path>
              <a:path w="61188" h="104317">
                <a:moveTo>
                  <a:pt x="4216" y="104317"/>
                </a:moveTo>
                <a:lnTo>
                  <a:pt x="51765" y="104317"/>
                </a:lnTo>
                <a:lnTo>
                  <a:pt x="10642" y="93891"/>
                </a:lnTo>
                <a:lnTo>
                  <a:pt x="10642" y="10439"/>
                </a:lnTo>
                <a:lnTo>
                  <a:pt x="50545" y="10439"/>
                </a:lnTo>
                <a:lnTo>
                  <a:pt x="51765" y="0"/>
                </a:lnTo>
                <a:lnTo>
                  <a:pt x="4216" y="0"/>
                </a:lnTo>
                <a:lnTo>
                  <a:pt x="0" y="4140"/>
                </a:lnTo>
                <a:lnTo>
                  <a:pt x="0" y="100177"/>
                </a:lnTo>
                <a:lnTo>
                  <a:pt x="4216" y="104317"/>
                </a:lnTo>
                <a:close/>
              </a:path>
            </a:pathLst>
          </a:custGeom>
          <a:solidFill>
            <a:srgbClr val="FFFFFF"/>
          </a:solidFill>
        </p:spPr>
        <p:txBody>
          <a:bodyPr wrap="square" lIns="0" tIns="0" rIns="0" bIns="0" rtlCol="0">
            <a:noAutofit/>
          </a:bodyPr>
          <a:lstStyle/>
          <a:p>
            <a:endParaRPr sz="1626"/>
          </a:p>
        </p:txBody>
      </p:sp>
      <p:sp>
        <p:nvSpPr>
          <p:cNvPr id="149" name="object 149"/>
          <p:cNvSpPr/>
          <p:nvPr/>
        </p:nvSpPr>
        <p:spPr>
          <a:xfrm>
            <a:off x="1381300" y="5285756"/>
            <a:ext cx="31232" cy="20381"/>
          </a:xfrm>
          <a:custGeom>
            <a:avLst/>
            <a:gdLst/>
            <a:ahLst/>
            <a:cxnLst/>
            <a:rect l="l" t="t" r="r" b="b"/>
            <a:pathLst>
              <a:path w="34582" h="22567">
                <a:moveTo>
                  <a:pt x="30505" y="22567"/>
                </a:moveTo>
                <a:lnTo>
                  <a:pt x="34582" y="13398"/>
                </a:lnTo>
                <a:lnTo>
                  <a:pt x="4076" y="0"/>
                </a:lnTo>
                <a:lnTo>
                  <a:pt x="0" y="9169"/>
                </a:lnTo>
                <a:lnTo>
                  <a:pt x="30505" y="22567"/>
                </a:lnTo>
                <a:close/>
              </a:path>
            </a:pathLst>
          </a:custGeom>
          <a:solidFill>
            <a:srgbClr val="FFFFFF"/>
          </a:solidFill>
        </p:spPr>
        <p:txBody>
          <a:bodyPr wrap="square" lIns="0" tIns="0" rIns="0" bIns="0" rtlCol="0">
            <a:noAutofit/>
          </a:bodyPr>
          <a:lstStyle/>
          <a:p>
            <a:endParaRPr sz="1626"/>
          </a:p>
        </p:txBody>
      </p:sp>
      <p:sp>
        <p:nvSpPr>
          <p:cNvPr id="150" name="object 150"/>
          <p:cNvSpPr/>
          <p:nvPr/>
        </p:nvSpPr>
        <p:spPr>
          <a:xfrm>
            <a:off x="1399414" y="5289060"/>
            <a:ext cx="27103" cy="19348"/>
          </a:xfrm>
          <a:custGeom>
            <a:avLst/>
            <a:gdLst/>
            <a:ahLst/>
            <a:cxnLst/>
            <a:rect l="l" t="t" r="r" b="b"/>
            <a:pathLst>
              <a:path w="30010" h="21424">
                <a:moveTo>
                  <a:pt x="9131" y="12598"/>
                </a:moveTo>
                <a:lnTo>
                  <a:pt x="0" y="21336"/>
                </a:lnTo>
                <a:lnTo>
                  <a:pt x="30010" y="21424"/>
                </a:lnTo>
                <a:lnTo>
                  <a:pt x="9131" y="0"/>
                </a:lnTo>
                <a:lnTo>
                  <a:pt x="9131" y="12598"/>
                </a:lnTo>
                <a:close/>
              </a:path>
            </a:pathLst>
          </a:custGeom>
          <a:solidFill>
            <a:srgbClr val="FFFFFF"/>
          </a:solidFill>
        </p:spPr>
        <p:txBody>
          <a:bodyPr wrap="square" lIns="0" tIns="0" rIns="0" bIns="0" rtlCol="0">
            <a:noAutofit/>
          </a:bodyPr>
          <a:lstStyle/>
          <a:p>
            <a:endParaRPr sz="1626"/>
          </a:p>
        </p:txBody>
      </p:sp>
      <p:sp>
        <p:nvSpPr>
          <p:cNvPr id="142" name="object 142"/>
          <p:cNvSpPr txBox="1"/>
          <p:nvPr/>
        </p:nvSpPr>
        <p:spPr>
          <a:xfrm>
            <a:off x="1925210" y="915309"/>
            <a:ext cx="305675" cy="149105"/>
          </a:xfrm>
          <a:prstGeom prst="rect">
            <a:avLst/>
          </a:prstGeom>
        </p:spPr>
        <p:txBody>
          <a:bodyPr wrap="square" lIns="0" tIns="6451" rIns="0" bIns="0" rtlCol="0">
            <a:noAutofit/>
          </a:bodyPr>
          <a:lstStyle/>
          <a:p>
            <a:pPr marL="11469">
              <a:lnSpc>
                <a:spcPts val="1016"/>
              </a:lnSpc>
            </a:pPr>
            <a:r>
              <a:rPr sz="993" b="1" spc="-23">
                <a:solidFill>
                  <a:srgbClr val="3C3C3B"/>
                </a:solidFill>
                <a:cs typeface="Times New Roman"/>
              </a:rPr>
              <a:t>Asda</a:t>
            </a:r>
            <a:endParaRPr sz="993" b="1">
              <a:cs typeface="Times New Roman"/>
            </a:endParaRPr>
          </a:p>
        </p:txBody>
      </p:sp>
      <p:sp>
        <p:nvSpPr>
          <p:cNvPr id="141" name="object 141"/>
          <p:cNvSpPr txBox="1"/>
          <p:nvPr/>
        </p:nvSpPr>
        <p:spPr>
          <a:xfrm>
            <a:off x="3160621" y="915309"/>
            <a:ext cx="344786" cy="149105"/>
          </a:xfrm>
          <a:prstGeom prst="rect">
            <a:avLst/>
          </a:prstGeom>
        </p:spPr>
        <p:txBody>
          <a:bodyPr wrap="square" lIns="0" tIns="6451" rIns="0" bIns="0" rtlCol="0">
            <a:noAutofit/>
          </a:bodyPr>
          <a:lstStyle/>
          <a:p>
            <a:pPr marL="11469">
              <a:lnSpc>
                <a:spcPts val="1016"/>
              </a:lnSpc>
            </a:pPr>
            <a:r>
              <a:rPr sz="993" b="1" spc="-11">
                <a:solidFill>
                  <a:srgbClr val="3C3C3B"/>
                </a:solidFill>
                <a:cs typeface="Times New Roman"/>
              </a:rPr>
              <a:t>Tesco</a:t>
            </a:r>
            <a:endParaRPr sz="993" b="1">
              <a:cs typeface="Times New Roman"/>
            </a:endParaRPr>
          </a:p>
        </p:txBody>
      </p:sp>
      <p:sp>
        <p:nvSpPr>
          <p:cNvPr id="140" name="object 140"/>
          <p:cNvSpPr txBox="1"/>
          <p:nvPr/>
        </p:nvSpPr>
        <p:spPr>
          <a:xfrm>
            <a:off x="4396033" y="915309"/>
            <a:ext cx="672299" cy="149105"/>
          </a:xfrm>
          <a:prstGeom prst="rect">
            <a:avLst/>
          </a:prstGeom>
        </p:spPr>
        <p:txBody>
          <a:bodyPr wrap="square" lIns="0" tIns="6451" rIns="0" bIns="0" rtlCol="0">
            <a:noAutofit/>
          </a:bodyPr>
          <a:lstStyle/>
          <a:p>
            <a:pPr marL="11469">
              <a:lnSpc>
                <a:spcPts val="1016"/>
              </a:lnSpc>
            </a:pPr>
            <a:r>
              <a:rPr sz="993" b="1" spc="-2">
                <a:solidFill>
                  <a:srgbClr val="3C3C3B"/>
                </a:solidFill>
                <a:cs typeface="Times New Roman"/>
              </a:rPr>
              <a:t>Sainsbury’s</a:t>
            </a:r>
            <a:endParaRPr sz="993" b="1">
              <a:cs typeface="Times New Roman"/>
            </a:endParaRPr>
          </a:p>
        </p:txBody>
      </p:sp>
      <p:sp>
        <p:nvSpPr>
          <p:cNvPr id="139" name="object 139"/>
          <p:cNvSpPr txBox="1"/>
          <p:nvPr/>
        </p:nvSpPr>
        <p:spPr>
          <a:xfrm>
            <a:off x="5631444" y="915309"/>
            <a:ext cx="582356" cy="149105"/>
          </a:xfrm>
          <a:prstGeom prst="rect">
            <a:avLst/>
          </a:prstGeom>
        </p:spPr>
        <p:txBody>
          <a:bodyPr wrap="square" lIns="0" tIns="6451" rIns="0" bIns="0" rtlCol="0">
            <a:noAutofit/>
          </a:bodyPr>
          <a:lstStyle/>
          <a:p>
            <a:pPr marL="11469">
              <a:lnSpc>
                <a:spcPts val="1016"/>
              </a:lnSpc>
            </a:pPr>
            <a:r>
              <a:rPr sz="993" b="1">
                <a:solidFill>
                  <a:srgbClr val="3C3C3B"/>
                </a:solidFill>
                <a:cs typeface="Times New Roman"/>
              </a:rPr>
              <a:t>Morrisons</a:t>
            </a:r>
            <a:endParaRPr sz="993" b="1">
              <a:cs typeface="Times New Roman"/>
            </a:endParaRPr>
          </a:p>
        </p:txBody>
      </p:sp>
      <p:sp>
        <p:nvSpPr>
          <p:cNvPr id="138" name="object 138"/>
          <p:cNvSpPr txBox="1"/>
          <p:nvPr/>
        </p:nvSpPr>
        <p:spPr>
          <a:xfrm>
            <a:off x="6866855" y="915309"/>
            <a:ext cx="389701" cy="149105"/>
          </a:xfrm>
          <a:prstGeom prst="rect">
            <a:avLst/>
          </a:prstGeom>
        </p:spPr>
        <p:txBody>
          <a:bodyPr wrap="square" lIns="0" tIns="6451" rIns="0" bIns="0" rtlCol="0">
            <a:noAutofit/>
          </a:bodyPr>
          <a:lstStyle/>
          <a:p>
            <a:pPr marL="11469">
              <a:lnSpc>
                <a:spcPts val="1016"/>
              </a:lnSpc>
            </a:pPr>
            <a:r>
              <a:rPr sz="993" b="1" spc="-1">
                <a:solidFill>
                  <a:srgbClr val="3C3C3B"/>
                </a:solidFill>
                <a:cs typeface="Times New Roman"/>
              </a:rPr>
              <a:t>Ocado</a:t>
            </a:r>
            <a:endParaRPr sz="993" b="1">
              <a:cs typeface="Times New Roman"/>
            </a:endParaRPr>
          </a:p>
        </p:txBody>
      </p:sp>
      <p:sp>
        <p:nvSpPr>
          <p:cNvPr id="137" name="object 137"/>
          <p:cNvSpPr txBox="1"/>
          <p:nvPr/>
        </p:nvSpPr>
        <p:spPr>
          <a:xfrm>
            <a:off x="8102267" y="915309"/>
            <a:ext cx="518643" cy="149105"/>
          </a:xfrm>
          <a:prstGeom prst="rect">
            <a:avLst/>
          </a:prstGeom>
        </p:spPr>
        <p:txBody>
          <a:bodyPr wrap="square" lIns="0" tIns="6451" rIns="0" bIns="0" rtlCol="0">
            <a:noAutofit/>
          </a:bodyPr>
          <a:lstStyle/>
          <a:p>
            <a:pPr marL="11469">
              <a:lnSpc>
                <a:spcPts val="1016"/>
              </a:lnSpc>
            </a:pPr>
            <a:r>
              <a:rPr sz="993" b="1" spc="-16">
                <a:solidFill>
                  <a:srgbClr val="3C3C3B"/>
                </a:solidFill>
                <a:cs typeface="Times New Roman"/>
              </a:rPr>
              <a:t>Waitrose</a:t>
            </a:r>
            <a:endParaRPr sz="993" b="1">
              <a:cs typeface="Times New Roman"/>
            </a:endParaRPr>
          </a:p>
        </p:txBody>
      </p:sp>
      <p:sp>
        <p:nvSpPr>
          <p:cNvPr id="136" name="object 136"/>
          <p:cNvSpPr txBox="1"/>
          <p:nvPr/>
        </p:nvSpPr>
        <p:spPr>
          <a:xfrm>
            <a:off x="9337677" y="915309"/>
            <a:ext cx="438402" cy="149105"/>
          </a:xfrm>
          <a:prstGeom prst="rect">
            <a:avLst/>
          </a:prstGeom>
        </p:spPr>
        <p:txBody>
          <a:bodyPr wrap="square" lIns="0" tIns="6451" rIns="0" bIns="0" rtlCol="0">
            <a:noAutofit/>
          </a:bodyPr>
          <a:lstStyle/>
          <a:p>
            <a:pPr marL="11469">
              <a:lnSpc>
                <a:spcPts val="1016"/>
              </a:lnSpc>
            </a:pPr>
            <a:r>
              <a:rPr sz="993" b="1" spc="-3">
                <a:solidFill>
                  <a:srgbClr val="3C3C3B"/>
                </a:solidFill>
                <a:cs typeface="Times New Roman"/>
              </a:rPr>
              <a:t>Iceland</a:t>
            </a:r>
            <a:endParaRPr sz="993" b="1">
              <a:cs typeface="Times New Roman"/>
            </a:endParaRPr>
          </a:p>
        </p:txBody>
      </p:sp>
      <p:sp>
        <p:nvSpPr>
          <p:cNvPr id="135" name="object 135"/>
          <p:cNvSpPr txBox="1"/>
          <p:nvPr/>
        </p:nvSpPr>
        <p:spPr>
          <a:xfrm>
            <a:off x="10573090" y="915309"/>
            <a:ext cx="381627" cy="149105"/>
          </a:xfrm>
          <a:prstGeom prst="rect">
            <a:avLst/>
          </a:prstGeom>
        </p:spPr>
        <p:txBody>
          <a:bodyPr wrap="square" lIns="0" tIns="6451" rIns="0" bIns="0" rtlCol="0">
            <a:noAutofit/>
          </a:bodyPr>
          <a:lstStyle/>
          <a:p>
            <a:pPr marL="11469">
              <a:lnSpc>
                <a:spcPts val="1016"/>
              </a:lnSpc>
            </a:pPr>
            <a:r>
              <a:rPr sz="993" b="1">
                <a:solidFill>
                  <a:srgbClr val="3C3C3B"/>
                </a:solidFill>
                <a:cs typeface="Times New Roman"/>
              </a:rPr>
              <a:t>C</a:t>
            </a:r>
            <a:r>
              <a:rPr sz="993" b="1" spc="4">
                <a:solidFill>
                  <a:srgbClr val="3C3C3B"/>
                </a:solidFill>
                <a:cs typeface="Times New Roman"/>
              </a:rPr>
              <a:t>o</a:t>
            </a:r>
            <a:r>
              <a:rPr sz="993" b="1">
                <a:solidFill>
                  <a:srgbClr val="3C3C3B"/>
                </a:solidFill>
                <a:cs typeface="Times New Roman"/>
              </a:rPr>
              <a:t>-Op</a:t>
            </a:r>
            <a:endParaRPr sz="993" b="1">
              <a:cs typeface="Times New Roman"/>
            </a:endParaRPr>
          </a:p>
        </p:txBody>
      </p:sp>
      <p:sp>
        <p:nvSpPr>
          <p:cNvPr id="134" name="object 134"/>
          <p:cNvSpPr txBox="1"/>
          <p:nvPr/>
        </p:nvSpPr>
        <p:spPr>
          <a:xfrm>
            <a:off x="11808500" y="915309"/>
            <a:ext cx="776272" cy="149105"/>
          </a:xfrm>
          <a:prstGeom prst="rect">
            <a:avLst/>
          </a:prstGeom>
        </p:spPr>
        <p:txBody>
          <a:bodyPr wrap="square" lIns="0" tIns="6451" rIns="0" bIns="0" rtlCol="0">
            <a:noAutofit/>
          </a:bodyPr>
          <a:lstStyle/>
          <a:p>
            <a:pPr marL="11469">
              <a:lnSpc>
                <a:spcPts val="1016"/>
              </a:lnSpc>
            </a:pPr>
            <a:r>
              <a:rPr sz="993" b="1" spc="-3">
                <a:solidFill>
                  <a:srgbClr val="3C3C3B"/>
                </a:solidFill>
                <a:cs typeface="Times New Roman"/>
              </a:rPr>
              <a:t>AmazonFresh</a:t>
            </a:r>
            <a:endParaRPr sz="993" b="1">
              <a:cs typeface="Times New Roman"/>
            </a:endParaRPr>
          </a:p>
        </p:txBody>
      </p:sp>
      <p:sp>
        <p:nvSpPr>
          <p:cNvPr id="133" name="object 133"/>
          <p:cNvSpPr txBox="1"/>
          <p:nvPr/>
        </p:nvSpPr>
        <p:spPr>
          <a:xfrm>
            <a:off x="13043911" y="915309"/>
            <a:ext cx="505395" cy="149105"/>
          </a:xfrm>
          <a:prstGeom prst="rect">
            <a:avLst/>
          </a:prstGeom>
        </p:spPr>
        <p:txBody>
          <a:bodyPr wrap="square" lIns="0" tIns="6451" rIns="0" bIns="0" rtlCol="0">
            <a:noAutofit/>
          </a:bodyPr>
          <a:lstStyle/>
          <a:p>
            <a:pPr marL="11469">
              <a:lnSpc>
                <a:spcPts val="1016"/>
              </a:lnSpc>
            </a:pPr>
            <a:r>
              <a:rPr sz="993" b="1" spc="-30">
                <a:solidFill>
                  <a:srgbClr val="3C3C3B"/>
                </a:solidFill>
                <a:cs typeface="Times New Roman"/>
              </a:rPr>
              <a:t>Walmart</a:t>
            </a:r>
            <a:endParaRPr sz="993" b="1">
              <a:cs typeface="Times New Roman"/>
            </a:endParaRPr>
          </a:p>
        </p:txBody>
      </p:sp>
      <p:sp>
        <p:nvSpPr>
          <p:cNvPr id="132" name="object 132"/>
          <p:cNvSpPr txBox="1"/>
          <p:nvPr/>
        </p:nvSpPr>
        <p:spPr>
          <a:xfrm>
            <a:off x="304868" y="1142407"/>
            <a:ext cx="655015" cy="149105"/>
          </a:xfrm>
          <a:prstGeom prst="rect">
            <a:avLst/>
          </a:prstGeom>
        </p:spPr>
        <p:txBody>
          <a:bodyPr wrap="square" lIns="0" tIns="6451" rIns="0" bIns="0" rtlCol="0">
            <a:noAutofit/>
          </a:bodyPr>
          <a:lstStyle/>
          <a:p>
            <a:pPr marL="11469">
              <a:lnSpc>
                <a:spcPts val="1016"/>
              </a:lnSpc>
            </a:pPr>
            <a:r>
              <a:rPr sz="993" spc="-19">
                <a:solidFill>
                  <a:srgbClr val="3C3C3B"/>
                </a:solidFill>
                <a:cs typeface="Times New Roman"/>
              </a:rPr>
              <a:t>Mini trolley</a:t>
            </a:r>
            <a:endParaRPr sz="993">
              <a:cs typeface="Times New Roman"/>
            </a:endParaRPr>
          </a:p>
        </p:txBody>
      </p:sp>
      <p:sp>
        <p:nvSpPr>
          <p:cNvPr id="131" name="object 131"/>
          <p:cNvSpPr txBox="1"/>
          <p:nvPr/>
        </p:nvSpPr>
        <p:spPr>
          <a:xfrm>
            <a:off x="1925197" y="1272515"/>
            <a:ext cx="993337" cy="470321"/>
          </a:xfrm>
          <a:prstGeom prst="rect">
            <a:avLst/>
          </a:prstGeom>
        </p:spPr>
        <p:txBody>
          <a:bodyPr wrap="square" lIns="0" tIns="6451" rIns="0" bIns="0" rtlCol="0">
            <a:noAutofit/>
          </a:bodyPr>
          <a:lstStyle/>
          <a:p>
            <a:pPr marL="11469" marR="10292">
              <a:lnSpc>
                <a:spcPts val="1016"/>
              </a:lnSpc>
            </a:pPr>
            <a:r>
              <a:rPr sz="993" spc="-1">
                <a:solidFill>
                  <a:srgbClr val="3C3C3B"/>
                </a:solidFill>
                <a:cs typeface="Times New Roman"/>
              </a:rPr>
              <a:t>Fixed to side –</a:t>
            </a:r>
            <a:endParaRPr sz="993">
              <a:cs typeface="Times New Roman"/>
            </a:endParaRPr>
          </a:p>
          <a:p>
            <a:pPr marL="11469">
              <a:lnSpc>
                <a:spcPts val="1142"/>
              </a:lnSpc>
              <a:spcBef>
                <a:spcPts val="70"/>
              </a:spcBef>
            </a:pPr>
            <a:r>
              <a:rPr sz="993">
                <a:solidFill>
                  <a:srgbClr val="3C3C3B"/>
                </a:solidFill>
                <a:cs typeface="Times New Roman"/>
              </a:rPr>
              <a:t>sc</a:t>
            </a:r>
            <a:r>
              <a:rPr sz="993" spc="-8">
                <a:solidFill>
                  <a:srgbClr val="3C3C3B"/>
                </a:solidFill>
                <a:cs typeface="Times New Roman"/>
              </a:rPr>
              <a:t>r</a:t>
            </a:r>
            <a:r>
              <a:rPr sz="993">
                <a:solidFill>
                  <a:srgbClr val="3C3C3B"/>
                </a:solidFill>
                <a:cs typeface="Times New Roman"/>
              </a:rPr>
              <a:t>olling,</a:t>
            </a:r>
            <a:r>
              <a:rPr sz="993" spc="-3">
                <a:solidFill>
                  <a:srgbClr val="3C3C3B"/>
                </a:solidFill>
                <a:cs typeface="Times New Roman"/>
              </a:rPr>
              <a:t> </a:t>
            </a:r>
            <a:r>
              <a:rPr sz="993">
                <a:solidFill>
                  <a:srgbClr val="3C3C3B"/>
                </a:solidFill>
                <a:cs typeface="Times New Roman"/>
              </a:rPr>
              <a:t>sl</a:t>
            </a:r>
            <a:r>
              <a:rPr sz="993" spc="-17">
                <a:solidFill>
                  <a:srgbClr val="3C3C3B"/>
                </a:solidFill>
                <a:cs typeface="Times New Roman"/>
              </a:rPr>
              <a:t>o</a:t>
            </a:r>
            <a:r>
              <a:rPr sz="993">
                <a:solidFill>
                  <a:srgbClr val="3C3C3B"/>
                </a:solidFill>
                <a:cs typeface="Times New Roman"/>
              </a:rPr>
              <a:t>t</a:t>
            </a:r>
            <a:r>
              <a:rPr sz="993" spc="57">
                <a:solidFill>
                  <a:srgbClr val="3C3C3B"/>
                </a:solidFill>
                <a:cs typeface="Times New Roman"/>
              </a:rPr>
              <a:t> </a:t>
            </a:r>
            <a:r>
              <a:rPr sz="993" spc="-11">
                <a:solidFill>
                  <a:srgbClr val="3C3C3B"/>
                </a:solidFill>
                <a:cs typeface="Times New Roman"/>
              </a:rPr>
              <a:t>in</a:t>
            </a:r>
            <a:r>
              <a:rPr sz="993" spc="-18">
                <a:solidFill>
                  <a:srgbClr val="3C3C3B"/>
                </a:solidFill>
                <a:cs typeface="Times New Roman"/>
              </a:rPr>
              <a:t>f</a:t>
            </a:r>
            <a:r>
              <a:rPr sz="993" spc="30">
                <a:solidFill>
                  <a:srgbClr val="3C3C3B"/>
                </a:solidFill>
                <a:cs typeface="Times New Roman"/>
              </a:rPr>
              <a:t>o</a:t>
            </a:r>
            <a:r>
              <a:rPr sz="993">
                <a:solidFill>
                  <a:srgbClr val="3C3C3B"/>
                </a:solidFill>
                <a:cs typeface="Times New Roman"/>
              </a:rPr>
              <a:t>, </a:t>
            </a:r>
            <a:endParaRPr sz="993">
              <a:cs typeface="Times New Roman"/>
            </a:endParaRPr>
          </a:p>
          <a:p>
            <a:pPr marL="11469">
              <a:lnSpc>
                <a:spcPts val="1142"/>
              </a:lnSpc>
              <a:spcBef>
                <a:spcPts val="122"/>
              </a:spcBef>
            </a:pPr>
            <a:r>
              <a:rPr sz="993" spc="11">
                <a:solidFill>
                  <a:srgbClr val="3C3C3B"/>
                </a:solidFill>
                <a:cs typeface="Times New Roman"/>
              </a:rPr>
              <a:t>missed offers</a:t>
            </a:r>
            <a:endParaRPr sz="993">
              <a:cs typeface="Times New Roman"/>
            </a:endParaRPr>
          </a:p>
        </p:txBody>
      </p:sp>
      <p:sp>
        <p:nvSpPr>
          <p:cNvPr id="130" name="object 130"/>
          <p:cNvSpPr txBox="1"/>
          <p:nvPr/>
        </p:nvSpPr>
        <p:spPr>
          <a:xfrm>
            <a:off x="3160608" y="1272640"/>
            <a:ext cx="1206935" cy="630930"/>
          </a:xfrm>
          <a:prstGeom prst="rect">
            <a:avLst/>
          </a:prstGeom>
        </p:spPr>
        <p:txBody>
          <a:bodyPr wrap="square" lIns="0" tIns="6451" rIns="0" bIns="0" rtlCol="0">
            <a:noAutofit/>
          </a:bodyPr>
          <a:lstStyle/>
          <a:p>
            <a:pPr marL="11469" marR="10292">
              <a:lnSpc>
                <a:spcPts val="1016"/>
              </a:lnSpc>
            </a:pPr>
            <a:r>
              <a:rPr sz="993" spc="-1">
                <a:solidFill>
                  <a:srgbClr val="3C3C3B"/>
                </a:solidFill>
                <a:cs typeface="Times New Roman"/>
              </a:rPr>
              <a:t>Fixed to side –</a:t>
            </a:r>
            <a:endParaRPr sz="993">
              <a:cs typeface="Times New Roman"/>
            </a:endParaRPr>
          </a:p>
          <a:p>
            <a:pPr marL="11469">
              <a:lnSpc>
                <a:spcPts val="1142"/>
              </a:lnSpc>
              <a:spcBef>
                <a:spcPts val="70"/>
              </a:spcBef>
            </a:pPr>
            <a:r>
              <a:rPr sz="993">
                <a:solidFill>
                  <a:srgbClr val="3C3C3B"/>
                </a:solidFill>
                <a:cs typeface="Times New Roman"/>
              </a:rPr>
              <a:t>scrolling, slot info, </a:t>
            </a:r>
            <a:endParaRPr sz="993">
              <a:cs typeface="Times New Roman"/>
            </a:endParaRPr>
          </a:p>
          <a:p>
            <a:pPr marL="11469">
              <a:lnSpc>
                <a:spcPts val="1142"/>
              </a:lnSpc>
              <a:spcBef>
                <a:spcPts val="122"/>
              </a:spcBef>
            </a:pPr>
            <a:r>
              <a:rPr sz="993">
                <a:solidFill>
                  <a:srgbClr val="3C3C3B"/>
                </a:solidFill>
                <a:cs typeface="Times New Roman"/>
              </a:rPr>
              <a:t>missed</a:t>
            </a:r>
            <a:r>
              <a:rPr sz="993" spc="116">
                <a:solidFill>
                  <a:srgbClr val="3C3C3B"/>
                </a:solidFill>
                <a:cs typeface="Times New Roman"/>
              </a:rPr>
              <a:t> </a:t>
            </a:r>
            <a:r>
              <a:rPr sz="993">
                <a:solidFill>
                  <a:srgbClr val="3C3C3B"/>
                </a:solidFill>
                <a:cs typeface="Times New Roman"/>
              </a:rPr>
              <a:t>of</a:t>
            </a:r>
            <a:r>
              <a:rPr sz="993" spc="-8">
                <a:solidFill>
                  <a:srgbClr val="3C3C3B"/>
                </a:solidFill>
                <a:cs typeface="Times New Roman"/>
              </a:rPr>
              <a:t>f</a:t>
            </a:r>
            <a:r>
              <a:rPr sz="993">
                <a:solidFill>
                  <a:srgbClr val="3C3C3B"/>
                </a:solidFill>
                <a:cs typeface="Times New Roman"/>
              </a:rPr>
              <a:t>e</a:t>
            </a:r>
            <a:r>
              <a:rPr sz="993" spc="-4">
                <a:solidFill>
                  <a:srgbClr val="3C3C3B"/>
                </a:solidFill>
                <a:cs typeface="Times New Roman"/>
              </a:rPr>
              <a:t>r</a:t>
            </a:r>
            <a:r>
              <a:rPr sz="993">
                <a:solidFill>
                  <a:srgbClr val="3C3C3B"/>
                </a:solidFill>
                <a:cs typeface="Times New Roman"/>
              </a:rPr>
              <a:t>s,</a:t>
            </a:r>
            <a:r>
              <a:rPr sz="993" spc="-8">
                <a:solidFill>
                  <a:srgbClr val="3C3C3B"/>
                </a:solidFill>
                <a:cs typeface="Times New Roman"/>
              </a:rPr>
              <a:t> </a:t>
            </a:r>
            <a:r>
              <a:rPr sz="993" spc="39">
                <a:solidFill>
                  <a:srgbClr val="3C3C3B"/>
                </a:solidFill>
                <a:cs typeface="Times New Roman"/>
              </a:rPr>
              <a:t>p</a:t>
            </a:r>
            <a:r>
              <a:rPr sz="993" spc="16">
                <a:solidFill>
                  <a:srgbClr val="3C3C3B"/>
                </a:solidFill>
                <a:cs typeface="Times New Roman"/>
              </a:rPr>
              <a:t>r</a:t>
            </a:r>
            <a:r>
              <a:rPr sz="993" spc="33">
                <a:solidFill>
                  <a:srgbClr val="3C3C3B"/>
                </a:solidFill>
                <a:cs typeface="Times New Roman"/>
              </a:rPr>
              <a:t>odu</a:t>
            </a:r>
            <a:r>
              <a:rPr sz="993" spc="22">
                <a:solidFill>
                  <a:srgbClr val="3C3C3B"/>
                </a:solidFill>
                <a:cs typeface="Times New Roman"/>
              </a:rPr>
              <a:t>c</a:t>
            </a:r>
            <a:r>
              <a:rPr sz="993" spc="60">
                <a:solidFill>
                  <a:srgbClr val="3C3C3B"/>
                </a:solidFill>
                <a:cs typeface="Times New Roman"/>
              </a:rPr>
              <a:t>t</a:t>
            </a:r>
            <a:r>
              <a:rPr sz="993" spc="53">
                <a:solidFill>
                  <a:srgbClr val="3C3C3B"/>
                </a:solidFill>
                <a:cs typeface="Times New Roman"/>
              </a:rPr>
              <a:t> </a:t>
            </a:r>
            <a:endParaRPr sz="993">
              <a:cs typeface="Times New Roman"/>
            </a:endParaRPr>
          </a:p>
          <a:p>
            <a:pPr marL="11469">
              <a:lnSpc>
                <a:spcPts val="1142"/>
              </a:lnSpc>
              <a:spcBef>
                <a:spcPts val="122"/>
              </a:spcBef>
            </a:pPr>
            <a:r>
              <a:rPr sz="993" spc="26">
                <a:solidFill>
                  <a:srgbClr val="3C3C3B"/>
                </a:solidFill>
                <a:cs typeface="Times New Roman"/>
              </a:rPr>
              <a:t>image, sub/note</a:t>
            </a:r>
            <a:endParaRPr sz="993">
              <a:cs typeface="Times New Roman"/>
            </a:endParaRPr>
          </a:p>
        </p:txBody>
      </p:sp>
      <p:sp>
        <p:nvSpPr>
          <p:cNvPr id="129" name="object 129"/>
          <p:cNvSpPr txBox="1"/>
          <p:nvPr/>
        </p:nvSpPr>
        <p:spPr>
          <a:xfrm>
            <a:off x="4396020" y="1272767"/>
            <a:ext cx="1129848" cy="791538"/>
          </a:xfrm>
          <a:prstGeom prst="rect">
            <a:avLst/>
          </a:prstGeom>
        </p:spPr>
        <p:txBody>
          <a:bodyPr wrap="square" lIns="0" tIns="6451" rIns="0" bIns="0" rtlCol="0">
            <a:noAutofit/>
          </a:bodyPr>
          <a:lstStyle/>
          <a:p>
            <a:pPr marL="11469" marR="10292">
              <a:lnSpc>
                <a:spcPts val="1016"/>
              </a:lnSpc>
            </a:pPr>
            <a:r>
              <a:rPr sz="993" spc="-1">
                <a:solidFill>
                  <a:srgbClr val="3C3C3B"/>
                </a:solidFill>
                <a:cs typeface="Times New Roman"/>
              </a:rPr>
              <a:t>Fixed to side –</a:t>
            </a:r>
            <a:endParaRPr sz="993">
              <a:cs typeface="Times New Roman"/>
            </a:endParaRPr>
          </a:p>
          <a:p>
            <a:pPr marL="11469">
              <a:lnSpc>
                <a:spcPts val="1142"/>
              </a:lnSpc>
              <a:spcBef>
                <a:spcPts val="70"/>
              </a:spcBef>
            </a:pPr>
            <a:r>
              <a:rPr sz="993">
                <a:solidFill>
                  <a:srgbClr val="3C3C3B"/>
                </a:solidFill>
                <a:cs typeface="Times New Roman"/>
              </a:rPr>
              <a:t>scrolling, offer </a:t>
            </a:r>
            <a:endParaRPr sz="993">
              <a:cs typeface="Times New Roman"/>
            </a:endParaRPr>
          </a:p>
          <a:p>
            <a:pPr marL="11469">
              <a:lnSpc>
                <a:spcPts val="1142"/>
              </a:lnSpc>
              <a:spcBef>
                <a:spcPts val="122"/>
              </a:spcBef>
            </a:pPr>
            <a:r>
              <a:rPr sz="993" spc="22">
                <a:solidFill>
                  <a:srgbClr val="3C3C3B"/>
                </a:solidFill>
                <a:cs typeface="Times New Roman"/>
              </a:rPr>
              <a:t>indication, separate </a:t>
            </a:r>
            <a:endParaRPr sz="993">
              <a:cs typeface="Times New Roman"/>
            </a:endParaRPr>
          </a:p>
          <a:p>
            <a:pPr marL="11469">
              <a:lnSpc>
                <a:spcPts val="1142"/>
              </a:lnSpc>
              <a:spcBef>
                <a:spcPts val="122"/>
              </a:spcBef>
            </a:pPr>
            <a:r>
              <a:rPr sz="993">
                <a:solidFill>
                  <a:srgbClr val="3C3C3B"/>
                </a:solidFill>
                <a:cs typeface="Times New Roman"/>
              </a:rPr>
              <a:t>sl</a:t>
            </a:r>
            <a:r>
              <a:rPr sz="993" spc="-17">
                <a:solidFill>
                  <a:srgbClr val="3C3C3B"/>
                </a:solidFill>
                <a:cs typeface="Times New Roman"/>
              </a:rPr>
              <a:t>o</a:t>
            </a:r>
            <a:r>
              <a:rPr sz="993">
                <a:solidFill>
                  <a:srgbClr val="3C3C3B"/>
                </a:solidFill>
                <a:cs typeface="Times New Roman"/>
              </a:rPr>
              <a:t>t</a:t>
            </a:r>
            <a:r>
              <a:rPr sz="993" spc="57">
                <a:solidFill>
                  <a:srgbClr val="3C3C3B"/>
                </a:solidFill>
                <a:cs typeface="Times New Roman"/>
              </a:rPr>
              <a:t> </a:t>
            </a:r>
            <a:r>
              <a:rPr sz="993">
                <a:solidFill>
                  <a:srgbClr val="3C3C3B"/>
                </a:solidFill>
                <a:cs typeface="Times New Roman"/>
              </a:rPr>
              <a:t>in</a:t>
            </a:r>
            <a:r>
              <a:rPr sz="993" spc="-8">
                <a:solidFill>
                  <a:srgbClr val="3C3C3B"/>
                </a:solidFill>
                <a:cs typeface="Times New Roman"/>
              </a:rPr>
              <a:t>fo</a:t>
            </a:r>
            <a:r>
              <a:rPr sz="993">
                <a:solidFill>
                  <a:srgbClr val="3C3C3B"/>
                </a:solidFill>
                <a:cs typeface="Times New Roman"/>
              </a:rPr>
              <a:t>.</a:t>
            </a:r>
            <a:r>
              <a:rPr sz="993" spc="-42">
                <a:solidFill>
                  <a:srgbClr val="3C3C3B"/>
                </a:solidFill>
                <a:cs typeface="Times New Roman"/>
              </a:rPr>
              <a:t> </a:t>
            </a:r>
            <a:r>
              <a:rPr sz="993">
                <a:solidFill>
                  <a:srgbClr val="3C3C3B"/>
                </a:solidFill>
                <a:cs typeface="Times New Roman"/>
              </a:rPr>
              <a:t>Sa</a:t>
            </a:r>
            <a:r>
              <a:rPr sz="993" spc="-4">
                <a:solidFill>
                  <a:srgbClr val="3C3C3B"/>
                </a:solidFill>
                <a:cs typeface="Times New Roman"/>
              </a:rPr>
              <a:t>v</a:t>
            </a:r>
            <a:r>
              <a:rPr sz="993">
                <a:solidFill>
                  <a:srgbClr val="3C3C3B"/>
                </a:solidFill>
                <a:cs typeface="Times New Roman"/>
              </a:rPr>
              <a:t>e</a:t>
            </a:r>
            <a:r>
              <a:rPr sz="993" spc="-1">
                <a:solidFill>
                  <a:srgbClr val="3C3C3B"/>
                </a:solidFill>
                <a:cs typeface="Times New Roman"/>
              </a:rPr>
              <a:t> </a:t>
            </a:r>
            <a:r>
              <a:rPr sz="993" spc="32">
                <a:solidFill>
                  <a:srgbClr val="3C3C3B"/>
                </a:solidFill>
                <a:cs typeface="Times New Roman"/>
              </a:rPr>
              <a:t>t</a:t>
            </a:r>
            <a:r>
              <a:rPr sz="993" spc="30">
                <a:solidFill>
                  <a:srgbClr val="3C3C3B"/>
                </a:solidFill>
                <a:cs typeface="Times New Roman"/>
              </a:rPr>
              <a:t>r</a:t>
            </a:r>
            <a:r>
              <a:rPr sz="993" spc="9">
                <a:solidFill>
                  <a:srgbClr val="3C3C3B"/>
                </a:solidFill>
                <a:cs typeface="Times New Roman"/>
              </a:rPr>
              <a:t>oll</a:t>
            </a:r>
            <a:r>
              <a:rPr sz="993" spc="16">
                <a:solidFill>
                  <a:srgbClr val="3C3C3B"/>
                </a:solidFill>
                <a:cs typeface="Times New Roman"/>
              </a:rPr>
              <a:t>e</a:t>
            </a:r>
            <a:r>
              <a:rPr sz="993" spc="-34">
                <a:solidFill>
                  <a:srgbClr val="3C3C3B"/>
                </a:solidFill>
                <a:cs typeface="Times New Roman"/>
              </a:rPr>
              <a:t>y</a:t>
            </a:r>
            <a:r>
              <a:rPr sz="993" spc="-17">
                <a:solidFill>
                  <a:srgbClr val="3C3C3B"/>
                </a:solidFill>
                <a:cs typeface="Times New Roman"/>
              </a:rPr>
              <a:t> </a:t>
            </a:r>
            <a:endParaRPr sz="993">
              <a:cs typeface="Times New Roman"/>
            </a:endParaRPr>
          </a:p>
          <a:p>
            <a:pPr marL="11469">
              <a:lnSpc>
                <a:spcPts val="1142"/>
              </a:lnSpc>
              <a:spcBef>
                <a:spcPts val="122"/>
              </a:spcBef>
            </a:pPr>
            <a:r>
              <a:rPr sz="993" spc="29">
                <a:solidFill>
                  <a:srgbClr val="3C3C3B"/>
                </a:solidFill>
                <a:cs typeface="Times New Roman"/>
              </a:rPr>
              <a:t>option</a:t>
            </a:r>
            <a:endParaRPr sz="993">
              <a:cs typeface="Times New Roman"/>
            </a:endParaRPr>
          </a:p>
        </p:txBody>
      </p:sp>
      <p:sp>
        <p:nvSpPr>
          <p:cNvPr id="128" name="object 128"/>
          <p:cNvSpPr txBox="1"/>
          <p:nvPr/>
        </p:nvSpPr>
        <p:spPr>
          <a:xfrm>
            <a:off x="5631431" y="1272893"/>
            <a:ext cx="1195832" cy="791538"/>
          </a:xfrm>
          <a:prstGeom prst="rect">
            <a:avLst/>
          </a:prstGeom>
        </p:spPr>
        <p:txBody>
          <a:bodyPr wrap="square" lIns="0" tIns="6451" rIns="0" bIns="0" rtlCol="0">
            <a:noAutofit/>
          </a:bodyPr>
          <a:lstStyle/>
          <a:p>
            <a:pPr marL="11469" marR="10292">
              <a:lnSpc>
                <a:spcPts val="1016"/>
              </a:lnSpc>
            </a:pPr>
            <a:r>
              <a:rPr sz="993" spc="6">
                <a:solidFill>
                  <a:srgbClr val="3C3C3B"/>
                </a:solidFill>
                <a:cs typeface="Times New Roman"/>
              </a:rPr>
              <a:t>Drop-down from</a:t>
            </a:r>
            <a:endParaRPr sz="993">
              <a:cs typeface="Times New Roman"/>
            </a:endParaRPr>
          </a:p>
          <a:p>
            <a:pPr marL="11469">
              <a:lnSpc>
                <a:spcPts val="1142"/>
              </a:lnSpc>
              <a:spcBef>
                <a:spcPts val="70"/>
              </a:spcBef>
            </a:pPr>
            <a:r>
              <a:rPr sz="993" spc="27">
                <a:solidFill>
                  <a:srgbClr val="3C3C3B"/>
                </a:solidFill>
                <a:cs typeface="Times New Roman"/>
              </a:rPr>
              <a:t>header, product </a:t>
            </a:r>
            <a:endParaRPr sz="993">
              <a:cs typeface="Times New Roman"/>
            </a:endParaRPr>
          </a:p>
          <a:p>
            <a:pPr marL="11469">
              <a:lnSpc>
                <a:spcPts val="1142"/>
              </a:lnSpc>
              <a:spcBef>
                <a:spcPts val="122"/>
              </a:spcBef>
            </a:pPr>
            <a:r>
              <a:rPr sz="993" spc="7">
                <a:solidFill>
                  <a:srgbClr val="3C3C3B"/>
                </a:solidFill>
                <a:cs typeface="Times New Roman"/>
              </a:rPr>
              <a:t>images, slot info, no </a:t>
            </a:r>
            <a:endParaRPr sz="993">
              <a:cs typeface="Times New Roman"/>
            </a:endParaRPr>
          </a:p>
          <a:p>
            <a:pPr marL="11469">
              <a:lnSpc>
                <a:spcPts val="1142"/>
              </a:lnSpc>
              <a:spcBef>
                <a:spcPts val="122"/>
              </a:spcBef>
            </a:pPr>
            <a:r>
              <a:rPr sz="993">
                <a:solidFill>
                  <a:srgbClr val="3C3C3B"/>
                </a:solidFill>
                <a:cs typeface="Times New Roman"/>
              </a:rPr>
              <a:t>p</a:t>
            </a:r>
            <a:r>
              <a:rPr sz="993" spc="-8">
                <a:solidFill>
                  <a:srgbClr val="3C3C3B"/>
                </a:solidFill>
                <a:cs typeface="Times New Roman"/>
              </a:rPr>
              <a:t>r</a:t>
            </a:r>
            <a:r>
              <a:rPr sz="993">
                <a:solidFill>
                  <a:srgbClr val="3C3C3B"/>
                </a:solidFill>
                <a:cs typeface="Times New Roman"/>
              </a:rPr>
              <a:t>omo</a:t>
            </a:r>
            <a:r>
              <a:rPr sz="993" spc="140">
                <a:solidFill>
                  <a:srgbClr val="3C3C3B"/>
                </a:solidFill>
                <a:cs typeface="Times New Roman"/>
              </a:rPr>
              <a:t> </a:t>
            </a:r>
            <a:r>
              <a:rPr sz="993">
                <a:solidFill>
                  <a:srgbClr val="3C3C3B"/>
                </a:solidFill>
                <a:cs typeface="Times New Roman"/>
              </a:rPr>
              <a:t>or missed</a:t>
            </a:r>
            <a:r>
              <a:rPr sz="993" spc="116">
                <a:solidFill>
                  <a:srgbClr val="3C3C3B"/>
                </a:solidFill>
                <a:cs typeface="Times New Roman"/>
              </a:rPr>
              <a:t> </a:t>
            </a:r>
            <a:r>
              <a:rPr sz="993" spc="-16">
                <a:solidFill>
                  <a:srgbClr val="3C3C3B"/>
                </a:solidFill>
                <a:cs typeface="Times New Roman"/>
              </a:rPr>
              <a:t>of</a:t>
            </a:r>
            <a:r>
              <a:rPr sz="993" spc="-22">
                <a:solidFill>
                  <a:srgbClr val="3C3C3B"/>
                </a:solidFill>
                <a:cs typeface="Times New Roman"/>
              </a:rPr>
              <a:t>f</a:t>
            </a:r>
            <a:r>
              <a:rPr sz="993" spc="30">
                <a:solidFill>
                  <a:srgbClr val="3C3C3B"/>
                </a:solidFill>
                <a:cs typeface="Times New Roman"/>
              </a:rPr>
              <a:t>er</a:t>
            </a:r>
            <a:r>
              <a:rPr sz="993" spc="19">
                <a:solidFill>
                  <a:srgbClr val="3C3C3B"/>
                </a:solidFill>
                <a:cs typeface="Times New Roman"/>
              </a:rPr>
              <a:t> </a:t>
            </a:r>
            <a:endParaRPr sz="993">
              <a:cs typeface="Times New Roman"/>
            </a:endParaRPr>
          </a:p>
          <a:p>
            <a:pPr marL="11469">
              <a:lnSpc>
                <a:spcPts val="1142"/>
              </a:lnSpc>
              <a:spcBef>
                <a:spcPts val="122"/>
              </a:spcBef>
            </a:pPr>
            <a:r>
              <a:rPr sz="993">
                <a:solidFill>
                  <a:srgbClr val="3C3C3B"/>
                </a:solidFill>
                <a:cs typeface="Times New Roman"/>
              </a:rPr>
              <a:t>info</a:t>
            </a:r>
            <a:endParaRPr sz="993">
              <a:cs typeface="Times New Roman"/>
            </a:endParaRPr>
          </a:p>
        </p:txBody>
      </p:sp>
      <p:sp>
        <p:nvSpPr>
          <p:cNvPr id="127" name="object 127"/>
          <p:cNvSpPr txBox="1"/>
          <p:nvPr/>
        </p:nvSpPr>
        <p:spPr>
          <a:xfrm>
            <a:off x="6866843" y="1273018"/>
            <a:ext cx="1085047" cy="630930"/>
          </a:xfrm>
          <a:prstGeom prst="rect">
            <a:avLst/>
          </a:prstGeom>
        </p:spPr>
        <p:txBody>
          <a:bodyPr wrap="square" lIns="0" tIns="6451" rIns="0" bIns="0" rtlCol="0">
            <a:noAutofit/>
          </a:bodyPr>
          <a:lstStyle/>
          <a:p>
            <a:pPr marL="11469" marR="54803" algn="just">
              <a:lnSpc>
                <a:spcPts val="1016"/>
              </a:lnSpc>
            </a:pPr>
            <a:r>
              <a:rPr sz="993" spc="9">
                <a:solidFill>
                  <a:srgbClr val="3C3C3B"/>
                </a:solidFill>
                <a:cs typeface="Times New Roman"/>
              </a:rPr>
              <a:t>None, trolley totals</a:t>
            </a:r>
            <a:endParaRPr sz="993">
              <a:cs typeface="Times New Roman"/>
            </a:endParaRPr>
          </a:p>
          <a:p>
            <a:pPr marL="11469" algn="just">
              <a:lnSpc>
                <a:spcPts val="1142"/>
              </a:lnSpc>
              <a:spcBef>
                <a:spcPts val="70"/>
              </a:spcBef>
            </a:pPr>
            <a:r>
              <a:rPr sz="993" spc="20">
                <a:solidFill>
                  <a:srgbClr val="3C3C3B"/>
                </a:solidFill>
                <a:cs typeface="Times New Roman"/>
              </a:rPr>
              <a:t>in header, button to </a:t>
            </a:r>
            <a:endParaRPr sz="993">
              <a:cs typeface="Times New Roman"/>
            </a:endParaRPr>
          </a:p>
          <a:p>
            <a:pPr marL="11469" algn="just">
              <a:lnSpc>
                <a:spcPts val="1142"/>
              </a:lnSpc>
              <a:spcBef>
                <a:spcPts val="122"/>
              </a:spcBef>
            </a:pPr>
            <a:r>
              <a:rPr sz="993">
                <a:solidFill>
                  <a:srgbClr val="3C3C3B"/>
                </a:solidFill>
                <a:cs typeface="Times New Roman"/>
              </a:rPr>
              <a:t>see</a:t>
            </a:r>
            <a:r>
              <a:rPr sz="993" spc="77">
                <a:solidFill>
                  <a:srgbClr val="3C3C3B"/>
                </a:solidFill>
                <a:cs typeface="Times New Roman"/>
              </a:rPr>
              <a:t> </a:t>
            </a:r>
            <a:r>
              <a:rPr sz="993">
                <a:solidFill>
                  <a:srgbClr val="3C3C3B"/>
                </a:solidFill>
                <a:cs typeface="Times New Roman"/>
              </a:rPr>
              <a:t>full</a:t>
            </a:r>
            <a:r>
              <a:rPr sz="993" spc="-90">
                <a:solidFill>
                  <a:srgbClr val="3C3C3B"/>
                </a:solidFill>
                <a:cs typeface="Times New Roman"/>
              </a:rPr>
              <a:t> </a:t>
            </a:r>
            <a:r>
              <a:rPr sz="993">
                <a:solidFill>
                  <a:srgbClr val="3C3C3B"/>
                </a:solidFill>
                <a:cs typeface="Times New Roman"/>
              </a:rPr>
              <a:t>t</a:t>
            </a:r>
            <a:r>
              <a:rPr sz="993" spc="-8">
                <a:solidFill>
                  <a:srgbClr val="3C3C3B"/>
                </a:solidFill>
                <a:cs typeface="Times New Roman"/>
              </a:rPr>
              <a:t>r</a:t>
            </a:r>
            <a:r>
              <a:rPr sz="993">
                <a:solidFill>
                  <a:srgbClr val="3C3C3B"/>
                </a:solidFill>
                <a:cs typeface="Times New Roman"/>
              </a:rPr>
              <a:t>oll</a:t>
            </a:r>
            <a:r>
              <a:rPr sz="993" spc="4">
                <a:solidFill>
                  <a:srgbClr val="3C3C3B"/>
                </a:solidFill>
                <a:cs typeface="Times New Roman"/>
              </a:rPr>
              <a:t>e</a:t>
            </a:r>
            <a:r>
              <a:rPr sz="993">
                <a:solidFill>
                  <a:srgbClr val="3C3C3B"/>
                </a:solidFill>
                <a:cs typeface="Times New Roman"/>
              </a:rPr>
              <a:t>y</a:t>
            </a:r>
            <a:r>
              <a:rPr sz="993" spc="33">
                <a:solidFill>
                  <a:srgbClr val="3C3C3B"/>
                </a:solidFill>
                <a:cs typeface="Times New Roman"/>
              </a:rPr>
              <a:t> </a:t>
            </a:r>
            <a:r>
              <a:rPr sz="993" spc="41">
                <a:solidFill>
                  <a:srgbClr val="3C3C3B"/>
                </a:solidFill>
                <a:cs typeface="Times New Roman"/>
              </a:rPr>
              <a:t>p</a:t>
            </a:r>
            <a:r>
              <a:rPr sz="993" spc="25">
                <a:solidFill>
                  <a:srgbClr val="3C3C3B"/>
                </a:solidFill>
                <a:cs typeface="Times New Roman"/>
              </a:rPr>
              <a:t>a</a:t>
            </a:r>
            <a:r>
              <a:rPr sz="993" spc="15">
                <a:solidFill>
                  <a:srgbClr val="3C3C3B"/>
                </a:solidFill>
                <a:cs typeface="Times New Roman"/>
              </a:rPr>
              <a:t>g</a:t>
            </a:r>
            <a:r>
              <a:rPr sz="993" spc="23">
                <a:solidFill>
                  <a:srgbClr val="3C3C3B"/>
                </a:solidFill>
                <a:cs typeface="Times New Roman"/>
              </a:rPr>
              <a:t>e,</a:t>
            </a:r>
            <a:r>
              <a:rPr sz="993" spc="16">
                <a:solidFill>
                  <a:srgbClr val="3C3C3B"/>
                </a:solidFill>
                <a:cs typeface="Times New Roman"/>
              </a:rPr>
              <a:t> </a:t>
            </a:r>
            <a:endParaRPr sz="993">
              <a:cs typeface="Times New Roman"/>
            </a:endParaRPr>
          </a:p>
          <a:p>
            <a:pPr marL="11469" algn="just">
              <a:lnSpc>
                <a:spcPts val="1142"/>
              </a:lnSpc>
              <a:spcBef>
                <a:spcPts val="122"/>
              </a:spcBef>
            </a:pPr>
            <a:r>
              <a:rPr sz="993" spc="23">
                <a:solidFill>
                  <a:srgbClr val="3C3C3B"/>
                </a:solidFill>
                <a:cs typeface="Times New Roman"/>
              </a:rPr>
              <a:t>product images</a:t>
            </a:r>
            <a:endParaRPr sz="993">
              <a:cs typeface="Times New Roman"/>
            </a:endParaRPr>
          </a:p>
        </p:txBody>
      </p:sp>
      <p:sp>
        <p:nvSpPr>
          <p:cNvPr id="126" name="object 126"/>
          <p:cNvSpPr txBox="1"/>
          <p:nvPr/>
        </p:nvSpPr>
        <p:spPr>
          <a:xfrm>
            <a:off x="8102254" y="1273145"/>
            <a:ext cx="1202698" cy="309713"/>
          </a:xfrm>
          <a:prstGeom prst="rect">
            <a:avLst/>
          </a:prstGeom>
        </p:spPr>
        <p:txBody>
          <a:bodyPr wrap="square" lIns="0" tIns="6451" rIns="0" bIns="0" rtlCol="0">
            <a:noAutofit/>
          </a:bodyPr>
          <a:lstStyle/>
          <a:p>
            <a:pPr marL="11469">
              <a:lnSpc>
                <a:spcPts val="1016"/>
              </a:lnSpc>
            </a:pPr>
            <a:r>
              <a:rPr sz="993" spc="22">
                <a:solidFill>
                  <a:srgbClr val="3C3C3B"/>
                </a:solidFill>
                <a:cs typeface="Times New Roman"/>
              </a:rPr>
              <a:t>Side pop-out, product</a:t>
            </a:r>
            <a:endParaRPr sz="993">
              <a:cs typeface="Times New Roman"/>
            </a:endParaRPr>
          </a:p>
          <a:p>
            <a:pPr marL="11469" marR="18924">
              <a:lnSpc>
                <a:spcPct val="95825"/>
              </a:lnSpc>
              <a:spcBef>
                <a:spcPts val="70"/>
              </a:spcBef>
            </a:pPr>
            <a:r>
              <a:rPr sz="993" spc="23">
                <a:solidFill>
                  <a:srgbClr val="3C3C3B"/>
                </a:solidFill>
                <a:cs typeface="Times New Roman"/>
              </a:rPr>
              <a:t>images</a:t>
            </a:r>
            <a:endParaRPr sz="993">
              <a:cs typeface="Times New Roman"/>
            </a:endParaRPr>
          </a:p>
        </p:txBody>
      </p:sp>
      <p:sp>
        <p:nvSpPr>
          <p:cNvPr id="125" name="object 125"/>
          <p:cNvSpPr txBox="1"/>
          <p:nvPr/>
        </p:nvSpPr>
        <p:spPr>
          <a:xfrm>
            <a:off x="9337665" y="1273145"/>
            <a:ext cx="1108526" cy="630930"/>
          </a:xfrm>
          <a:prstGeom prst="rect">
            <a:avLst/>
          </a:prstGeom>
        </p:spPr>
        <p:txBody>
          <a:bodyPr wrap="square" lIns="0" tIns="6451" rIns="0" bIns="0" rtlCol="0">
            <a:noAutofit/>
          </a:bodyPr>
          <a:lstStyle/>
          <a:p>
            <a:pPr marL="11469" marR="141994" algn="just">
              <a:lnSpc>
                <a:spcPts val="1016"/>
              </a:lnSpc>
            </a:pPr>
            <a:r>
              <a:rPr sz="993" spc="17">
                <a:solidFill>
                  <a:srgbClr val="3C3C3B"/>
                </a:solidFill>
                <a:cs typeface="Times New Roman"/>
              </a:rPr>
              <a:t>Side pop-out, slot</a:t>
            </a:r>
            <a:endParaRPr sz="993">
              <a:cs typeface="Times New Roman"/>
            </a:endParaRPr>
          </a:p>
          <a:p>
            <a:pPr marL="11469" algn="just">
              <a:lnSpc>
                <a:spcPts val="1142"/>
              </a:lnSpc>
              <a:spcBef>
                <a:spcPts val="70"/>
              </a:spcBef>
            </a:pPr>
            <a:r>
              <a:rPr sz="993" spc="4">
                <a:solidFill>
                  <a:srgbClr val="3C3C3B"/>
                </a:solidFill>
                <a:cs typeface="Times New Roman"/>
              </a:rPr>
              <a:t>info, missed offers, </a:t>
            </a:r>
            <a:endParaRPr sz="993">
              <a:cs typeface="Times New Roman"/>
            </a:endParaRPr>
          </a:p>
          <a:p>
            <a:pPr marL="11469" algn="just">
              <a:lnSpc>
                <a:spcPts val="1142"/>
              </a:lnSpc>
              <a:spcBef>
                <a:spcPts val="122"/>
              </a:spcBef>
            </a:pPr>
            <a:r>
              <a:rPr sz="993" spc="9">
                <a:solidFill>
                  <a:srgbClr val="3C3C3B"/>
                </a:solidFill>
                <a:cs typeface="Times New Roman"/>
              </a:rPr>
              <a:t>product images, no </a:t>
            </a:r>
            <a:endParaRPr sz="993">
              <a:cs typeface="Times New Roman"/>
            </a:endParaRPr>
          </a:p>
          <a:p>
            <a:pPr marL="11469" algn="just">
              <a:lnSpc>
                <a:spcPts val="1142"/>
              </a:lnSpc>
              <a:spcBef>
                <a:spcPts val="122"/>
              </a:spcBef>
            </a:pPr>
            <a:r>
              <a:rPr sz="993" spc="15">
                <a:solidFill>
                  <a:srgbClr val="3C3C3B"/>
                </a:solidFill>
                <a:cs typeface="Times New Roman"/>
              </a:rPr>
              <a:t>empty trolley option</a:t>
            </a:r>
            <a:endParaRPr sz="993">
              <a:cs typeface="Times New Roman"/>
            </a:endParaRPr>
          </a:p>
        </p:txBody>
      </p:sp>
      <p:sp>
        <p:nvSpPr>
          <p:cNvPr id="124" name="object 124"/>
          <p:cNvSpPr txBox="1"/>
          <p:nvPr/>
        </p:nvSpPr>
        <p:spPr>
          <a:xfrm>
            <a:off x="10573077" y="1273271"/>
            <a:ext cx="1211477" cy="630930"/>
          </a:xfrm>
          <a:prstGeom prst="rect">
            <a:avLst/>
          </a:prstGeom>
        </p:spPr>
        <p:txBody>
          <a:bodyPr wrap="square" lIns="0" tIns="6451" rIns="0" bIns="0" rtlCol="0">
            <a:noAutofit/>
          </a:bodyPr>
          <a:lstStyle/>
          <a:p>
            <a:pPr marL="11469" marR="108687" algn="just">
              <a:lnSpc>
                <a:spcPts val="1016"/>
              </a:lnSpc>
            </a:pPr>
            <a:r>
              <a:rPr sz="993" spc="5">
                <a:solidFill>
                  <a:srgbClr val="3C3C3B"/>
                </a:solidFill>
                <a:cs typeface="Times New Roman"/>
              </a:rPr>
              <a:t>None, trolley total in</a:t>
            </a:r>
            <a:endParaRPr sz="993">
              <a:cs typeface="Times New Roman"/>
            </a:endParaRPr>
          </a:p>
          <a:p>
            <a:pPr marL="11469" algn="just">
              <a:lnSpc>
                <a:spcPts val="1142"/>
              </a:lnSpc>
              <a:spcBef>
                <a:spcPts val="70"/>
              </a:spcBef>
            </a:pPr>
            <a:r>
              <a:rPr sz="993" spc="19">
                <a:solidFill>
                  <a:srgbClr val="3C3C3B"/>
                </a:solidFill>
                <a:cs typeface="Times New Roman"/>
              </a:rPr>
              <a:t>header links to basket </a:t>
            </a:r>
            <a:endParaRPr sz="993">
              <a:cs typeface="Times New Roman"/>
            </a:endParaRPr>
          </a:p>
          <a:p>
            <a:pPr marL="11469" algn="just">
              <a:lnSpc>
                <a:spcPts val="1142"/>
              </a:lnSpc>
              <a:spcBef>
                <a:spcPts val="122"/>
              </a:spcBef>
            </a:pPr>
            <a:r>
              <a:rPr sz="993" spc="7">
                <a:solidFill>
                  <a:srgbClr val="3C3C3B"/>
                </a:solidFill>
                <a:cs typeface="Times New Roman"/>
              </a:rPr>
              <a:t>page, no empty trolley </a:t>
            </a:r>
            <a:endParaRPr sz="993">
              <a:cs typeface="Times New Roman"/>
            </a:endParaRPr>
          </a:p>
          <a:p>
            <a:pPr marL="11469" algn="just">
              <a:lnSpc>
                <a:spcPts val="1142"/>
              </a:lnSpc>
              <a:spcBef>
                <a:spcPts val="122"/>
              </a:spcBef>
            </a:pPr>
            <a:r>
              <a:rPr sz="993" spc="29">
                <a:solidFill>
                  <a:srgbClr val="3C3C3B"/>
                </a:solidFill>
                <a:cs typeface="Times New Roman"/>
              </a:rPr>
              <a:t>option</a:t>
            </a:r>
            <a:endParaRPr sz="993">
              <a:cs typeface="Times New Roman"/>
            </a:endParaRPr>
          </a:p>
        </p:txBody>
      </p:sp>
      <p:sp>
        <p:nvSpPr>
          <p:cNvPr id="123" name="object 123"/>
          <p:cNvSpPr txBox="1"/>
          <p:nvPr/>
        </p:nvSpPr>
        <p:spPr>
          <a:xfrm>
            <a:off x="11808488" y="1273397"/>
            <a:ext cx="1108526" cy="630930"/>
          </a:xfrm>
          <a:prstGeom prst="rect">
            <a:avLst/>
          </a:prstGeom>
        </p:spPr>
        <p:txBody>
          <a:bodyPr wrap="square" lIns="0" tIns="6451" rIns="0" bIns="0" rtlCol="0">
            <a:noAutofit/>
          </a:bodyPr>
          <a:lstStyle/>
          <a:p>
            <a:pPr marL="11469" marR="10292">
              <a:lnSpc>
                <a:spcPts val="1016"/>
              </a:lnSpc>
            </a:pPr>
            <a:r>
              <a:rPr sz="993" spc="1">
                <a:solidFill>
                  <a:srgbClr val="3C3C3B"/>
                </a:solidFill>
                <a:cs typeface="Times New Roman"/>
              </a:rPr>
              <a:t>Fixed to side - static,</a:t>
            </a:r>
            <a:endParaRPr sz="993">
              <a:cs typeface="Times New Roman"/>
            </a:endParaRPr>
          </a:p>
          <a:p>
            <a:pPr marL="11469">
              <a:lnSpc>
                <a:spcPts val="1142"/>
              </a:lnSpc>
              <a:spcBef>
                <a:spcPts val="70"/>
              </a:spcBef>
            </a:pPr>
            <a:r>
              <a:rPr sz="993" spc="22">
                <a:solidFill>
                  <a:srgbClr val="3C3C3B"/>
                </a:solidFill>
                <a:cs typeface="Times New Roman"/>
              </a:rPr>
              <a:t>product images, </a:t>
            </a:r>
            <a:endParaRPr sz="993">
              <a:cs typeface="Times New Roman"/>
            </a:endParaRPr>
          </a:p>
          <a:p>
            <a:pPr marL="11469">
              <a:lnSpc>
                <a:spcPts val="1142"/>
              </a:lnSpc>
              <a:spcBef>
                <a:spcPts val="122"/>
              </a:spcBef>
            </a:pPr>
            <a:r>
              <a:rPr sz="993" spc="11">
                <a:solidFill>
                  <a:srgbClr val="3C3C3B"/>
                </a:solidFill>
                <a:cs typeface="Times New Roman"/>
              </a:rPr>
              <a:t>details on hover, no </a:t>
            </a:r>
            <a:endParaRPr sz="993">
              <a:cs typeface="Times New Roman"/>
            </a:endParaRPr>
          </a:p>
          <a:p>
            <a:pPr marL="11469">
              <a:lnSpc>
                <a:spcPts val="1142"/>
              </a:lnSpc>
              <a:spcBef>
                <a:spcPts val="122"/>
              </a:spcBef>
            </a:pPr>
            <a:r>
              <a:rPr sz="993" spc="15">
                <a:solidFill>
                  <a:srgbClr val="3C3C3B"/>
                </a:solidFill>
                <a:cs typeface="Times New Roman"/>
              </a:rPr>
              <a:t>empty trolley option</a:t>
            </a:r>
            <a:endParaRPr sz="993">
              <a:cs typeface="Times New Roman"/>
            </a:endParaRPr>
          </a:p>
        </p:txBody>
      </p:sp>
      <p:sp>
        <p:nvSpPr>
          <p:cNvPr id="122" name="object 122"/>
          <p:cNvSpPr txBox="1"/>
          <p:nvPr/>
        </p:nvSpPr>
        <p:spPr>
          <a:xfrm>
            <a:off x="13043900" y="1273523"/>
            <a:ext cx="1211477" cy="630930"/>
          </a:xfrm>
          <a:prstGeom prst="rect">
            <a:avLst/>
          </a:prstGeom>
        </p:spPr>
        <p:txBody>
          <a:bodyPr wrap="square" lIns="0" tIns="6451" rIns="0" bIns="0" rtlCol="0">
            <a:noAutofit/>
          </a:bodyPr>
          <a:lstStyle/>
          <a:p>
            <a:pPr marL="11469" marR="10292">
              <a:lnSpc>
                <a:spcPts val="1016"/>
              </a:lnSpc>
            </a:pPr>
            <a:r>
              <a:rPr sz="993" spc="14">
                <a:solidFill>
                  <a:srgbClr val="3C3C3B"/>
                </a:solidFill>
                <a:cs typeface="Times New Roman"/>
              </a:rPr>
              <a:t>None, button in</a:t>
            </a:r>
            <a:endParaRPr sz="993">
              <a:cs typeface="Times New Roman"/>
            </a:endParaRPr>
          </a:p>
          <a:p>
            <a:pPr marL="11469">
              <a:lnSpc>
                <a:spcPts val="1142"/>
              </a:lnSpc>
              <a:spcBef>
                <a:spcPts val="70"/>
              </a:spcBef>
            </a:pPr>
            <a:r>
              <a:rPr sz="993" spc="9">
                <a:solidFill>
                  <a:srgbClr val="3C3C3B"/>
                </a:solidFill>
                <a:cs typeface="Times New Roman"/>
              </a:rPr>
              <a:t>header links to full </a:t>
            </a:r>
            <a:endParaRPr sz="993">
              <a:cs typeface="Times New Roman"/>
            </a:endParaRPr>
          </a:p>
          <a:p>
            <a:pPr marL="11469">
              <a:lnSpc>
                <a:spcPts val="1142"/>
              </a:lnSpc>
              <a:spcBef>
                <a:spcPts val="122"/>
              </a:spcBef>
            </a:pPr>
            <a:r>
              <a:rPr sz="993">
                <a:solidFill>
                  <a:srgbClr val="3C3C3B"/>
                </a:solidFill>
                <a:cs typeface="Times New Roman"/>
              </a:rPr>
              <a:t>t</a:t>
            </a:r>
            <a:r>
              <a:rPr sz="993" spc="-8">
                <a:solidFill>
                  <a:srgbClr val="3C3C3B"/>
                </a:solidFill>
                <a:cs typeface="Times New Roman"/>
              </a:rPr>
              <a:t>r</a:t>
            </a:r>
            <a:r>
              <a:rPr sz="993">
                <a:solidFill>
                  <a:srgbClr val="3C3C3B"/>
                </a:solidFill>
                <a:cs typeface="Times New Roman"/>
              </a:rPr>
              <a:t>oll</a:t>
            </a:r>
            <a:r>
              <a:rPr sz="993" spc="4">
                <a:solidFill>
                  <a:srgbClr val="3C3C3B"/>
                </a:solidFill>
                <a:cs typeface="Times New Roman"/>
              </a:rPr>
              <a:t>e</a:t>
            </a:r>
            <a:r>
              <a:rPr sz="993">
                <a:solidFill>
                  <a:srgbClr val="3C3C3B"/>
                </a:solidFill>
                <a:cs typeface="Times New Roman"/>
              </a:rPr>
              <a:t>y</a:t>
            </a:r>
            <a:r>
              <a:rPr sz="993" spc="33">
                <a:solidFill>
                  <a:srgbClr val="3C3C3B"/>
                </a:solidFill>
                <a:cs typeface="Times New Roman"/>
              </a:rPr>
              <a:t> </a:t>
            </a:r>
            <a:r>
              <a:rPr sz="993" spc="-13">
                <a:solidFill>
                  <a:srgbClr val="3C3C3B"/>
                </a:solidFill>
                <a:cs typeface="Times New Roman"/>
              </a:rPr>
              <a:t>p</a:t>
            </a:r>
            <a:r>
              <a:rPr sz="993">
                <a:solidFill>
                  <a:srgbClr val="3C3C3B"/>
                </a:solidFill>
                <a:cs typeface="Times New Roman"/>
              </a:rPr>
              <a:t>a</a:t>
            </a:r>
            <a:r>
              <a:rPr sz="993" spc="-13">
                <a:solidFill>
                  <a:srgbClr val="3C3C3B"/>
                </a:solidFill>
                <a:cs typeface="Times New Roman"/>
              </a:rPr>
              <a:t>g</a:t>
            </a:r>
            <a:r>
              <a:rPr sz="993">
                <a:solidFill>
                  <a:srgbClr val="3C3C3B"/>
                </a:solidFill>
                <a:cs typeface="Times New Roman"/>
              </a:rPr>
              <a:t>e,</a:t>
            </a:r>
            <a:r>
              <a:rPr sz="993" spc="109">
                <a:solidFill>
                  <a:srgbClr val="3C3C3B"/>
                </a:solidFill>
                <a:cs typeface="Times New Roman"/>
              </a:rPr>
              <a:t> </a:t>
            </a:r>
            <a:r>
              <a:rPr sz="993">
                <a:solidFill>
                  <a:srgbClr val="3C3C3B"/>
                </a:solidFill>
                <a:cs typeface="Times New Roman"/>
              </a:rPr>
              <a:t>no</a:t>
            </a:r>
            <a:r>
              <a:rPr sz="993" spc="30">
                <a:solidFill>
                  <a:srgbClr val="3C3C3B"/>
                </a:solidFill>
                <a:cs typeface="Times New Roman"/>
              </a:rPr>
              <a:t> </a:t>
            </a:r>
            <a:r>
              <a:rPr sz="993" spc="53">
                <a:solidFill>
                  <a:srgbClr val="3C3C3B"/>
                </a:solidFill>
                <a:cs typeface="Times New Roman"/>
              </a:rPr>
              <a:t>em</a:t>
            </a:r>
            <a:r>
              <a:rPr sz="993" spc="26">
                <a:solidFill>
                  <a:srgbClr val="3C3C3B"/>
                </a:solidFill>
                <a:cs typeface="Times New Roman"/>
              </a:rPr>
              <a:t>p</a:t>
            </a:r>
            <a:r>
              <a:rPr sz="993" spc="10">
                <a:solidFill>
                  <a:srgbClr val="3C3C3B"/>
                </a:solidFill>
                <a:cs typeface="Times New Roman"/>
              </a:rPr>
              <a:t>ty</a:t>
            </a:r>
            <a:r>
              <a:rPr sz="993" spc="6">
                <a:solidFill>
                  <a:srgbClr val="3C3C3B"/>
                </a:solidFill>
                <a:cs typeface="Times New Roman"/>
              </a:rPr>
              <a:t> </a:t>
            </a:r>
            <a:endParaRPr sz="993">
              <a:cs typeface="Times New Roman"/>
            </a:endParaRPr>
          </a:p>
          <a:p>
            <a:pPr marL="11469">
              <a:lnSpc>
                <a:spcPts val="1142"/>
              </a:lnSpc>
              <a:spcBef>
                <a:spcPts val="122"/>
              </a:spcBef>
            </a:pPr>
            <a:r>
              <a:rPr sz="993" spc="14">
                <a:solidFill>
                  <a:srgbClr val="3C3C3B"/>
                </a:solidFill>
                <a:cs typeface="Times New Roman"/>
              </a:rPr>
              <a:t>trolley option</a:t>
            </a:r>
            <a:endParaRPr sz="993">
              <a:cs typeface="Times New Roman"/>
            </a:endParaRPr>
          </a:p>
        </p:txBody>
      </p:sp>
      <p:sp>
        <p:nvSpPr>
          <p:cNvPr id="111" name="object 111"/>
          <p:cNvSpPr txBox="1"/>
          <p:nvPr/>
        </p:nvSpPr>
        <p:spPr>
          <a:xfrm>
            <a:off x="301954" y="2363232"/>
            <a:ext cx="548291" cy="149105"/>
          </a:xfrm>
          <a:prstGeom prst="rect">
            <a:avLst/>
          </a:prstGeom>
        </p:spPr>
        <p:txBody>
          <a:bodyPr wrap="square" lIns="0" tIns="6451" rIns="0" bIns="0" rtlCol="0">
            <a:noAutofit/>
          </a:bodyPr>
          <a:lstStyle/>
          <a:p>
            <a:pPr marL="11469">
              <a:lnSpc>
                <a:spcPts val="1016"/>
              </a:lnSpc>
            </a:pPr>
            <a:r>
              <a:rPr sz="993" spc="1">
                <a:solidFill>
                  <a:srgbClr val="3C3C3B"/>
                </a:solidFill>
                <a:cs typeface="Times New Roman"/>
              </a:rPr>
              <a:t>Book slot</a:t>
            </a:r>
            <a:endParaRPr sz="993">
              <a:cs typeface="Times New Roman"/>
            </a:endParaRPr>
          </a:p>
        </p:txBody>
      </p:sp>
      <p:sp>
        <p:nvSpPr>
          <p:cNvPr id="110" name="object 110"/>
          <p:cNvSpPr txBox="1"/>
          <p:nvPr/>
        </p:nvSpPr>
        <p:spPr>
          <a:xfrm>
            <a:off x="1925197" y="2492664"/>
            <a:ext cx="1077933" cy="630930"/>
          </a:xfrm>
          <a:prstGeom prst="rect">
            <a:avLst/>
          </a:prstGeom>
        </p:spPr>
        <p:txBody>
          <a:bodyPr wrap="square" lIns="0" tIns="6451" rIns="0" bIns="0" rtlCol="0">
            <a:noAutofit/>
          </a:bodyPr>
          <a:lstStyle/>
          <a:p>
            <a:pPr marL="11469" algn="just">
              <a:lnSpc>
                <a:spcPts val="1016"/>
              </a:lnSpc>
            </a:pPr>
            <a:r>
              <a:rPr sz="993">
                <a:solidFill>
                  <a:srgbClr val="3C3C3B"/>
                </a:solidFill>
                <a:cs typeface="Times New Roman"/>
              </a:rPr>
              <a:t>Fixed 1-2 hour slots,</a:t>
            </a:r>
            <a:endParaRPr sz="993">
              <a:cs typeface="Times New Roman"/>
            </a:endParaRPr>
          </a:p>
          <a:p>
            <a:pPr marL="11469" marR="99986" algn="just">
              <a:lnSpc>
                <a:spcPts val="1142"/>
              </a:lnSpc>
              <a:spcBef>
                <a:spcPts val="70"/>
              </a:spcBef>
            </a:pPr>
            <a:r>
              <a:rPr sz="993" spc="-5">
                <a:solidFill>
                  <a:srgbClr val="3C3C3B"/>
                </a:solidFill>
                <a:cs typeface="Times New Roman"/>
              </a:rPr>
              <a:t>4 day view, 21 day </a:t>
            </a:r>
            <a:endParaRPr sz="993">
              <a:cs typeface="Times New Roman"/>
            </a:endParaRPr>
          </a:p>
          <a:p>
            <a:pPr marL="11469" marR="99986" algn="just">
              <a:lnSpc>
                <a:spcPts val="1142"/>
              </a:lnSpc>
              <a:spcBef>
                <a:spcPts val="122"/>
              </a:spcBef>
            </a:pPr>
            <a:r>
              <a:rPr sz="993" spc="7">
                <a:solidFill>
                  <a:srgbClr val="3C3C3B"/>
                </a:solidFill>
                <a:cs typeface="Times New Roman"/>
              </a:rPr>
              <a:t>horison, recurring </a:t>
            </a:r>
            <a:endParaRPr sz="993">
              <a:cs typeface="Times New Roman"/>
            </a:endParaRPr>
          </a:p>
          <a:p>
            <a:pPr marL="11469" marR="99986" algn="just">
              <a:lnSpc>
                <a:spcPts val="1142"/>
              </a:lnSpc>
              <a:spcBef>
                <a:spcPts val="122"/>
              </a:spcBef>
            </a:pPr>
            <a:r>
              <a:rPr sz="993" spc="21">
                <a:solidFill>
                  <a:srgbClr val="3C3C3B"/>
                </a:solidFill>
                <a:cs typeface="Times New Roman"/>
              </a:rPr>
              <a:t>slots</a:t>
            </a:r>
            <a:endParaRPr sz="993">
              <a:cs typeface="Times New Roman"/>
            </a:endParaRPr>
          </a:p>
        </p:txBody>
      </p:sp>
      <p:sp>
        <p:nvSpPr>
          <p:cNvPr id="109" name="object 109"/>
          <p:cNvSpPr txBox="1"/>
          <p:nvPr/>
        </p:nvSpPr>
        <p:spPr>
          <a:xfrm>
            <a:off x="3160608" y="2492790"/>
            <a:ext cx="1164417" cy="630930"/>
          </a:xfrm>
          <a:prstGeom prst="rect">
            <a:avLst/>
          </a:prstGeom>
        </p:spPr>
        <p:txBody>
          <a:bodyPr wrap="square" lIns="0" tIns="6451" rIns="0" bIns="0" rtlCol="0">
            <a:noAutofit/>
          </a:bodyPr>
          <a:lstStyle/>
          <a:p>
            <a:pPr marL="11469" marR="10292">
              <a:lnSpc>
                <a:spcPts val="1016"/>
              </a:lnSpc>
            </a:pPr>
            <a:r>
              <a:rPr sz="993" spc="-8">
                <a:solidFill>
                  <a:srgbClr val="3C3C3B"/>
                </a:solidFill>
                <a:cs typeface="Times New Roman"/>
              </a:rPr>
              <a:t>Fixed or flexible 1-4</a:t>
            </a:r>
            <a:endParaRPr sz="993">
              <a:cs typeface="Times New Roman"/>
            </a:endParaRPr>
          </a:p>
          <a:p>
            <a:pPr marL="11469" marR="10292">
              <a:lnSpc>
                <a:spcPct val="95825"/>
              </a:lnSpc>
              <a:spcBef>
                <a:spcPts val="70"/>
              </a:spcBef>
            </a:pPr>
            <a:r>
              <a:rPr sz="993" spc="8">
                <a:solidFill>
                  <a:srgbClr val="3C3C3B"/>
                </a:solidFill>
                <a:cs typeface="Times New Roman"/>
              </a:rPr>
              <a:t>hour slots, 7 day</a:t>
            </a:r>
            <a:endParaRPr sz="993">
              <a:cs typeface="Times New Roman"/>
            </a:endParaRPr>
          </a:p>
          <a:p>
            <a:pPr marL="11469">
              <a:lnSpc>
                <a:spcPts val="1142"/>
              </a:lnSpc>
              <a:spcBef>
                <a:spcPts val="122"/>
              </a:spcBef>
            </a:pPr>
            <a:r>
              <a:rPr sz="993">
                <a:solidFill>
                  <a:srgbClr val="3C3C3B"/>
                </a:solidFill>
                <a:cs typeface="Times New Roman"/>
              </a:rPr>
              <a:t>vi</a:t>
            </a:r>
            <a:r>
              <a:rPr sz="993" spc="4">
                <a:solidFill>
                  <a:srgbClr val="3C3C3B"/>
                </a:solidFill>
                <a:cs typeface="Times New Roman"/>
              </a:rPr>
              <a:t>e</a:t>
            </a:r>
            <a:r>
              <a:rPr sz="993">
                <a:solidFill>
                  <a:srgbClr val="3C3C3B"/>
                </a:solidFill>
                <a:cs typeface="Times New Roman"/>
              </a:rPr>
              <a:t>w</a:t>
            </a:r>
            <a:r>
              <a:rPr sz="993" spc="-69">
                <a:solidFill>
                  <a:srgbClr val="3C3C3B"/>
                </a:solidFill>
                <a:cs typeface="Times New Roman"/>
              </a:rPr>
              <a:t> </a:t>
            </a:r>
            <a:r>
              <a:rPr sz="993">
                <a:solidFill>
                  <a:srgbClr val="3C3C3B"/>
                </a:solidFill>
                <a:cs typeface="Times New Roman"/>
              </a:rPr>
              <a:t>–</a:t>
            </a:r>
            <a:r>
              <a:rPr sz="993" spc="-69">
                <a:solidFill>
                  <a:srgbClr val="3C3C3B"/>
                </a:solidFill>
                <a:cs typeface="Times New Roman"/>
              </a:rPr>
              <a:t> </a:t>
            </a:r>
            <a:r>
              <a:rPr sz="993" spc="5">
                <a:solidFill>
                  <a:srgbClr val="3C3C3B"/>
                </a:solidFill>
                <a:cs typeface="Times New Roman"/>
              </a:rPr>
              <a:t>t</a:t>
            </a:r>
            <a:r>
              <a:rPr sz="993" spc="47">
                <a:solidFill>
                  <a:srgbClr val="3C3C3B"/>
                </a:solidFill>
                <a:cs typeface="Times New Roman"/>
              </a:rPr>
              <a:t>abbed,</a:t>
            </a:r>
            <a:r>
              <a:rPr sz="993" spc="-42">
                <a:solidFill>
                  <a:srgbClr val="3C3C3B"/>
                </a:solidFill>
                <a:cs typeface="Times New Roman"/>
              </a:rPr>
              <a:t> </a:t>
            </a:r>
            <a:r>
              <a:rPr sz="993">
                <a:solidFill>
                  <a:srgbClr val="3C3C3B"/>
                </a:solidFill>
                <a:cs typeface="Times New Roman"/>
              </a:rPr>
              <a:t>21</a:t>
            </a:r>
            <a:r>
              <a:rPr sz="993" spc="-59">
                <a:solidFill>
                  <a:srgbClr val="3C3C3B"/>
                </a:solidFill>
                <a:cs typeface="Times New Roman"/>
              </a:rPr>
              <a:t> </a:t>
            </a:r>
            <a:r>
              <a:rPr sz="993" spc="23">
                <a:solidFill>
                  <a:srgbClr val="3C3C3B"/>
                </a:solidFill>
                <a:cs typeface="Times New Roman"/>
              </a:rPr>
              <a:t>day</a:t>
            </a:r>
            <a:r>
              <a:rPr sz="993" spc="11">
                <a:solidFill>
                  <a:srgbClr val="3C3C3B"/>
                </a:solidFill>
                <a:cs typeface="Times New Roman"/>
              </a:rPr>
              <a:t> </a:t>
            </a:r>
            <a:endParaRPr sz="993">
              <a:cs typeface="Times New Roman"/>
            </a:endParaRPr>
          </a:p>
          <a:p>
            <a:pPr marL="11469">
              <a:lnSpc>
                <a:spcPts val="1142"/>
              </a:lnSpc>
              <a:spcBef>
                <a:spcPts val="122"/>
              </a:spcBef>
            </a:pPr>
            <a:r>
              <a:rPr sz="993" spc="19">
                <a:solidFill>
                  <a:srgbClr val="3C3C3B"/>
                </a:solidFill>
                <a:cs typeface="Times New Roman"/>
              </a:rPr>
              <a:t>horison.</a:t>
            </a:r>
            <a:endParaRPr sz="993">
              <a:cs typeface="Times New Roman"/>
            </a:endParaRPr>
          </a:p>
        </p:txBody>
      </p:sp>
      <p:sp>
        <p:nvSpPr>
          <p:cNvPr id="108" name="object 108"/>
          <p:cNvSpPr txBox="1"/>
          <p:nvPr/>
        </p:nvSpPr>
        <p:spPr>
          <a:xfrm>
            <a:off x="4396020" y="2492916"/>
            <a:ext cx="1145619" cy="630930"/>
          </a:xfrm>
          <a:prstGeom prst="rect">
            <a:avLst/>
          </a:prstGeom>
        </p:spPr>
        <p:txBody>
          <a:bodyPr wrap="square" lIns="0" tIns="6451" rIns="0" bIns="0" rtlCol="0">
            <a:noAutofit/>
          </a:bodyPr>
          <a:lstStyle/>
          <a:p>
            <a:pPr marL="11469" marR="10292">
              <a:lnSpc>
                <a:spcPts val="1016"/>
              </a:lnSpc>
            </a:pPr>
            <a:r>
              <a:rPr sz="993">
                <a:solidFill>
                  <a:srgbClr val="3C3C3B"/>
                </a:solidFill>
                <a:cs typeface="Times New Roman"/>
              </a:rPr>
              <a:t>Fixed slots, 1 hour</a:t>
            </a:r>
            <a:endParaRPr sz="993">
              <a:cs typeface="Times New Roman"/>
            </a:endParaRPr>
          </a:p>
          <a:p>
            <a:pPr marL="11469">
              <a:lnSpc>
                <a:spcPts val="1142"/>
              </a:lnSpc>
              <a:spcBef>
                <a:spcPts val="70"/>
              </a:spcBef>
            </a:pPr>
            <a:r>
              <a:rPr sz="993" spc="-3">
                <a:solidFill>
                  <a:srgbClr val="3C3C3B"/>
                </a:solidFill>
                <a:cs typeface="Times New Roman"/>
              </a:rPr>
              <a:t>window, 7 day view, </a:t>
            </a:r>
            <a:endParaRPr sz="993">
              <a:cs typeface="Times New Roman"/>
            </a:endParaRPr>
          </a:p>
          <a:p>
            <a:pPr marL="11469">
              <a:lnSpc>
                <a:spcPts val="1142"/>
              </a:lnSpc>
              <a:spcBef>
                <a:spcPts val="122"/>
              </a:spcBef>
            </a:pPr>
            <a:r>
              <a:rPr sz="993">
                <a:solidFill>
                  <a:srgbClr val="3C3C3B"/>
                </a:solidFill>
                <a:cs typeface="Times New Roman"/>
              </a:rPr>
              <a:t>split</a:t>
            </a:r>
            <a:r>
              <a:rPr sz="993" spc="35">
                <a:solidFill>
                  <a:srgbClr val="3C3C3B"/>
                </a:solidFill>
                <a:cs typeface="Times New Roman"/>
              </a:rPr>
              <a:t> </a:t>
            </a:r>
            <a:r>
              <a:rPr sz="993" spc="-4">
                <a:solidFill>
                  <a:srgbClr val="3C3C3B"/>
                </a:solidFill>
                <a:cs typeface="Times New Roman"/>
              </a:rPr>
              <a:t>b</a:t>
            </a:r>
            <a:r>
              <a:rPr sz="993">
                <a:solidFill>
                  <a:srgbClr val="3C3C3B"/>
                </a:solidFill>
                <a:cs typeface="Times New Roman"/>
              </a:rPr>
              <a:t>y</a:t>
            </a:r>
            <a:r>
              <a:rPr sz="993" spc="-34">
                <a:solidFill>
                  <a:srgbClr val="3C3C3B"/>
                </a:solidFill>
                <a:cs typeface="Times New Roman"/>
              </a:rPr>
              <a:t> </a:t>
            </a:r>
            <a:r>
              <a:rPr sz="993">
                <a:solidFill>
                  <a:srgbClr val="3C3C3B"/>
                </a:solidFill>
                <a:cs typeface="Times New Roman"/>
              </a:rPr>
              <a:t>time</a:t>
            </a:r>
            <a:r>
              <a:rPr sz="993" spc="73">
                <a:solidFill>
                  <a:srgbClr val="3C3C3B"/>
                </a:solidFill>
                <a:cs typeface="Times New Roman"/>
              </a:rPr>
              <a:t> </a:t>
            </a:r>
            <a:r>
              <a:rPr sz="993">
                <a:solidFill>
                  <a:srgbClr val="3C3C3B"/>
                </a:solidFill>
                <a:cs typeface="Times New Roman"/>
              </a:rPr>
              <a:t>of</a:t>
            </a:r>
            <a:r>
              <a:rPr sz="993" spc="-49">
                <a:solidFill>
                  <a:srgbClr val="3C3C3B"/>
                </a:solidFill>
                <a:cs typeface="Times New Roman"/>
              </a:rPr>
              <a:t> </a:t>
            </a:r>
            <a:r>
              <a:rPr sz="993">
                <a:solidFill>
                  <a:srgbClr val="3C3C3B"/>
                </a:solidFill>
                <a:cs typeface="Times New Roman"/>
              </a:rPr>
              <a:t>da</a:t>
            </a:r>
            <a:r>
              <a:rPr sz="993" spc="-35">
                <a:solidFill>
                  <a:srgbClr val="3C3C3B"/>
                </a:solidFill>
                <a:cs typeface="Times New Roman"/>
              </a:rPr>
              <a:t>y</a:t>
            </a:r>
            <a:r>
              <a:rPr sz="993">
                <a:solidFill>
                  <a:srgbClr val="3C3C3B"/>
                </a:solidFill>
                <a:cs typeface="Times New Roman"/>
              </a:rPr>
              <a:t>,</a:t>
            </a:r>
            <a:r>
              <a:rPr sz="993" spc="22">
                <a:solidFill>
                  <a:srgbClr val="3C3C3B"/>
                </a:solidFill>
                <a:cs typeface="Times New Roman"/>
              </a:rPr>
              <a:t> </a:t>
            </a:r>
            <a:r>
              <a:rPr sz="993">
                <a:solidFill>
                  <a:srgbClr val="3C3C3B"/>
                </a:solidFill>
                <a:cs typeface="Times New Roman"/>
              </a:rPr>
              <a:t>7 </a:t>
            </a:r>
            <a:endParaRPr sz="993">
              <a:cs typeface="Times New Roman"/>
            </a:endParaRPr>
          </a:p>
          <a:p>
            <a:pPr marL="11469">
              <a:lnSpc>
                <a:spcPts val="1142"/>
              </a:lnSpc>
              <a:spcBef>
                <a:spcPts val="122"/>
              </a:spcBef>
            </a:pPr>
            <a:r>
              <a:rPr sz="993" spc="17">
                <a:solidFill>
                  <a:srgbClr val="3C3C3B"/>
                </a:solidFill>
                <a:cs typeface="Times New Roman"/>
              </a:rPr>
              <a:t>day horison</a:t>
            </a:r>
            <a:endParaRPr sz="993">
              <a:cs typeface="Times New Roman"/>
            </a:endParaRPr>
          </a:p>
        </p:txBody>
      </p:sp>
      <p:sp>
        <p:nvSpPr>
          <p:cNvPr id="107" name="object 107"/>
          <p:cNvSpPr txBox="1"/>
          <p:nvPr/>
        </p:nvSpPr>
        <p:spPr>
          <a:xfrm>
            <a:off x="5631431" y="2493042"/>
            <a:ext cx="1195706" cy="470321"/>
          </a:xfrm>
          <a:prstGeom prst="rect">
            <a:avLst/>
          </a:prstGeom>
        </p:spPr>
        <p:txBody>
          <a:bodyPr wrap="square" lIns="0" tIns="6451" rIns="0" bIns="0" rtlCol="0">
            <a:noAutofit/>
          </a:bodyPr>
          <a:lstStyle/>
          <a:p>
            <a:pPr marL="11469" marR="10292">
              <a:lnSpc>
                <a:spcPts val="1016"/>
              </a:lnSpc>
            </a:pPr>
            <a:r>
              <a:rPr sz="993" spc="-1">
                <a:solidFill>
                  <a:srgbClr val="3C3C3B"/>
                </a:solidFill>
                <a:cs typeface="Times New Roman"/>
              </a:rPr>
              <a:t>Fixed 1 hour slots, 3</a:t>
            </a:r>
            <a:endParaRPr sz="993">
              <a:cs typeface="Times New Roman"/>
            </a:endParaRPr>
          </a:p>
          <a:p>
            <a:pPr marL="11469">
              <a:lnSpc>
                <a:spcPts val="1142"/>
              </a:lnSpc>
              <a:spcBef>
                <a:spcPts val="70"/>
              </a:spcBef>
            </a:pPr>
            <a:r>
              <a:rPr sz="993">
                <a:solidFill>
                  <a:srgbClr val="3C3C3B"/>
                </a:solidFill>
                <a:cs typeface="Times New Roman"/>
              </a:rPr>
              <a:t>day</a:t>
            </a:r>
            <a:r>
              <a:rPr sz="993" spc="22">
                <a:solidFill>
                  <a:srgbClr val="3C3C3B"/>
                </a:solidFill>
                <a:cs typeface="Times New Roman"/>
              </a:rPr>
              <a:t> </a:t>
            </a:r>
            <a:r>
              <a:rPr sz="993">
                <a:solidFill>
                  <a:srgbClr val="3C3C3B"/>
                </a:solidFill>
                <a:cs typeface="Times New Roman"/>
              </a:rPr>
              <a:t>vi</a:t>
            </a:r>
            <a:r>
              <a:rPr sz="993" spc="4">
                <a:solidFill>
                  <a:srgbClr val="3C3C3B"/>
                </a:solidFill>
                <a:cs typeface="Times New Roman"/>
              </a:rPr>
              <a:t>e</a:t>
            </a:r>
            <a:r>
              <a:rPr sz="993" spc="-40">
                <a:solidFill>
                  <a:srgbClr val="3C3C3B"/>
                </a:solidFill>
                <a:cs typeface="Times New Roman"/>
              </a:rPr>
              <a:t>w</a:t>
            </a:r>
            <a:r>
              <a:rPr sz="993">
                <a:solidFill>
                  <a:srgbClr val="3C3C3B"/>
                </a:solidFill>
                <a:cs typeface="Times New Roman"/>
              </a:rPr>
              <a:t>,</a:t>
            </a:r>
            <a:r>
              <a:rPr sz="993" spc="-69">
                <a:solidFill>
                  <a:srgbClr val="3C3C3B"/>
                </a:solidFill>
                <a:cs typeface="Times New Roman"/>
              </a:rPr>
              <a:t> </a:t>
            </a:r>
            <a:r>
              <a:rPr sz="993">
                <a:solidFill>
                  <a:srgbClr val="3C3C3B"/>
                </a:solidFill>
                <a:cs typeface="Times New Roman"/>
              </a:rPr>
              <a:t>split</a:t>
            </a:r>
            <a:r>
              <a:rPr sz="993" spc="35">
                <a:solidFill>
                  <a:srgbClr val="3C3C3B"/>
                </a:solidFill>
                <a:cs typeface="Times New Roman"/>
              </a:rPr>
              <a:t> </a:t>
            </a:r>
            <a:r>
              <a:rPr sz="993" spc="-4">
                <a:solidFill>
                  <a:srgbClr val="3C3C3B"/>
                </a:solidFill>
                <a:cs typeface="Times New Roman"/>
              </a:rPr>
              <a:t>b</a:t>
            </a:r>
            <a:r>
              <a:rPr sz="993">
                <a:solidFill>
                  <a:srgbClr val="3C3C3B"/>
                </a:solidFill>
                <a:cs typeface="Times New Roman"/>
              </a:rPr>
              <a:t>y</a:t>
            </a:r>
            <a:r>
              <a:rPr sz="993" spc="-34">
                <a:solidFill>
                  <a:srgbClr val="3C3C3B"/>
                </a:solidFill>
                <a:cs typeface="Times New Roman"/>
              </a:rPr>
              <a:t> </a:t>
            </a:r>
            <a:r>
              <a:rPr sz="993" spc="30">
                <a:solidFill>
                  <a:srgbClr val="3C3C3B"/>
                </a:solidFill>
                <a:cs typeface="Times New Roman"/>
              </a:rPr>
              <a:t>time</a:t>
            </a:r>
            <a:r>
              <a:rPr sz="993" spc="16">
                <a:solidFill>
                  <a:srgbClr val="3C3C3B"/>
                </a:solidFill>
                <a:cs typeface="Times New Roman"/>
              </a:rPr>
              <a:t> </a:t>
            </a:r>
            <a:endParaRPr sz="993">
              <a:cs typeface="Times New Roman"/>
            </a:endParaRPr>
          </a:p>
          <a:p>
            <a:pPr marL="11469">
              <a:lnSpc>
                <a:spcPts val="1142"/>
              </a:lnSpc>
              <a:spcBef>
                <a:spcPts val="122"/>
              </a:spcBef>
            </a:pPr>
            <a:r>
              <a:rPr sz="993" spc="4">
                <a:solidFill>
                  <a:srgbClr val="3C3C3B"/>
                </a:solidFill>
                <a:cs typeface="Times New Roman"/>
              </a:rPr>
              <a:t>of day, 9 day horison</a:t>
            </a:r>
            <a:endParaRPr sz="993">
              <a:cs typeface="Times New Roman"/>
            </a:endParaRPr>
          </a:p>
        </p:txBody>
      </p:sp>
      <p:sp>
        <p:nvSpPr>
          <p:cNvPr id="106" name="object 106"/>
          <p:cNvSpPr txBox="1"/>
          <p:nvPr/>
        </p:nvSpPr>
        <p:spPr>
          <a:xfrm>
            <a:off x="6866843" y="2493168"/>
            <a:ext cx="1028410" cy="630930"/>
          </a:xfrm>
          <a:prstGeom prst="rect">
            <a:avLst/>
          </a:prstGeom>
        </p:spPr>
        <p:txBody>
          <a:bodyPr wrap="square" lIns="0" tIns="6451" rIns="0" bIns="0" rtlCol="0">
            <a:noAutofit/>
          </a:bodyPr>
          <a:lstStyle/>
          <a:p>
            <a:pPr marL="11469" marR="10292">
              <a:lnSpc>
                <a:spcPts val="1016"/>
              </a:lnSpc>
            </a:pPr>
            <a:r>
              <a:rPr sz="993">
                <a:solidFill>
                  <a:srgbClr val="3C3C3B"/>
                </a:solidFill>
                <a:cs typeface="Times New Roman"/>
              </a:rPr>
              <a:t>Fixed 1 hour slots,</a:t>
            </a:r>
            <a:endParaRPr sz="993">
              <a:cs typeface="Times New Roman"/>
            </a:endParaRPr>
          </a:p>
          <a:p>
            <a:pPr marL="11469">
              <a:lnSpc>
                <a:spcPts val="1142"/>
              </a:lnSpc>
              <a:spcBef>
                <a:spcPts val="70"/>
              </a:spcBef>
            </a:pPr>
            <a:r>
              <a:rPr sz="993" spc="-5">
                <a:solidFill>
                  <a:srgbClr val="3C3C3B"/>
                </a:solidFill>
                <a:cs typeface="Times New Roman"/>
              </a:rPr>
              <a:t>3 day view, 3 day </a:t>
            </a:r>
            <a:endParaRPr sz="993">
              <a:cs typeface="Times New Roman"/>
            </a:endParaRPr>
          </a:p>
          <a:p>
            <a:pPr marL="11469">
              <a:lnSpc>
                <a:spcPts val="1142"/>
              </a:lnSpc>
              <a:spcBef>
                <a:spcPts val="122"/>
              </a:spcBef>
            </a:pPr>
            <a:r>
              <a:rPr sz="993" spc="14">
                <a:solidFill>
                  <a:srgbClr val="3C3C3B"/>
                </a:solidFill>
                <a:cs typeface="Times New Roman"/>
              </a:rPr>
              <a:t>horison, Ocado </a:t>
            </a:r>
            <a:endParaRPr sz="993">
              <a:cs typeface="Times New Roman"/>
            </a:endParaRPr>
          </a:p>
          <a:p>
            <a:pPr marL="11469">
              <a:lnSpc>
                <a:spcPts val="1142"/>
              </a:lnSpc>
              <a:spcBef>
                <a:spcPts val="122"/>
              </a:spcBef>
            </a:pPr>
            <a:r>
              <a:rPr sz="993" spc="11">
                <a:solidFill>
                  <a:srgbClr val="3C3C3B"/>
                </a:solidFill>
                <a:cs typeface="Times New Roman"/>
              </a:rPr>
              <a:t>Reserved recurring</a:t>
            </a:r>
            <a:endParaRPr sz="993">
              <a:cs typeface="Times New Roman"/>
            </a:endParaRPr>
          </a:p>
        </p:txBody>
      </p:sp>
      <p:sp>
        <p:nvSpPr>
          <p:cNvPr id="105" name="object 105"/>
          <p:cNvSpPr txBox="1"/>
          <p:nvPr/>
        </p:nvSpPr>
        <p:spPr>
          <a:xfrm>
            <a:off x="8102254" y="2493294"/>
            <a:ext cx="1195706" cy="470321"/>
          </a:xfrm>
          <a:prstGeom prst="rect">
            <a:avLst/>
          </a:prstGeom>
        </p:spPr>
        <p:txBody>
          <a:bodyPr wrap="square" lIns="0" tIns="6451" rIns="0" bIns="0" rtlCol="0">
            <a:noAutofit/>
          </a:bodyPr>
          <a:lstStyle/>
          <a:p>
            <a:pPr marL="11469" marR="10292">
              <a:lnSpc>
                <a:spcPts val="1016"/>
              </a:lnSpc>
            </a:pPr>
            <a:r>
              <a:rPr sz="993" spc="-1">
                <a:solidFill>
                  <a:srgbClr val="3C3C3B"/>
                </a:solidFill>
                <a:cs typeface="Times New Roman"/>
              </a:rPr>
              <a:t>Fixed 1 hour slots, 5</a:t>
            </a:r>
            <a:endParaRPr sz="993">
              <a:cs typeface="Times New Roman"/>
            </a:endParaRPr>
          </a:p>
          <a:p>
            <a:pPr marL="11469">
              <a:lnSpc>
                <a:spcPts val="1142"/>
              </a:lnSpc>
              <a:spcBef>
                <a:spcPts val="70"/>
              </a:spcBef>
            </a:pPr>
            <a:r>
              <a:rPr sz="993">
                <a:solidFill>
                  <a:srgbClr val="3C3C3B"/>
                </a:solidFill>
                <a:cs typeface="Times New Roman"/>
              </a:rPr>
              <a:t>day</a:t>
            </a:r>
            <a:r>
              <a:rPr sz="993" spc="22">
                <a:solidFill>
                  <a:srgbClr val="3C3C3B"/>
                </a:solidFill>
                <a:cs typeface="Times New Roman"/>
              </a:rPr>
              <a:t> </a:t>
            </a:r>
            <a:r>
              <a:rPr sz="993">
                <a:solidFill>
                  <a:srgbClr val="3C3C3B"/>
                </a:solidFill>
                <a:cs typeface="Times New Roman"/>
              </a:rPr>
              <a:t>vi</a:t>
            </a:r>
            <a:r>
              <a:rPr sz="993" spc="4">
                <a:solidFill>
                  <a:srgbClr val="3C3C3B"/>
                </a:solidFill>
                <a:cs typeface="Times New Roman"/>
              </a:rPr>
              <a:t>e</a:t>
            </a:r>
            <a:r>
              <a:rPr sz="993" spc="-40">
                <a:solidFill>
                  <a:srgbClr val="3C3C3B"/>
                </a:solidFill>
                <a:cs typeface="Times New Roman"/>
              </a:rPr>
              <a:t>w</a:t>
            </a:r>
            <a:r>
              <a:rPr sz="993">
                <a:solidFill>
                  <a:srgbClr val="3C3C3B"/>
                </a:solidFill>
                <a:cs typeface="Times New Roman"/>
              </a:rPr>
              <a:t>,</a:t>
            </a:r>
            <a:r>
              <a:rPr sz="993" spc="-69">
                <a:solidFill>
                  <a:srgbClr val="3C3C3B"/>
                </a:solidFill>
                <a:cs typeface="Times New Roman"/>
              </a:rPr>
              <a:t> </a:t>
            </a:r>
            <a:r>
              <a:rPr sz="993">
                <a:solidFill>
                  <a:srgbClr val="3C3C3B"/>
                </a:solidFill>
                <a:cs typeface="Times New Roman"/>
              </a:rPr>
              <a:t>split</a:t>
            </a:r>
            <a:r>
              <a:rPr sz="993" spc="35">
                <a:solidFill>
                  <a:srgbClr val="3C3C3B"/>
                </a:solidFill>
                <a:cs typeface="Times New Roman"/>
              </a:rPr>
              <a:t> </a:t>
            </a:r>
            <a:r>
              <a:rPr sz="993" spc="-4">
                <a:solidFill>
                  <a:srgbClr val="3C3C3B"/>
                </a:solidFill>
                <a:cs typeface="Times New Roman"/>
              </a:rPr>
              <a:t>b</a:t>
            </a:r>
            <a:r>
              <a:rPr sz="993">
                <a:solidFill>
                  <a:srgbClr val="3C3C3B"/>
                </a:solidFill>
                <a:cs typeface="Times New Roman"/>
              </a:rPr>
              <a:t>y</a:t>
            </a:r>
            <a:r>
              <a:rPr sz="993" spc="-34">
                <a:solidFill>
                  <a:srgbClr val="3C3C3B"/>
                </a:solidFill>
                <a:cs typeface="Times New Roman"/>
              </a:rPr>
              <a:t> </a:t>
            </a:r>
            <a:r>
              <a:rPr sz="993" spc="30">
                <a:solidFill>
                  <a:srgbClr val="3C3C3B"/>
                </a:solidFill>
                <a:cs typeface="Times New Roman"/>
              </a:rPr>
              <a:t>time</a:t>
            </a:r>
            <a:r>
              <a:rPr sz="993" spc="16">
                <a:solidFill>
                  <a:srgbClr val="3C3C3B"/>
                </a:solidFill>
                <a:cs typeface="Times New Roman"/>
              </a:rPr>
              <a:t> </a:t>
            </a:r>
            <a:endParaRPr sz="993">
              <a:cs typeface="Times New Roman"/>
            </a:endParaRPr>
          </a:p>
          <a:p>
            <a:pPr marL="11469">
              <a:lnSpc>
                <a:spcPts val="1142"/>
              </a:lnSpc>
              <a:spcBef>
                <a:spcPts val="122"/>
              </a:spcBef>
            </a:pPr>
            <a:r>
              <a:rPr sz="993" spc="3">
                <a:solidFill>
                  <a:srgbClr val="3C3C3B"/>
                </a:solidFill>
                <a:cs typeface="Times New Roman"/>
              </a:rPr>
              <a:t>of day, 15 day horison</a:t>
            </a:r>
            <a:endParaRPr sz="993">
              <a:cs typeface="Times New Roman"/>
            </a:endParaRPr>
          </a:p>
        </p:txBody>
      </p:sp>
      <p:sp>
        <p:nvSpPr>
          <p:cNvPr id="104" name="object 104"/>
          <p:cNvSpPr txBox="1"/>
          <p:nvPr/>
        </p:nvSpPr>
        <p:spPr>
          <a:xfrm>
            <a:off x="9337665" y="2493421"/>
            <a:ext cx="987460" cy="470321"/>
          </a:xfrm>
          <a:prstGeom prst="rect">
            <a:avLst/>
          </a:prstGeom>
        </p:spPr>
        <p:txBody>
          <a:bodyPr wrap="square" lIns="0" tIns="6451" rIns="0" bIns="0" rtlCol="0">
            <a:noAutofit/>
          </a:bodyPr>
          <a:lstStyle/>
          <a:p>
            <a:pPr marL="11469">
              <a:lnSpc>
                <a:spcPts val="1016"/>
              </a:lnSpc>
            </a:pPr>
            <a:r>
              <a:rPr sz="993">
                <a:solidFill>
                  <a:srgbClr val="3C3C3B"/>
                </a:solidFill>
                <a:cs typeface="Times New Roman"/>
              </a:rPr>
              <a:t>Fixed 2 hour slots,</a:t>
            </a:r>
            <a:endParaRPr sz="993">
              <a:cs typeface="Times New Roman"/>
            </a:endParaRPr>
          </a:p>
          <a:p>
            <a:pPr marL="11469" marR="72218">
              <a:lnSpc>
                <a:spcPts val="1142"/>
              </a:lnSpc>
              <a:spcBef>
                <a:spcPts val="70"/>
              </a:spcBef>
            </a:pPr>
            <a:r>
              <a:rPr sz="993" spc="-5">
                <a:solidFill>
                  <a:srgbClr val="3C3C3B"/>
                </a:solidFill>
                <a:cs typeface="Times New Roman"/>
              </a:rPr>
              <a:t>1 day view, 6 day </a:t>
            </a:r>
            <a:endParaRPr sz="993">
              <a:cs typeface="Times New Roman"/>
            </a:endParaRPr>
          </a:p>
          <a:p>
            <a:pPr marL="11469" marR="72218">
              <a:lnSpc>
                <a:spcPts val="1142"/>
              </a:lnSpc>
              <a:spcBef>
                <a:spcPts val="122"/>
              </a:spcBef>
            </a:pPr>
            <a:r>
              <a:rPr sz="993" spc="24">
                <a:solidFill>
                  <a:srgbClr val="3C3C3B"/>
                </a:solidFill>
                <a:cs typeface="Times New Roman"/>
              </a:rPr>
              <a:t>horison</a:t>
            </a:r>
            <a:endParaRPr sz="993">
              <a:cs typeface="Times New Roman"/>
            </a:endParaRPr>
          </a:p>
        </p:txBody>
      </p:sp>
      <p:sp>
        <p:nvSpPr>
          <p:cNvPr id="103" name="object 103"/>
          <p:cNvSpPr txBox="1"/>
          <p:nvPr/>
        </p:nvSpPr>
        <p:spPr>
          <a:xfrm>
            <a:off x="10573077" y="2493547"/>
            <a:ext cx="987460" cy="470321"/>
          </a:xfrm>
          <a:prstGeom prst="rect">
            <a:avLst/>
          </a:prstGeom>
        </p:spPr>
        <p:txBody>
          <a:bodyPr wrap="square" lIns="0" tIns="6451" rIns="0" bIns="0" rtlCol="0">
            <a:noAutofit/>
          </a:bodyPr>
          <a:lstStyle/>
          <a:p>
            <a:pPr marL="11469">
              <a:lnSpc>
                <a:spcPts val="1016"/>
              </a:lnSpc>
            </a:pPr>
            <a:r>
              <a:rPr sz="993">
                <a:solidFill>
                  <a:srgbClr val="3C3C3B"/>
                </a:solidFill>
                <a:cs typeface="Times New Roman"/>
              </a:rPr>
              <a:t>Fixed 1 hour slots,</a:t>
            </a:r>
            <a:endParaRPr sz="993">
              <a:cs typeface="Times New Roman"/>
            </a:endParaRPr>
          </a:p>
          <a:p>
            <a:pPr marL="11469" marR="72218">
              <a:lnSpc>
                <a:spcPts val="1142"/>
              </a:lnSpc>
              <a:spcBef>
                <a:spcPts val="70"/>
              </a:spcBef>
            </a:pPr>
            <a:r>
              <a:rPr sz="993" spc="-5">
                <a:solidFill>
                  <a:srgbClr val="3C3C3B"/>
                </a:solidFill>
                <a:cs typeface="Times New Roman"/>
              </a:rPr>
              <a:t>5 day view, 5 day </a:t>
            </a:r>
            <a:endParaRPr sz="993">
              <a:cs typeface="Times New Roman"/>
            </a:endParaRPr>
          </a:p>
          <a:p>
            <a:pPr marL="11469" marR="72218">
              <a:lnSpc>
                <a:spcPts val="1142"/>
              </a:lnSpc>
              <a:spcBef>
                <a:spcPts val="122"/>
              </a:spcBef>
            </a:pPr>
            <a:r>
              <a:rPr sz="993" spc="24">
                <a:solidFill>
                  <a:srgbClr val="3C3C3B"/>
                </a:solidFill>
                <a:cs typeface="Times New Roman"/>
              </a:rPr>
              <a:t>horison</a:t>
            </a:r>
            <a:endParaRPr sz="993">
              <a:cs typeface="Times New Roman"/>
            </a:endParaRPr>
          </a:p>
        </p:txBody>
      </p:sp>
      <p:sp>
        <p:nvSpPr>
          <p:cNvPr id="102" name="object 102"/>
          <p:cNvSpPr txBox="1"/>
          <p:nvPr/>
        </p:nvSpPr>
        <p:spPr>
          <a:xfrm>
            <a:off x="11808488" y="2493673"/>
            <a:ext cx="1089402" cy="470321"/>
          </a:xfrm>
          <a:prstGeom prst="rect">
            <a:avLst/>
          </a:prstGeom>
        </p:spPr>
        <p:txBody>
          <a:bodyPr wrap="square" lIns="0" tIns="6451" rIns="0" bIns="0" rtlCol="0">
            <a:noAutofit/>
          </a:bodyPr>
          <a:lstStyle/>
          <a:p>
            <a:pPr marL="11469">
              <a:lnSpc>
                <a:spcPts val="1016"/>
              </a:lnSpc>
            </a:pPr>
            <a:r>
              <a:rPr sz="993">
                <a:solidFill>
                  <a:srgbClr val="3C3C3B"/>
                </a:solidFill>
                <a:cs typeface="Times New Roman"/>
              </a:rPr>
              <a:t>Fixed 1-2 hour slots,</a:t>
            </a:r>
            <a:endParaRPr sz="993">
              <a:cs typeface="Times New Roman"/>
            </a:endParaRPr>
          </a:p>
          <a:p>
            <a:pPr marL="11469" marR="174158">
              <a:lnSpc>
                <a:spcPts val="1142"/>
              </a:lnSpc>
              <a:spcBef>
                <a:spcPts val="70"/>
              </a:spcBef>
            </a:pPr>
            <a:r>
              <a:rPr sz="993" spc="-5">
                <a:solidFill>
                  <a:srgbClr val="3C3C3B"/>
                </a:solidFill>
                <a:cs typeface="Times New Roman"/>
              </a:rPr>
              <a:t>1 day view, 4 day </a:t>
            </a:r>
            <a:endParaRPr sz="993">
              <a:cs typeface="Times New Roman"/>
            </a:endParaRPr>
          </a:p>
          <a:p>
            <a:pPr marL="11469" marR="174158">
              <a:lnSpc>
                <a:spcPts val="1142"/>
              </a:lnSpc>
              <a:spcBef>
                <a:spcPts val="122"/>
              </a:spcBef>
            </a:pPr>
            <a:r>
              <a:rPr sz="993" spc="24">
                <a:solidFill>
                  <a:srgbClr val="3C3C3B"/>
                </a:solidFill>
                <a:cs typeface="Times New Roman"/>
              </a:rPr>
              <a:t>horison</a:t>
            </a:r>
            <a:endParaRPr sz="993">
              <a:cs typeface="Times New Roman"/>
            </a:endParaRPr>
          </a:p>
        </p:txBody>
      </p:sp>
      <p:sp>
        <p:nvSpPr>
          <p:cNvPr id="101" name="object 101"/>
          <p:cNvSpPr txBox="1"/>
          <p:nvPr/>
        </p:nvSpPr>
        <p:spPr>
          <a:xfrm>
            <a:off x="13043900" y="2493799"/>
            <a:ext cx="1188442" cy="470321"/>
          </a:xfrm>
          <a:prstGeom prst="rect">
            <a:avLst/>
          </a:prstGeom>
        </p:spPr>
        <p:txBody>
          <a:bodyPr wrap="square" lIns="0" tIns="6451" rIns="0" bIns="0" rtlCol="0">
            <a:noAutofit/>
          </a:bodyPr>
          <a:lstStyle/>
          <a:p>
            <a:pPr marL="11469">
              <a:lnSpc>
                <a:spcPts val="1016"/>
              </a:lnSpc>
            </a:pPr>
            <a:r>
              <a:rPr sz="993" spc="1">
                <a:solidFill>
                  <a:srgbClr val="3C3C3B"/>
                </a:solidFill>
                <a:cs typeface="Times New Roman"/>
              </a:rPr>
              <a:t>Assigns next available</a:t>
            </a:r>
            <a:endParaRPr sz="993">
              <a:cs typeface="Times New Roman"/>
            </a:endParaRPr>
          </a:p>
          <a:p>
            <a:pPr marL="11469" marR="320129">
              <a:lnSpc>
                <a:spcPts val="1142"/>
              </a:lnSpc>
              <a:spcBef>
                <a:spcPts val="70"/>
              </a:spcBef>
            </a:pPr>
            <a:r>
              <a:rPr sz="993" spc="18">
                <a:solidFill>
                  <a:srgbClr val="3C3C3B"/>
                </a:solidFill>
                <a:cs typeface="Times New Roman"/>
              </a:rPr>
              <a:t>date, no slots to </a:t>
            </a:r>
            <a:endParaRPr sz="993">
              <a:cs typeface="Times New Roman"/>
            </a:endParaRPr>
          </a:p>
          <a:p>
            <a:pPr marL="11469" marR="320129">
              <a:lnSpc>
                <a:spcPts val="1142"/>
              </a:lnSpc>
              <a:spcBef>
                <a:spcPts val="122"/>
              </a:spcBef>
            </a:pPr>
            <a:r>
              <a:rPr sz="993" spc="35">
                <a:solidFill>
                  <a:srgbClr val="3C3C3B"/>
                </a:solidFill>
                <a:cs typeface="Times New Roman"/>
              </a:rPr>
              <a:t>choose</a:t>
            </a:r>
            <a:endParaRPr sz="993">
              <a:cs typeface="Times New Roman"/>
            </a:endParaRPr>
          </a:p>
        </p:txBody>
      </p:sp>
      <p:sp>
        <p:nvSpPr>
          <p:cNvPr id="90" name="object 90"/>
          <p:cNvSpPr txBox="1"/>
          <p:nvPr/>
        </p:nvSpPr>
        <p:spPr>
          <a:xfrm>
            <a:off x="301955" y="3688822"/>
            <a:ext cx="784473" cy="149105"/>
          </a:xfrm>
          <a:prstGeom prst="rect">
            <a:avLst/>
          </a:prstGeom>
        </p:spPr>
        <p:txBody>
          <a:bodyPr wrap="square" lIns="0" tIns="6451" rIns="0" bIns="0" rtlCol="0">
            <a:noAutofit/>
          </a:bodyPr>
          <a:lstStyle/>
          <a:p>
            <a:pPr marL="11469">
              <a:lnSpc>
                <a:spcPts val="1016"/>
              </a:lnSpc>
            </a:pPr>
            <a:r>
              <a:rPr sz="993" spc="-2">
                <a:solidFill>
                  <a:srgbClr val="3C3C3B"/>
                </a:solidFill>
                <a:cs typeface="Times New Roman"/>
              </a:rPr>
              <a:t>Before you go</a:t>
            </a:r>
            <a:endParaRPr sz="993">
              <a:cs typeface="Times New Roman"/>
            </a:endParaRPr>
          </a:p>
        </p:txBody>
      </p:sp>
      <p:sp>
        <p:nvSpPr>
          <p:cNvPr id="89" name="object 89"/>
          <p:cNvSpPr txBox="1"/>
          <p:nvPr/>
        </p:nvSpPr>
        <p:spPr>
          <a:xfrm>
            <a:off x="1925197" y="3818845"/>
            <a:ext cx="1117105" cy="470321"/>
          </a:xfrm>
          <a:prstGeom prst="rect">
            <a:avLst/>
          </a:prstGeom>
        </p:spPr>
        <p:txBody>
          <a:bodyPr wrap="square" lIns="0" tIns="6451" rIns="0" bIns="0" rtlCol="0" anchor="t">
            <a:noAutofit/>
          </a:bodyPr>
          <a:lstStyle/>
          <a:p>
            <a:pPr marL="11430" marR="10160">
              <a:lnSpc>
                <a:spcPts val="1016"/>
              </a:lnSpc>
            </a:pPr>
            <a:r>
              <a:rPr sz="993" spc="11">
                <a:solidFill>
                  <a:srgbClr val="3C3C3B"/>
                </a:solidFill>
                <a:cs typeface="Times New Roman"/>
              </a:rPr>
              <a:t>Incomplete offers,</a:t>
            </a:r>
            <a:endParaRPr lang="en-US" sz="993">
              <a:cs typeface="Times New Roman"/>
            </a:endParaRPr>
          </a:p>
          <a:p>
            <a:pPr marL="11430">
              <a:lnSpc>
                <a:spcPts val="1142"/>
              </a:lnSpc>
              <a:spcBef>
                <a:spcPts val="70"/>
              </a:spcBef>
            </a:pPr>
            <a:r>
              <a:rPr sz="950" spc="21">
                <a:solidFill>
                  <a:srgbClr val="3C3C3B"/>
                </a:solidFill>
                <a:cs typeface="Times New Roman"/>
              </a:rPr>
              <a:t>past orders items,</a:t>
            </a:r>
            <a:r>
              <a:rPr lang="en-GB" sz="950" spc="21">
                <a:solidFill>
                  <a:srgbClr val="3C3C3B"/>
                </a:solidFill>
                <a:cs typeface="Times New Roman"/>
              </a:rPr>
              <a:t> </a:t>
            </a:r>
            <a:r>
              <a:rPr lang="en-GB" sz="950" spc="21">
                <a:solidFill>
                  <a:schemeClr val="accent1">
                    <a:lumMod val="75000"/>
                  </a:schemeClr>
                </a:solidFill>
                <a:cs typeface="Times New Roman"/>
              </a:rPr>
              <a:t>scan and go Items (dependent on eligibility), </a:t>
            </a:r>
            <a:endParaRPr sz="993">
              <a:solidFill>
                <a:schemeClr val="accent1">
                  <a:lumMod val="75000"/>
                </a:schemeClr>
              </a:solidFill>
              <a:cs typeface="Times New Roman"/>
            </a:endParaRPr>
          </a:p>
          <a:p>
            <a:pPr marL="11430">
              <a:lnSpc>
                <a:spcPts val="1142"/>
              </a:lnSpc>
              <a:spcBef>
                <a:spcPts val="122"/>
              </a:spcBef>
            </a:pPr>
            <a:r>
              <a:rPr sz="950" spc="27">
                <a:solidFill>
                  <a:srgbClr val="3C3C3B"/>
                </a:solidFill>
                <a:cs typeface="Times New Roman"/>
              </a:rPr>
              <a:t>sponsored products;</a:t>
            </a:r>
            <a:r>
              <a:rPr lang="en-GB" sz="950" spc="27">
                <a:solidFill>
                  <a:srgbClr val="3C3C3B"/>
                </a:solidFill>
                <a:cs typeface="Times New Roman"/>
              </a:rPr>
              <a:t> </a:t>
            </a:r>
            <a:endParaRPr sz="993">
              <a:cs typeface="Times New Roman"/>
            </a:endParaRPr>
          </a:p>
        </p:txBody>
      </p:sp>
      <p:sp>
        <p:nvSpPr>
          <p:cNvPr id="88" name="object 88"/>
          <p:cNvSpPr txBox="1"/>
          <p:nvPr/>
        </p:nvSpPr>
        <p:spPr>
          <a:xfrm>
            <a:off x="3160608" y="3818972"/>
            <a:ext cx="994652" cy="309713"/>
          </a:xfrm>
          <a:prstGeom prst="rect">
            <a:avLst/>
          </a:prstGeom>
        </p:spPr>
        <p:txBody>
          <a:bodyPr wrap="square" lIns="0" tIns="6451" rIns="0" bIns="0" rtlCol="0">
            <a:noAutofit/>
          </a:bodyPr>
          <a:lstStyle/>
          <a:p>
            <a:pPr marL="11469">
              <a:lnSpc>
                <a:spcPts val="1016"/>
              </a:lnSpc>
            </a:pPr>
            <a:r>
              <a:rPr sz="993" spc="11">
                <a:solidFill>
                  <a:srgbClr val="3C3C3B"/>
                </a:solidFill>
                <a:cs typeface="Times New Roman"/>
              </a:rPr>
              <a:t>Incomplete offers,</a:t>
            </a:r>
            <a:endParaRPr sz="993">
              <a:cs typeface="Times New Roman"/>
            </a:endParaRPr>
          </a:p>
          <a:p>
            <a:pPr marL="11469" marR="18924">
              <a:lnSpc>
                <a:spcPct val="95825"/>
              </a:lnSpc>
              <a:spcBef>
                <a:spcPts val="70"/>
              </a:spcBef>
            </a:pPr>
            <a:r>
              <a:rPr sz="993" spc="29">
                <a:solidFill>
                  <a:srgbClr val="3C3C3B"/>
                </a:solidFill>
                <a:cs typeface="Times New Roman"/>
              </a:rPr>
              <a:t>substitutions</a:t>
            </a:r>
            <a:endParaRPr sz="993">
              <a:cs typeface="Times New Roman"/>
            </a:endParaRPr>
          </a:p>
        </p:txBody>
      </p:sp>
      <p:sp>
        <p:nvSpPr>
          <p:cNvPr id="87" name="object 87"/>
          <p:cNvSpPr txBox="1"/>
          <p:nvPr/>
        </p:nvSpPr>
        <p:spPr>
          <a:xfrm>
            <a:off x="4396020" y="3818972"/>
            <a:ext cx="1007142" cy="309713"/>
          </a:xfrm>
          <a:prstGeom prst="rect">
            <a:avLst/>
          </a:prstGeom>
        </p:spPr>
        <p:txBody>
          <a:bodyPr wrap="square" lIns="0" tIns="6451" rIns="0" bIns="0" rtlCol="0">
            <a:noAutofit/>
          </a:bodyPr>
          <a:lstStyle/>
          <a:p>
            <a:pPr marL="11469" marR="18924">
              <a:lnSpc>
                <a:spcPts val="1016"/>
              </a:lnSpc>
            </a:pPr>
            <a:r>
              <a:rPr sz="993" spc="32">
                <a:solidFill>
                  <a:srgbClr val="3C3C3B"/>
                </a:solidFill>
                <a:cs typeface="Times New Roman"/>
              </a:rPr>
              <a:t>Sponsored</a:t>
            </a:r>
            <a:endParaRPr sz="993">
              <a:cs typeface="Times New Roman"/>
            </a:endParaRPr>
          </a:p>
          <a:p>
            <a:pPr marL="11469">
              <a:lnSpc>
                <a:spcPct val="95825"/>
              </a:lnSpc>
              <a:spcBef>
                <a:spcPts val="70"/>
              </a:spcBef>
            </a:pPr>
            <a:r>
              <a:rPr sz="993" spc="33">
                <a:solidFill>
                  <a:srgbClr val="3C3C3B"/>
                </a:solidFill>
                <a:cs typeface="Times New Roman"/>
              </a:rPr>
              <a:t>recommendations</a:t>
            </a:r>
            <a:endParaRPr sz="993">
              <a:cs typeface="Times New Roman"/>
            </a:endParaRPr>
          </a:p>
        </p:txBody>
      </p:sp>
      <p:sp>
        <p:nvSpPr>
          <p:cNvPr id="86" name="object 86"/>
          <p:cNvSpPr txBox="1"/>
          <p:nvPr/>
        </p:nvSpPr>
        <p:spPr>
          <a:xfrm>
            <a:off x="5631431" y="3818972"/>
            <a:ext cx="1141202" cy="630930"/>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Incomplete offers,</a:t>
            </a:r>
            <a:endParaRPr sz="993">
              <a:cs typeface="Times New Roman"/>
            </a:endParaRPr>
          </a:p>
          <a:p>
            <a:pPr marL="11469">
              <a:lnSpc>
                <a:spcPts val="1142"/>
              </a:lnSpc>
              <a:spcBef>
                <a:spcPts val="70"/>
              </a:spcBef>
            </a:pPr>
            <a:r>
              <a:rPr sz="993" spc="30">
                <a:solidFill>
                  <a:srgbClr val="3C3C3B"/>
                </a:solidFill>
                <a:cs typeface="Times New Roman"/>
              </a:rPr>
              <a:t>recommendations, </a:t>
            </a:r>
            <a:endParaRPr sz="993">
              <a:cs typeface="Times New Roman"/>
            </a:endParaRPr>
          </a:p>
          <a:p>
            <a:pPr marL="11469">
              <a:lnSpc>
                <a:spcPts val="1142"/>
              </a:lnSpc>
              <a:spcBef>
                <a:spcPts val="122"/>
              </a:spcBef>
            </a:pPr>
            <a:r>
              <a:rPr sz="993" spc="29">
                <a:solidFill>
                  <a:srgbClr val="3C3C3B"/>
                </a:solidFill>
                <a:cs typeface="Times New Roman"/>
              </a:rPr>
              <a:t>n</a:t>
            </a:r>
            <a:r>
              <a:rPr sz="993" spc="31">
                <a:solidFill>
                  <a:srgbClr val="3C3C3B"/>
                </a:solidFill>
                <a:cs typeface="Times New Roman"/>
              </a:rPr>
              <a:t>e</a:t>
            </a:r>
            <a:r>
              <a:rPr sz="993" spc="33">
                <a:solidFill>
                  <a:srgbClr val="3C3C3B"/>
                </a:solidFill>
                <a:cs typeface="Times New Roman"/>
              </a:rPr>
              <a:t>w</a:t>
            </a:r>
            <a:r>
              <a:rPr sz="993" spc="-16">
                <a:solidFill>
                  <a:srgbClr val="3C3C3B"/>
                </a:solidFill>
                <a:cs typeface="Times New Roman"/>
              </a:rPr>
              <a:t>/</a:t>
            </a:r>
            <a:r>
              <a:rPr sz="993" spc="23">
                <a:solidFill>
                  <a:srgbClr val="3C3C3B"/>
                </a:solidFill>
                <a:cs typeface="Times New Roman"/>
              </a:rPr>
              <a:t>of</a:t>
            </a:r>
            <a:r>
              <a:rPr sz="993" spc="9">
                <a:solidFill>
                  <a:srgbClr val="3C3C3B"/>
                </a:solidFill>
                <a:cs typeface="Times New Roman"/>
              </a:rPr>
              <a:t>f</a:t>
            </a:r>
            <a:r>
              <a:rPr sz="993" spc="25">
                <a:solidFill>
                  <a:srgbClr val="3C3C3B"/>
                </a:solidFill>
                <a:cs typeface="Times New Roman"/>
              </a:rPr>
              <a:t>e</a:t>
            </a:r>
            <a:r>
              <a:rPr sz="993" spc="14">
                <a:solidFill>
                  <a:srgbClr val="3C3C3B"/>
                </a:solidFill>
                <a:cs typeface="Times New Roman"/>
              </a:rPr>
              <a:t>r</a:t>
            </a:r>
            <a:r>
              <a:rPr sz="993" spc="20">
                <a:solidFill>
                  <a:srgbClr val="3C3C3B"/>
                </a:solidFill>
                <a:cs typeface="Times New Roman"/>
              </a:rPr>
              <a:t>s/sale,</a:t>
            </a:r>
            <a:r>
              <a:rPr sz="993" spc="-32">
                <a:solidFill>
                  <a:srgbClr val="3C3C3B"/>
                </a:solidFill>
                <a:cs typeface="Times New Roman"/>
              </a:rPr>
              <a:t> </a:t>
            </a:r>
            <a:r>
              <a:rPr sz="993">
                <a:solidFill>
                  <a:srgbClr val="3C3C3B"/>
                </a:solidFill>
                <a:cs typeface="Times New Roman"/>
              </a:rPr>
              <a:t>OOS </a:t>
            </a:r>
            <a:endParaRPr sz="993">
              <a:cs typeface="Times New Roman"/>
            </a:endParaRPr>
          </a:p>
          <a:p>
            <a:pPr marL="11469">
              <a:lnSpc>
                <a:spcPts val="1142"/>
              </a:lnSpc>
              <a:spcBef>
                <a:spcPts val="122"/>
              </a:spcBef>
            </a:pPr>
            <a:r>
              <a:rPr sz="993" spc="20">
                <a:solidFill>
                  <a:srgbClr val="3C3C3B"/>
                </a:solidFill>
                <a:cs typeface="Times New Roman"/>
              </a:rPr>
              <a:t>for slot/sub</a:t>
            </a:r>
            <a:endParaRPr sz="993">
              <a:cs typeface="Times New Roman"/>
            </a:endParaRPr>
          </a:p>
        </p:txBody>
      </p:sp>
      <p:sp>
        <p:nvSpPr>
          <p:cNvPr id="85" name="object 85"/>
          <p:cNvSpPr txBox="1"/>
          <p:nvPr/>
        </p:nvSpPr>
        <p:spPr>
          <a:xfrm>
            <a:off x="6866843" y="3819097"/>
            <a:ext cx="1062980" cy="470321"/>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Incomplete offers,</a:t>
            </a:r>
            <a:endParaRPr sz="993">
              <a:cs typeface="Times New Roman"/>
            </a:endParaRPr>
          </a:p>
          <a:p>
            <a:pPr marL="11469">
              <a:lnSpc>
                <a:spcPts val="1142"/>
              </a:lnSpc>
              <a:spcBef>
                <a:spcPts val="70"/>
              </a:spcBef>
            </a:pPr>
            <a:r>
              <a:rPr sz="993" spc="16">
                <a:solidFill>
                  <a:srgbClr val="3C3C3B"/>
                </a:solidFill>
                <a:cs typeface="Times New Roman"/>
              </a:rPr>
              <a:t>r</a:t>
            </a:r>
            <a:r>
              <a:rPr sz="993" spc="33">
                <a:solidFill>
                  <a:srgbClr val="3C3C3B"/>
                </a:solidFill>
                <a:cs typeface="Times New Roman"/>
              </a:rPr>
              <a:t>e</a:t>
            </a:r>
            <a:r>
              <a:rPr sz="993" spc="10">
                <a:solidFill>
                  <a:srgbClr val="3C3C3B"/>
                </a:solidFill>
                <a:cs typeface="Times New Roman"/>
              </a:rPr>
              <a:t>c</a:t>
            </a:r>
            <a:r>
              <a:rPr sz="993" spc="45">
                <a:solidFill>
                  <a:srgbClr val="3C3C3B"/>
                </a:solidFill>
                <a:cs typeface="Times New Roman"/>
              </a:rPr>
              <a:t>ommend</a:t>
            </a:r>
            <a:r>
              <a:rPr sz="993" spc="19">
                <a:solidFill>
                  <a:srgbClr val="3C3C3B"/>
                </a:solidFill>
                <a:cs typeface="Times New Roman"/>
              </a:rPr>
              <a:t>a</a:t>
            </a:r>
            <a:r>
              <a:rPr sz="993" spc="30">
                <a:solidFill>
                  <a:srgbClr val="3C3C3B"/>
                </a:solidFill>
                <a:cs typeface="Times New Roman"/>
              </a:rPr>
              <a:t>tions</a:t>
            </a:r>
            <a:r>
              <a:rPr sz="993" spc="-48">
                <a:solidFill>
                  <a:srgbClr val="3C3C3B"/>
                </a:solidFill>
                <a:cs typeface="Times New Roman"/>
              </a:rPr>
              <a:t> </a:t>
            </a:r>
            <a:r>
              <a:rPr sz="993">
                <a:solidFill>
                  <a:srgbClr val="3C3C3B"/>
                </a:solidFill>
                <a:cs typeface="Times New Roman"/>
              </a:rPr>
              <a:t>- </a:t>
            </a:r>
            <a:endParaRPr sz="993">
              <a:cs typeface="Times New Roman"/>
            </a:endParaRPr>
          </a:p>
          <a:p>
            <a:pPr marL="11469">
              <a:lnSpc>
                <a:spcPts val="1142"/>
              </a:lnSpc>
              <a:spcBef>
                <a:spcPts val="122"/>
              </a:spcBef>
            </a:pPr>
            <a:r>
              <a:rPr sz="993" spc="12">
                <a:solidFill>
                  <a:srgbClr val="3C3C3B"/>
                </a:solidFill>
                <a:cs typeface="Times New Roman"/>
              </a:rPr>
              <a:t>offers/flash sale</a:t>
            </a:r>
            <a:endParaRPr sz="993">
              <a:cs typeface="Times New Roman"/>
            </a:endParaRPr>
          </a:p>
        </p:txBody>
      </p:sp>
      <p:sp>
        <p:nvSpPr>
          <p:cNvPr id="84" name="object 84"/>
          <p:cNvSpPr txBox="1"/>
          <p:nvPr/>
        </p:nvSpPr>
        <p:spPr>
          <a:xfrm>
            <a:off x="8102254" y="3819224"/>
            <a:ext cx="1134894" cy="470321"/>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Incomplete offers,</a:t>
            </a:r>
            <a:endParaRPr sz="993">
              <a:cs typeface="Times New Roman"/>
            </a:endParaRPr>
          </a:p>
          <a:p>
            <a:pPr marL="11469">
              <a:lnSpc>
                <a:spcPts val="1142"/>
              </a:lnSpc>
              <a:spcBef>
                <a:spcPts val="70"/>
              </a:spcBef>
            </a:pPr>
            <a:r>
              <a:rPr sz="993" spc="14">
                <a:solidFill>
                  <a:srgbClr val="3C3C3B"/>
                </a:solidFill>
                <a:cs typeface="Times New Roman"/>
              </a:rPr>
              <a:t>missed favourites, </a:t>
            </a:r>
            <a:endParaRPr sz="993">
              <a:cs typeface="Times New Roman"/>
            </a:endParaRPr>
          </a:p>
          <a:p>
            <a:pPr marL="11469">
              <a:lnSpc>
                <a:spcPts val="1142"/>
              </a:lnSpc>
              <a:spcBef>
                <a:spcPts val="122"/>
              </a:spcBef>
            </a:pPr>
            <a:r>
              <a:rPr sz="993" spc="7">
                <a:solidFill>
                  <a:srgbClr val="3C3C3B"/>
                </a:solidFill>
                <a:cs typeface="Times New Roman"/>
              </a:rPr>
              <a:t>before you go up-sell</a:t>
            </a:r>
            <a:endParaRPr sz="993">
              <a:cs typeface="Times New Roman"/>
            </a:endParaRPr>
          </a:p>
        </p:txBody>
      </p:sp>
      <p:sp>
        <p:nvSpPr>
          <p:cNvPr id="83" name="object 83"/>
          <p:cNvSpPr txBox="1"/>
          <p:nvPr/>
        </p:nvSpPr>
        <p:spPr>
          <a:xfrm>
            <a:off x="9337665" y="3819350"/>
            <a:ext cx="1102596" cy="470321"/>
          </a:xfrm>
          <a:prstGeom prst="rect">
            <a:avLst/>
          </a:prstGeom>
        </p:spPr>
        <p:txBody>
          <a:bodyPr wrap="square" lIns="0" tIns="6451" rIns="0" bIns="0" rtlCol="0">
            <a:noAutofit/>
          </a:bodyPr>
          <a:lstStyle/>
          <a:p>
            <a:pPr marL="11469" marR="10292">
              <a:lnSpc>
                <a:spcPts val="1016"/>
              </a:lnSpc>
            </a:pPr>
            <a:r>
              <a:rPr sz="993" spc="11">
                <a:solidFill>
                  <a:srgbClr val="3C3C3B"/>
                </a:solidFill>
                <a:cs typeface="Times New Roman"/>
              </a:rPr>
              <a:t>Incomplete offers,</a:t>
            </a:r>
            <a:endParaRPr sz="993">
              <a:cs typeface="Times New Roman"/>
            </a:endParaRPr>
          </a:p>
          <a:p>
            <a:pPr marL="11469">
              <a:lnSpc>
                <a:spcPts val="1142"/>
              </a:lnSpc>
              <a:spcBef>
                <a:spcPts val="70"/>
              </a:spcBef>
            </a:pPr>
            <a:r>
              <a:rPr sz="993" spc="-8">
                <a:solidFill>
                  <a:srgbClr val="3C3C3B"/>
                </a:solidFill>
                <a:cs typeface="Times New Roman"/>
              </a:rPr>
              <a:t>f</a:t>
            </a:r>
            <a:r>
              <a:rPr sz="993">
                <a:solidFill>
                  <a:srgbClr val="3C3C3B"/>
                </a:solidFill>
                <a:cs typeface="Times New Roman"/>
              </a:rPr>
              <a:t>o</a:t>
            </a:r>
            <a:r>
              <a:rPr sz="993" spc="-8">
                <a:solidFill>
                  <a:srgbClr val="3C3C3B"/>
                </a:solidFill>
                <a:cs typeface="Times New Roman"/>
              </a:rPr>
              <a:t>r</a:t>
            </a:r>
            <a:r>
              <a:rPr sz="993" spc="-13">
                <a:solidFill>
                  <a:srgbClr val="3C3C3B"/>
                </a:solidFill>
                <a:cs typeface="Times New Roman"/>
              </a:rPr>
              <a:t>g</a:t>
            </a:r>
            <a:r>
              <a:rPr sz="993" spc="-17">
                <a:solidFill>
                  <a:srgbClr val="3C3C3B"/>
                </a:solidFill>
                <a:cs typeface="Times New Roman"/>
              </a:rPr>
              <a:t>ot</a:t>
            </a:r>
            <a:r>
              <a:rPr sz="993" spc="-13">
                <a:solidFill>
                  <a:srgbClr val="3C3C3B"/>
                </a:solidFill>
                <a:cs typeface="Times New Roman"/>
              </a:rPr>
              <a:t>t</a:t>
            </a:r>
            <a:r>
              <a:rPr sz="993">
                <a:solidFill>
                  <a:srgbClr val="3C3C3B"/>
                </a:solidFill>
                <a:cs typeface="Times New Roman"/>
              </a:rPr>
              <a:t>en</a:t>
            </a:r>
            <a:r>
              <a:rPr sz="993" spc="216">
                <a:solidFill>
                  <a:srgbClr val="3C3C3B"/>
                </a:solidFill>
                <a:cs typeface="Times New Roman"/>
              </a:rPr>
              <a:t> </a:t>
            </a:r>
            <a:r>
              <a:rPr sz="993" spc="-61">
                <a:solidFill>
                  <a:srgbClr val="3C3C3B"/>
                </a:solidFill>
                <a:cs typeface="Times New Roman"/>
              </a:rPr>
              <a:t>f</a:t>
            </a:r>
            <a:r>
              <a:rPr sz="993" spc="12">
                <a:solidFill>
                  <a:srgbClr val="3C3C3B"/>
                </a:solidFill>
                <a:cs typeface="Times New Roman"/>
              </a:rPr>
              <a:t>a</a:t>
            </a:r>
            <a:r>
              <a:rPr sz="993" spc="9">
                <a:solidFill>
                  <a:srgbClr val="3C3C3B"/>
                </a:solidFill>
                <a:cs typeface="Times New Roman"/>
              </a:rPr>
              <a:t>v</a:t>
            </a:r>
            <a:r>
              <a:rPr sz="993" spc="26">
                <a:solidFill>
                  <a:srgbClr val="3C3C3B"/>
                </a:solidFill>
                <a:cs typeface="Times New Roman"/>
              </a:rPr>
              <a:t>ouri</a:t>
            </a:r>
            <a:r>
              <a:rPr sz="993" spc="5">
                <a:solidFill>
                  <a:srgbClr val="3C3C3B"/>
                </a:solidFill>
                <a:cs typeface="Times New Roman"/>
              </a:rPr>
              <a:t>t</a:t>
            </a:r>
            <a:r>
              <a:rPr sz="993" spc="23">
                <a:solidFill>
                  <a:srgbClr val="3C3C3B"/>
                </a:solidFill>
                <a:cs typeface="Times New Roman"/>
              </a:rPr>
              <a:t>es,</a:t>
            </a:r>
            <a:r>
              <a:rPr sz="993" spc="16">
                <a:solidFill>
                  <a:srgbClr val="3C3C3B"/>
                </a:solidFill>
                <a:cs typeface="Times New Roman"/>
              </a:rPr>
              <a:t> </a:t>
            </a:r>
            <a:endParaRPr sz="993">
              <a:cs typeface="Times New Roman"/>
            </a:endParaRPr>
          </a:p>
          <a:p>
            <a:pPr marL="11469">
              <a:lnSpc>
                <a:spcPts val="1142"/>
              </a:lnSpc>
              <a:spcBef>
                <a:spcPts val="122"/>
              </a:spcBef>
            </a:pPr>
            <a:r>
              <a:rPr sz="993" spc="23">
                <a:solidFill>
                  <a:srgbClr val="3C3C3B"/>
                </a:solidFill>
                <a:cs typeface="Times New Roman"/>
              </a:rPr>
              <a:t>frequently bought</a:t>
            </a:r>
            <a:endParaRPr sz="993">
              <a:cs typeface="Times New Roman"/>
            </a:endParaRPr>
          </a:p>
        </p:txBody>
      </p:sp>
      <p:sp>
        <p:nvSpPr>
          <p:cNvPr id="82" name="object 82"/>
          <p:cNvSpPr txBox="1"/>
          <p:nvPr/>
        </p:nvSpPr>
        <p:spPr>
          <a:xfrm>
            <a:off x="10573077" y="3819476"/>
            <a:ext cx="323338" cy="149105"/>
          </a:xfrm>
          <a:prstGeom prst="rect">
            <a:avLst/>
          </a:prstGeom>
        </p:spPr>
        <p:txBody>
          <a:bodyPr wrap="square" lIns="0" tIns="6451" rIns="0" bIns="0" rtlCol="0">
            <a:noAutofit/>
          </a:bodyPr>
          <a:lstStyle/>
          <a:p>
            <a:pPr marL="11469">
              <a:lnSpc>
                <a:spcPts val="1016"/>
              </a:lnSpc>
            </a:pPr>
            <a:r>
              <a:rPr sz="993" spc="14">
                <a:solidFill>
                  <a:srgbClr val="3C3C3B"/>
                </a:solidFill>
                <a:cs typeface="Times New Roman"/>
              </a:rPr>
              <a:t>None</a:t>
            </a:r>
            <a:endParaRPr sz="993">
              <a:cs typeface="Times New Roman"/>
            </a:endParaRPr>
          </a:p>
        </p:txBody>
      </p:sp>
      <p:sp>
        <p:nvSpPr>
          <p:cNvPr id="81" name="object 81"/>
          <p:cNvSpPr txBox="1"/>
          <p:nvPr/>
        </p:nvSpPr>
        <p:spPr>
          <a:xfrm>
            <a:off x="11808488" y="3819476"/>
            <a:ext cx="1066693" cy="309713"/>
          </a:xfrm>
          <a:prstGeom prst="rect">
            <a:avLst/>
          </a:prstGeom>
        </p:spPr>
        <p:txBody>
          <a:bodyPr wrap="square" lIns="0" tIns="6451" rIns="0" bIns="0" rtlCol="0">
            <a:noAutofit/>
          </a:bodyPr>
          <a:lstStyle/>
          <a:p>
            <a:pPr marL="11469">
              <a:lnSpc>
                <a:spcPts val="1016"/>
              </a:lnSpc>
            </a:pPr>
            <a:r>
              <a:rPr sz="993" spc="24">
                <a:solidFill>
                  <a:srgbClr val="3C3C3B"/>
                </a:solidFill>
                <a:cs typeface="Times New Roman"/>
              </a:rPr>
              <a:t>Recommendations,</a:t>
            </a:r>
            <a:endParaRPr sz="993">
              <a:cs typeface="Times New Roman"/>
            </a:endParaRPr>
          </a:p>
          <a:p>
            <a:pPr marL="11469" marR="18924">
              <a:lnSpc>
                <a:spcPct val="95825"/>
              </a:lnSpc>
              <a:spcBef>
                <a:spcPts val="70"/>
              </a:spcBef>
            </a:pPr>
            <a:r>
              <a:rPr sz="993" spc="4">
                <a:solidFill>
                  <a:srgbClr val="3C3C3B"/>
                </a:solidFill>
                <a:cs typeface="Times New Roman"/>
              </a:rPr>
              <a:t>offers</a:t>
            </a:r>
            <a:endParaRPr sz="993">
              <a:cs typeface="Times New Roman"/>
            </a:endParaRPr>
          </a:p>
        </p:txBody>
      </p:sp>
      <p:sp>
        <p:nvSpPr>
          <p:cNvPr id="80" name="object 80"/>
          <p:cNvSpPr txBox="1"/>
          <p:nvPr/>
        </p:nvSpPr>
        <p:spPr>
          <a:xfrm>
            <a:off x="13043900" y="3819476"/>
            <a:ext cx="323338" cy="149105"/>
          </a:xfrm>
          <a:prstGeom prst="rect">
            <a:avLst/>
          </a:prstGeom>
        </p:spPr>
        <p:txBody>
          <a:bodyPr wrap="square" lIns="0" tIns="6451" rIns="0" bIns="0" rtlCol="0">
            <a:noAutofit/>
          </a:bodyPr>
          <a:lstStyle/>
          <a:p>
            <a:pPr marL="11469">
              <a:lnSpc>
                <a:spcPts val="1016"/>
              </a:lnSpc>
            </a:pPr>
            <a:r>
              <a:rPr sz="993" spc="14">
                <a:solidFill>
                  <a:srgbClr val="3C3C3B"/>
                </a:solidFill>
                <a:cs typeface="Times New Roman"/>
              </a:rPr>
              <a:t>None</a:t>
            </a:r>
            <a:endParaRPr sz="993">
              <a:cs typeface="Times New Roman"/>
            </a:endParaRPr>
          </a:p>
        </p:txBody>
      </p:sp>
      <p:sp>
        <p:nvSpPr>
          <p:cNvPr id="69" name="object 69"/>
          <p:cNvSpPr txBox="1"/>
          <p:nvPr/>
        </p:nvSpPr>
        <p:spPr>
          <a:xfrm>
            <a:off x="301955" y="5077203"/>
            <a:ext cx="599249" cy="309713"/>
          </a:xfrm>
          <a:prstGeom prst="rect">
            <a:avLst/>
          </a:prstGeom>
        </p:spPr>
        <p:txBody>
          <a:bodyPr wrap="square" lIns="0" tIns="6451" rIns="0" bIns="0" rtlCol="0">
            <a:noAutofit/>
          </a:bodyPr>
          <a:lstStyle/>
          <a:p>
            <a:pPr marL="11469" marR="18924">
              <a:lnSpc>
                <a:spcPts val="1016"/>
              </a:lnSpc>
            </a:pPr>
            <a:r>
              <a:rPr sz="993">
                <a:solidFill>
                  <a:srgbClr val="3C3C3B"/>
                </a:solidFill>
                <a:cs typeface="Times New Roman"/>
              </a:rPr>
              <a:t>LinkSave</a:t>
            </a:r>
            <a:endParaRPr sz="993">
              <a:cs typeface="Times New Roman"/>
            </a:endParaRPr>
          </a:p>
          <a:p>
            <a:pPr marL="11469">
              <a:lnSpc>
                <a:spcPct val="95825"/>
              </a:lnSpc>
              <a:spcBef>
                <a:spcPts val="70"/>
              </a:spcBef>
            </a:pPr>
            <a:r>
              <a:rPr sz="993" spc="3">
                <a:solidFill>
                  <a:srgbClr val="3C3C3B"/>
                </a:solidFill>
                <a:cs typeface="Times New Roman"/>
              </a:rPr>
              <a:t>reminders</a:t>
            </a:r>
            <a:endParaRPr sz="993">
              <a:cs typeface="Times New Roman"/>
            </a:endParaRPr>
          </a:p>
        </p:txBody>
      </p:sp>
      <p:sp>
        <p:nvSpPr>
          <p:cNvPr id="68" name="object 68"/>
          <p:cNvSpPr txBox="1"/>
          <p:nvPr/>
        </p:nvSpPr>
        <p:spPr>
          <a:xfrm>
            <a:off x="1944938" y="5217164"/>
            <a:ext cx="1172113" cy="470321"/>
          </a:xfrm>
          <a:prstGeom prst="rect">
            <a:avLst/>
          </a:prstGeom>
        </p:spPr>
        <p:txBody>
          <a:bodyPr wrap="square" lIns="0" tIns="6451" rIns="0" bIns="0" rtlCol="0">
            <a:noAutofit/>
          </a:bodyPr>
          <a:lstStyle/>
          <a:p>
            <a:pPr marL="11469" marR="10292">
              <a:lnSpc>
                <a:spcPts val="1016"/>
              </a:lnSpc>
            </a:pPr>
            <a:r>
              <a:rPr sz="993" spc="-2">
                <a:solidFill>
                  <a:srgbClr val="3C3C3B"/>
                </a:solidFill>
                <a:cs typeface="Times New Roman"/>
              </a:rPr>
              <a:t>Mini trolley reminder,</a:t>
            </a:r>
            <a:endParaRPr sz="993">
              <a:cs typeface="Times New Roman"/>
            </a:endParaRPr>
          </a:p>
          <a:p>
            <a:pPr marL="11469">
              <a:lnSpc>
                <a:spcPts val="1142"/>
              </a:lnSpc>
              <a:spcBef>
                <a:spcPts val="70"/>
              </a:spcBef>
            </a:pPr>
            <a:r>
              <a:rPr sz="993">
                <a:solidFill>
                  <a:srgbClr val="3C3C3B"/>
                </a:solidFill>
                <a:cs typeface="Times New Roman"/>
              </a:rPr>
              <a:t>chec</a:t>
            </a:r>
            <a:r>
              <a:rPr sz="993" spc="-17">
                <a:solidFill>
                  <a:srgbClr val="3C3C3B"/>
                </a:solidFill>
                <a:cs typeface="Times New Roman"/>
              </a:rPr>
              <a:t>k</a:t>
            </a:r>
            <a:r>
              <a:rPr sz="993">
                <a:solidFill>
                  <a:srgbClr val="3C3C3B"/>
                </a:solidFill>
                <a:cs typeface="Times New Roman"/>
              </a:rPr>
              <a:t>ou</a:t>
            </a:r>
            <a:r>
              <a:rPr sz="993" spc="4">
                <a:solidFill>
                  <a:srgbClr val="3C3C3B"/>
                </a:solidFill>
                <a:cs typeface="Times New Roman"/>
              </a:rPr>
              <a:t>t</a:t>
            </a:r>
            <a:r>
              <a:rPr sz="993">
                <a:solidFill>
                  <a:srgbClr val="3C3C3B"/>
                </a:solidFill>
                <a:cs typeface="Times New Roman"/>
              </a:rPr>
              <a:t>,</a:t>
            </a:r>
            <a:r>
              <a:rPr sz="993" spc="205">
                <a:solidFill>
                  <a:srgbClr val="3C3C3B"/>
                </a:solidFill>
                <a:cs typeface="Times New Roman"/>
              </a:rPr>
              <a:t> </a:t>
            </a:r>
            <a:r>
              <a:rPr sz="993" spc="6">
                <a:solidFill>
                  <a:srgbClr val="3C3C3B"/>
                </a:solidFill>
                <a:cs typeface="Times New Roman"/>
              </a:rPr>
              <a:t>in</a:t>
            </a:r>
            <a:r>
              <a:rPr sz="993" spc="-14">
                <a:solidFill>
                  <a:srgbClr val="3C3C3B"/>
                </a:solidFill>
                <a:cs typeface="Times New Roman"/>
              </a:rPr>
              <a:t>c</a:t>
            </a:r>
            <a:r>
              <a:rPr sz="993" spc="34">
                <a:solidFill>
                  <a:srgbClr val="3C3C3B"/>
                </a:solidFill>
                <a:cs typeface="Times New Roman"/>
              </a:rPr>
              <a:t>ompl</a:t>
            </a:r>
            <a:r>
              <a:rPr sz="993" spc="22">
                <a:solidFill>
                  <a:srgbClr val="3C3C3B"/>
                </a:solidFill>
                <a:cs typeface="Times New Roman"/>
              </a:rPr>
              <a:t>e</a:t>
            </a:r>
            <a:r>
              <a:rPr sz="993" spc="47">
                <a:solidFill>
                  <a:srgbClr val="3C3C3B"/>
                </a:solidFill>
                <a:cs typeface="Times New Roman"/>
              </a:rPr>
              <a:t>te</a:t>
            </a:r>
            <a:r>
              <a:rPr sz="993" spc="26">
                <a:solidFill>
                  <a:srgbClr val="3C3C3B"/>
                </a:solidFill>
                <a:cs typeface="Times New Roman"/>
              </a:rPr>
              <a:t> </a:t>
            </a:r>
            <a:endParaRPr sz="993">
              <a:cs typeface="Times New Roman"/>
            </a:endParaRPr>
          </a:p>
          <a:p>
            <a:pPr marL="11469">
              <a:lnSpc>
                <a:spcPts val="1142"/>
              </a:lnSpc>
              <a:spcBef>
                <a:spcPts val="122"/>
              </a:spcBef>
            </a:pPr>
            <a:r>
              <a:rPr sz="993" spc="4">
                <a:solidFill>
                  <a:srgbClr val="3C3C3B"/>
                </a:solidFill>
                <a:cs typeface="Times New Roman"/>
              </a:rPr>
              <a:t>offers</a:t>
            </a:r>
            <a:endParaRPr sz="993">
              <a:cs typeface="Times New Roman"/>
            </a:endParaRPr>
          </a:p>
        </p:txBody>
      </p:sp>
      <p:sp>
        <p:nvSpPr>
          <p:cNvPr id="67" name="object 67"/>
          <p:cNvSpPr txBox="1"/>
          <p:nvPr/>
        </p:nvSpPr>
        <p:spPr>
          <a:xfrm>
            <a:off x="3160608" y="5207334"/>
            <a:ext cx="1064169" cy="309713"/>
          </a:xfrm>
          <a:prstGeom prst="rect">
            <a:avLst/>
          </a:prstGeom>
        </p:spPr>
        <p:txBody>
          <a:bodyPr wrap="square" lIns="0" tIns="6451" rIns="0" bIns="0" rtlCol="0">
            <a:noAutofit/>
          </a:bodyPr>
          <a:lstStyle/>
          <a:p>
            <a:pPr marL="11469" marR="18924">
              <a:lnSpc>
                <a:spcPts val="1016"/>
              </a:lnSpc>
            </a:pPr>
            <a:r>
              <a:rPr sz="993" spc="-25">
                <a:solidFill>
                  <a:srgbClr val="3C3C3B"/>
                </a:solidFill>
                <a:cs typeface="Times New Roman"/>
              </a:rPr>
              <a:t>Mini &amp; full trolley</a:t>
            </a:r>
            <a:endParaRPr sz="993">
              <a:cs typeface="Times New Roman"/>
            </a:endParaRPr>
          </a:p>
          <a:p>
            <a:pPr marL="11469">
              <a:lnSpc>
                <a:spcPct val="95825"/>
              </a:lnSpc>
              <a:spcBef>
                <a:spcPts val="70"/>
              </a:spcBef>
            </a:pPr>
            <a:r>
              <a:rPr sz="993" spc="19">
                <a:solidFill>
                  <a:srgbClr val="3C3C3B"/>
                </a:solidFill>
                <a:cs typeface="Times New Roman"/>
              </a:rPr>
              <a:t>reminder, checkout</a:t>
            </a:r>
            <a:endParaRPr sz="993">
              <a:cs typeface="Times New Roman"/>
            </a:endParaRPr>
          </a:p>
        </p:txBody>
      </p:sp>
      <p:sp>
        <p:nvSpPr>
          <p:cNvPr id="66" name="object 66"/>
          <p:cNvSpPr txBox="1"/>
          <p:nvPr/>
        </p:nvSpPr>
        <p:spPr>
          <a:xfrm>
            <a:off x="4396020" y="5207334"/>
            <a:ext cx="937373" cy="309713"/>
          </a:xfrm>
          <a:prstGeom prst="rect">
            <a:avLst/>
          </a:prstGeom>
        </p:spPr>
        <p:txBody>
          <a:bodyPr wrap="square" lIns="0" tIns="6451" rIns="0" bIns="0" rtlCol="0">
            <a:noAutofit/>
          </a:bodyPr>
          <a:lstStyle/>
          <a:p>
            <a:pPr marL="11469">
              <a:lnSpc>
                <a:spcPts val="1016"/>
              </a:lnSpc>
            </a:pPr>
            <a:r>
              <a:rPr sz="993">
                <a:solidFill>
                  <a:srgbClr val="3C3C3B"/>
                </a:solidFill>
                <a:cs typeface="Times New Roman"/>
              </a:rPr>
              <a:t>Trolley reminder,</a:t>
            </a:r>
            <a:endParaRPr sz="993">
              <a:cs typeface="Times New Roman"/>
            </a:endParaRPr>
          </a:p>
          <a:p>
            <a:pPr marL="11469" marR="18924">
              <a:lnSpc>
                <a:spcPct val="95825"/>
              </a:lnSpc>
              <a:spcBef>
                <a:spcPts val="70"/>
              </a:spcBef>
            </a:pPr>
            <a:r>
              <a:rPr sz="993" spc="29">
                <a:solidFill>
                  <a:srgbClr val="3C3C3B"/>
                </a:solidFill>
                <a:cs typeface="Times New Roman"/>
              </a:rPr>
              <a:t>checkout</a:t>
            </a:r>
            <a:endParaRPr sz="993">
              <a:cs typeface="Times New Roman"/>
            </a:endParaRPr>
          </a:p>
        </p:txBody>
      </p:sp>
      <p:sp>
        <p:nvSpPr>
          <p:cNvPr id="65" name="object 65"/>
          <p:cNvSpPr txBox="1"/>
          <p:nvPr/>
        </p:nvSpPr>
        <p:spPr>
          <a:xfrm>
            <a:off x="5631431" y="5207334"/>
            <a:ext cx="1054328" cy="149105"/>
          </a:xfrm>
          <a:prstGeom prst="rect">
            <a:avLst/>
          </a:prstGeom>
        </p:spPr>
        <p:txBody>
          <a:bodyPr wrap="square" lIns="0" tIns="6451" rIns="0" bIns="0" rtlCol="0">
            <a:noAutofit/>
          </a:bodyPr>
          <a:lstStyle/>
          <a:p>
            <a:pPr marL="11469">
              <a:lnSpc>
                <a:spcPts val="1016"/>
              </a:lnSpc>
            </a:pPr>
            <a:r>
              <a:rPr sz="993" spc="17">
                <a:solidFill>
                  <a:srgbClr val="3C3C3B"/>
                </a:solidFill>
                <a:cs typeface="Times New Roman"/>
              </a:rPr>
              <a:t>Checkout reminder</a:t>
            </a:r>
            <a:endParaRPr sz="993">
              <a:cs typeface="Times New Roman"/>
            </a:endParaRPr>
          </a:p>
        </p:txBody>
      </p:sp>
      <p:sp>
        <p:nvSpPr>
          <p:cNvPr id="64" name="object 64"/>
          <p:cNvSpPr txBox="1"/>
          <p:nvPr/>
        </p:nvSpPr>
        <p:spPr>
          <a:xfrm>
            <a:off x="6866843" y="5207334"/>
            <a:ext cx="1054328" cy="149105"/>
          </a:xfrm>
          <a:prstGeom prst="rect">
            <a:avLst/>
          </a:prstGeom>
        </p:spPr>
        <p:txBody>
          <a:bodyPr wrap="square" lIns="0" tIns="6451" rIns="0" bIns="0" rtlCol="0">
            <a:noAutofit/>
          </a:bodyPr>
          <a:lstStyle/>
          <a:p>
            <a:pPr marL="11469">
              <a:lnSpc>
                <a:spcPts val="1016"/>
              </a:lnSpc>
            </a:pPr>
            <a:r>
              <a:rPr sz="993" spc="17">
                <a:solidFill>
                  <a:srgbClr val="3C3C3B"/>
                </a:solidFill>
                <a:cs typeface="Times New Roman"/>
              </a:rPr>
              <a:t>Checkout reminder</a:t>
            </a:r>
            <a:endParaRPr sz="993">
              <a:cs typeface="Times New Roman"/>
            </a:endParaRPr>
          </a:p>
        </p:txBody>
      </p:sp>
      <p:sp>
        <p:nvSpPr>
          <p:cNvPr id="63" name="object 63"/>
          <p:cNvSpPr txBox="1"/>
          <p:nvPr/>
        </p:nvSpPr>
        <p:spPr>
          <a:xfrm>
            <a:off x="8102254" y="5207335"/>
            <a:ext cx="1172113" cy="470321"/>
          </a:xfrm>
          <a:prstGeom prst="rect">
            <a:avLst/>
          </a:prstGeom>
        </p:spPr>
        <p:txBody>
          <a:bodyPr wrap="square" lIns="0" tIns="6451" rIns="0" bIns="0" rtlCol="0">
            <a:noAutofit/>
          </a:bodyPr>
          <a:lstStyle/>
          <a:p>
            <a:pPr marL="11469" marR="10292">
              <a:lnSpc>
                <a:spcPts val="1016"/>
              </a:lnSpc>
            </a:pPr>
            <a:r>
              <a:rPr sz="993" spc="1">
                <a:solidFill>
                  <a:srgbClr val="3C3C3B"/>
                </a:solidFill>
                <a:cs typeface="Times New Roman"/>
              </a:rPr>
              <a:t>Full trolley page,</a:t>
            </a:r>
            <a:endParaRPr sz="993">
              <a:cs typeface="Times New Roman"/>
            </a:endParaRPr>
          </a:p>
          <a:p>
            <a:pPr marL="11469">
              <a:lnSpc>
                <a:spcPts val="1142"/>
              </a:lnSpc>
              <a:spcBef>
                <a:spcPts val="70"/>
              </a:spcBef>
            </a:pPr>
            <a:r>
              <a:rPr sz="993">
                <a:solidFill>
                  <a:srgbClr val="3C3C3B"/>
                </a:solidFill>
                <a:cs typeface="Times New Roman"/>
              </a:rPr>
              <a:t>chec</a:t>
            </a:r>
            <a:r>
              <a:rPr sz="993" spc="-17">
                <a:solidFill>
                  <a:srgbClr val="3C3C3B"/>
                </a:solidFill>
                <a:cs typeface="Times New Roman"/>
              </a:rPr>
              <a:t>k</a:t>
            </a:r>
            <a:r>
              <a:rPr sz="993">
                <a:solidFill>
                  <a:srgbClr val="3C3C3B"/>
                </a:solidFill>
                <a:cs typeface="Times New Roman"/>
              </a:rPr>
              <a:t>ou</a:t>
            </a:r>
            <a:r>
              <a:rPr sz="993" spc="4">
                <a:solidFill>
                  <a:srgbClr val="3C3C3B"/>
                </a:solidFill>
                <a:cs typeface="Times New Roman"/>
              </a:rPr>
              <a:t>t</a:t>
            </a:r>
            <a:r>
              <a:rPr sz="993">
                <a:solidFill>
                  <a:srgbClr val="3C3C3B"/>
                </a:solidFill>
                <a:cs typeface="Times New Roman"/>
              </a:rPr>
              <a:t>,</a:t>
            </a:r>
            <a:r>
              <a:rPr sz="993" spc="205">
                <a:solidFill>
                  <a:srgbClr val="3C3C3B"/>
                </a:solidFill>
                <a:cs typeface="Times New Roman"/>
              </a:rPr>
              <a:t> </a:t>
            </a:r>
            <a:r>
              <a:rPr sz="993" spc="6">
                <a:solidFill>
                  <a:srgbClr val="3C3C3B"/>
                </a:solidFill>
                <a:cs typeface="Times New Roman"/>
              </a:rPr>
              <a:t>in</a:t>
            </a:r>
            <a:r>
              <a:rPr sz="993" spc="-14">
                <a:solidFill>
                  <a:srgbClr val="3C3C3B"/>
                </a:solidFill>
                <a:cs typeface="Times New Roman"/>
              </a:rPr>
              <a:t>c</a:t>
            </a:r>
            <a:r>
              <a:rPr sz="993" spc="34">
                <a:solidFill>
                  <a:srgbClr val="3C3C3B"/>
                </a:solidFill>
                <a:cs typeface="Times New Roman"/>
              </a:rPr>
              <a:t>ompl</a:t>
            </a:r>
            <a:r>
              <a:rPr sz="993" spc="22">
                <a:solidFill>
                  <a:srgbClr val="3C3C3B"/>
                </a:solidFill>
                <a:cs typeface="Times New Roman"/>
              </a:rPr>
              <a:t>e</a:t>
            </a:r>
            <a:r>
              <a:rPr sz="993" spc="47">
                <a:solidFill>
                  <a:srgbClr val="3C3C3B"/>
                </a:solidFill>
                <a:cs typeface="Times New Roman"/>
              </a:rPr>
              <a:t>te</a:t>
            </a:r>
            <a:r>
              <a:rPr sz="993" spc="26">
                <a:solidFill>
                  <a:srgbClr val="3C3C3B"/>
                </a:solidFill>
                <a:cs typeface="Times New Roman"/>
              </a:rPr>
              <a:t> </a:t>
            </a:r>
            <a:endParaRPr sz="993">
              <a:cs typeface="Times New Roman"/>
            </a:endParaRPr>
          </a:p>
          <a:p>
            <a:pPr marL="11469">
              <a:lnSpc>
                <a:spcPts val="1142"/>
              </a:lnSpc>
              <a:spcBef>
                <a:spcPts val="122"/>
              </a:spcBef>
            </a:pPr>
            <a:r>
              <a:rPr sz="993" spc="4">
                <a:solidFill>
                  <a:srgbClr val="3C3C3B"/>
                </a:solidFill>
                <a:cs typeface="Times New Roman"/>
              </a:rPr>
              <a:t>offers</a:t>
            </a:r>
            <a:endParaRPr sz="993">
              <a:cs typeface="Times New Roman"/>
            </a:endParaRPr>
          </a:p>
        </p:txBody>
      </p:sp>
      <p:sp>
        <p:nvSpPr>
          <p:cNvPr id="62" name="object 62"/>
          <p:cNvSpPr txBox="1"/>
          <p:nvPr/>
        </p:nvSpPr>
        <p:spPr>
          <a:xfrm>
            <a:off x="9337665" y="5207460"/>
            <a:ext cx="1206922" cy="470321"/>
          </a:xfrm>
          <a:prstGeom prst="rect">
            <a:avLst/>
          </a:prstGeom>
        </p:spPr>
        <p:txBody>
          <a:bodyPr wrap="square" lIns="0" tIns="6451" rIns="0" bIns="0" rtlCol="0">
            <a:noAutofit/>
          </a:bodyPr>
          <a:lstStyle/>
          <a:p>
            <a:pPr marL="11469" marR="10292">
              <a:lnSpc>
                <a:spcPts val="1016"/>
              </a:lnSpc>
            </a:pPr>
            <a:r>
              <a:rPr sz="993" spc="15">
                <a:solidFill>
                  <a:srgbClr val="3C3C3B"/>
                </a:solidFill>
                <a:cs typeface="Times New Roman"/>
              </a:rPr>
              <a:t>Product module, mini</a:t>
            </a:r>
            <a:endParaRPr sz="993">
              <a:cs typeface="Times New Roman"/>
            </a:endParaRPr>
          </a:p>
          <a:p>
            <a:pPr marL="11469">
              <a:lnSpc>
                <a:spcPts val="1142"/>
              </a:lnSpc>
              <a:spcBef>
                <a:spcPts val="70"/>
              </a:spcBef>
            </a:pPr>
            <a:r>
              <a:rPr sz="993" spc="-170">
                <a:solidFill>
                  <a:srgbClr val="3C3C3B"/>
                </a:solidFill>
                <a:cs typeface="Times New Roman"/>
              </a:rPr>
              <a:t>&amp;</a:t>
            </a:r>
            <a:r>
              <a:rPr sz="993" spc="-50">
                <a:solidFill>
                  <a:srgbClr val="3C3C3B"/>
                </a:solidFill>
                <a:cs typeface="Times New Roman"/>
              </a:rPr>
              <a:t> </a:t>
            </a:r>
            <a:r>
              <a:rPr sz="993">
                <a:solidFill>
                  <a:srgbClr val="3C3C3B"/>
                </a:solidFill>
                <a:cs typeface="Times New Roman"/>
              </a:rPr>
              <a:t>full</a:t>
            </a:r>
            <a:r>
              <a:rPr sz="993" spc="-90">
                <a:solidFill>
                  <a:srgbClr val="3C3C3B"/>
                </a:solidFill>
                <a:cs typeface="Times New Roman"/>
              </a:rPr>
              <a:t> </a:t>
            </a:r>
            <a:r>
              <a:rPr sz="993">
                <a:solidFill>
                  <a:srgbClr val="3C3C3B"/>
                </a:solidFill>
                <a:cs typeface="Times New Roman"/>
              </a:rPr>
              <a:t>t</a:t>
            </a:r>
            <a:r>
              <a:rPr sz="993" spc="-8">
                <a:solidFill>
                  <a:srgbClr val="3C3C3B"/>
                </a:solidFill>
                <a:cs typeface="Times New Roman"/>
              </a:rPr>
              <a:t>r</a:t>
            </a:r>
            <a:r>
              <a:rPr sz="993">
                <a:solidFill>
                  <a:srgbClr val="3C3C3B"/>
                </a:solidFill>
                <a:cs typeface="Times New Roman"/>
              </a:rPr>
              <a:t>oll</a:t>
            </a:r>
            <a:r>
              <a:rPr sz="993" spc="4">
                <a:solidFill>
                  <a:srgbClr val="3C3C3B"/>
                </a:solidFill>
                <a:cs typeface="Times New Roman"/>
              </a:rPr>
              <a:t>e</a:t>
            </a:r>
            <a:r>
              <a:rPr sz="993">
                <a:solidFill>
                  <a:srgbClr val="3C3C3B"/>
                </a:solidFill>
                <a:cs typeface="Times New Roman"/>
              </a:rPr>
              <a:t>y</a:t>
            </a:r>
            <a:r>
              <a:rPr sz="993" spc="33">
                <a:solidFill>
                  <a:srgbClr val="3C3C3B"/>
                </a:solidFill>
                <a:cs typeface="Times New Roman"/>
              </a:rPr>
              <a:t> </a:t>
            </a:r>
            <a:r>
              <a:rPr sz="993" spc="4">
                <a:solidFill>
                  <a:srgbClr val="3C3C3B"/>
                </a:solidFill>
                <a:cs typeface="Times New Roman"/>
              </a:rPr>
              <a:t>r</a:t>
            </a:r>
            <a:r>
              <a:rPr sz="993" spc="33">
                <a:solidFill>
                  <a:srgbClr val="3C3C3B"/>
                </a:solidFill>
                <a:cs typeface="Times New Roman"/>
              </a:rPr>
              <a:t>eminde</a:t>
            </a:r>
            <a:r>
              <a:rPr sz="993" spc="-35">
                <a:solidFill>
                  <a:srgbClr val="3C3C3B"/>
                </a:solidFill>
                <a:cs typeface="Times New Roman"/>
              </a:rPr>
              <a:t>r</a:t>
            </a:r>
            <a:r>
              <a:rPr sz="993">
                <a:solidFill>
                  <a:srgbClr val="3C3C3B"/>
                </a:solidFill>
                <a:cs typeface="Times New Roman"/>
              </a:rPr>
              <a:t>, </a:t>
            </a:r>
            <a:endParaRPr sz="993">
              <a:cs typeface="Times New Roman"/>
            </a:endParaRPr>
          </a:p>
          <a:p>
            <a:pPr marL="11469">
              <a:lnSpc>
                <a:spcPts val="1142"/>
              </a:lnSpc>
              <a:spcBef>
                <a:spcPts val="122"/>
              </a:spcBef>
            </a:pPr>
            <a:r>
              <a:rPr sz="993" spc="29">
                <a:solidFill>
                  <a:srgbClr val="3C3C3B"/>
                </a:solidFill>
                <a:cs typeface="Times New Roman"/>
              </a:rPr>
              <a:t>checkout</a:t>
            </a:r>
            <a:endParaRPr sz="993">
              <a:cs typeface="Times New Roman"/>
            </a:endParaRPr>
          </a:p>
        </p:txBody>
      </p:sp>
      <p:sp>
        <p:nvSpPr>
          <p:cNvPr id="61" name="object 61"/>
          <p:cNvSpPr txBox="1"/>
          <p:nvPr/>
        </p:nvSpPr>
        <p:spPr>
          <a:xfrm>
            <a:off x="10573077" y="5207586"/>
            <a:ext cx="323338" cy="149105"/>
          </a:xfrm>
          <a:prstGeom prst="rect">
            <a:avLst/>
          </a:prstGeom>
        </p:spPr>
        <p:txBody>
          <a:bodyPr wrap="square" lIns="0" tIns="6451" rIns="0" bIns="0" rtlCol="0">
            <a:noAutofit/>
          </a:bodyPr>
          <a:lstStyle/>
          <a:p>
            <a:pPr marL="11469">
              <a:lnSpc>
                <a:spcPts val="1016"/>
              </a:lnSpc>
            </a:pPr>
            <a:r>
              <a:rPr sz="993" spc="14">
                <a:solidFill>
                  <a:srgbClr val="3C3C3B"/>
                </a:solidFill>
                <a:cs typeface="Times New Roman"/>
              </a:rPr>
              <a:t>None</a:t>
            </a:r>
            <a:endParaRPr sz="993">
              <a:cs typeface="Times New Roman"/>
            </a:endParaRPr>
          </a:p>
        </p:txBody>
      </p:sp>
      <p:sp>
        <p:nvSpPr>
          <p:cNvPr id="60" name="object 60"/>
          <p:cNvSpPr txBox="1"/>
          <p:nvPr/>
        </p:nvSpPr>
        <p:spPr>
          <a:xfrm>
            <a:off x="11808488" y="5207586"/>
            <a:ext cx="323338" cy="149105"/>
          </a:xfrm>
          <a:prstGeom prst="rect">
            <a:avLst/>
          </a:prstGeom>
        </p:spPr>
        <p:txBody>
          <a:bodyPr wrap="square" lIns="0" tIns="6451" rIns="0" bIns="0" rtlCol="0">
            <a:noAutofit/>
          </a:bodyPr>
          <a:lstStyle/>
          <a:p>
            <a:pPr marL="11469">
              <a:lnSpc>
                <a:spcPts val="1016"/>
              </a:lnSpc>
            </a:pPr>
            <a:r>
              <a:rPr sz="993" spc="14">
                <a:solidFill>
                  <a:srgbClr val="3C3C3B"/>
                </a:solidFill>
                <a:cs typeface="Times New Roman"/>
              </a:rPr>
              <a:t>None</a:t>
            </a:r>
            <a:endParaRPr sz="993">
              <a:cs typeface="Times New Roman"/>
            </a:endParaRPr>
          </a:p>
        </p:txBody>
      </p:sp>
      <p:sp>
        <p:nvSpPr>
          <p:cNvPr id="59" name="object 59"/>
          <p:cNvSpPr txBox="1"/>
          <p:nvPr/>
        </p:nvSpPr>
        <p:spPr>
          <a:xfrm>
            <a:off x="13043900" y="5207586"/>
            <a:ext cx="323338" cy="149105"/>
          </a:xfrm>
          <a:prstGeom prst="rect">
            <a:avLst/>
          </a:prstGeom>
        </p:spPr>
        <p:txBody>
          <a:bodyPr wrap="square" lIns="0" tIns="6451" rIns="0" bIns="0" rtlCol="0">
            <a:noAutofit/>
          </a:bodyPr>
          <a:lstStyle/>
          <a:p>
            <a:pPr marL="11469">
              <a:lnSpc>
                <a:spcPts val="1016"/>
              </a:lnSpc>
            </a:pPr>
            <a:r>
              <a:rPr sz="993" spc="14">
                <a:solidFill>
                  <a:srgbClr val="3C3C3B"/>
                </a:solidFill>
                <a:cs typeface="Times New Roman"/>
              </a:rPr>
              <a:t>None</a:t>
            </a:r>
            <a:endParaRPr sz="993">
              <a:cs typeface="Times New Roman"/>
            </a:endParaRPr>
          </a:p>
        </p:txBody>
      </p:sp>
      <p:sp>
        <p:nvSpPr>
          <p:cNvPr id="42" name="object 42"/>
          <p:cNvSpPr txBox="1"/>
          <p:nvPr/>
        </p:nvSpPr>
        <p:spPr>
          <a:xfrm>
            <a:off x="1936667" y="5082073"/>
            <a:ext cx="2470931" cy="65021"/>
          </a:xfrm>
          <a:prstGeom prst="rect">
            <a:avLst/>
          </a:prstGeom>
        </p:spPr>
        <p:txBody>
          <a:bodyPr wrap="square" lIns="0" tIns="1938" rIns="0" bIns="0" rtlCol="0">
            <a:noAutofit/>
          </a:bodyPr>
          <a:lstStyle/>
          <a:p>
            <a:pPr marL="22939">
              <a:lnSpc>
                <a:spcPts val="497"/>
              </a:lnSpc>
            </a:pPr>
            <a:endParaRPr sz="497"/>
          </a:p>
        </p:txBody>
      </p:sp>
      <p:sp>
        <p:nvSpPr>
          <p:cNvPr id="41" name="object 41"/>
          <p:cNvSpPr txBox="1"/>
          <p:nvPr/>
        </p:nvSpPr>
        <p:spPr>
          <a:xfrm>
            <a:off x="4407598" y="5082073"/>
            <a:ext cx="3706383" cy="65021"/>
          </a:xfrm>
          <a:prstGeom prst="rect">
            <a:avLst/>
          </a:prstGeom>
        </p:spPr>
        <p:txBody>
          <a:bodyPr wrap="square" lIns="0" tIns="1938" rIns="0" bIns="0" rtlCol="0">
            <a:noAutofit/>
          </a:bodyPr>
          <a:lstStyle/>
          <a:p>
            <a:pPr marL="22939">
              <a:lnSpc>
                <a:spcPts val="497"/>
              </a:lnSpc>
            </a:pPr>
            <a:endParaRPr sz="497"/>
          </a:p>
        </p:txBody>
      </p:sp>
      <p:sp>
        <p:nvSpPr>
          <p:cNvPr id="40" name="object 40"/>
          <p:cNvSpPr txBox="1"/>
          <p:nvPr/>
        </p:nvSpPr>
        <p:spPr>
          <a:xfrm>
            <a:off x="8113982" y="5082073"/>
            <a:ext cx="2470931" cy="65021"/>
          </a:xfrm>
          <a:prstGeom prst="rect">
            <a:avLst/>
          </a:prstGeom>
        </p:spPr>
        <p:txBody>
          <a:bodyPr wrap="square" lIns="0" tIns="1938" rIns="0" bIns="0" rtlCol="0">
            <a:noAutofit/>
          </a:bodyPr>
          <a:lstStyle/>
          <a:p>
            <a:pPr marL="22939">
              <a:lnSpc>
                <a:spcPts val="497"/>
              </a:lnSpc>
            </a:pPr>
            <a:endParaRPr sz="497"/>
          </a:p>
        </p:txBody>
      </p:sp>
      <p:sp>
        <p:nvSpPr>
          <p:cNvPr id="39" name="object 39"/>
          <p:cNvSpPr txBox="1"/>
          <p:nvPr/>
        </p:nvSpPr>
        <p:spPr>
          <a:xfrm>
            <a:off x="10584913" y="5082073"/>
            <a:ext cx="3706383" cy="65021"/>
          </a:xfrm>
          <a:prstGeom prst="rect">
            <a:avLst/>
          </a:prstGeom>
        </p:spPr>
        <p:txBody>
          <a:bodyPr wrap="square" lIns="0" tIns="1938" rIns="0" bIns="0" rtlCol="0">
            <a:noAutofit/>
          </a:bodyPr>
          <a:lstStyle/>
          <a:p>
            <a:pPr marL="22939">
              <a:lnSpc>
                <a:spcPts val="497"/>
              </a:lnSpc>
            </a:pPr>
            <a:endParaRPr sz="497"/>
          </a:p>
        </p:txBody>
      </p:sp>
      <p:sp>
        <p:nvSpPr>
          <p:cNvPr id="34" name="object 34"/>
          <p:cNvSpPr txBox="1"/>
          <p:nvPr/>
        </p:nvSpPr>
        <p:spPr>
          <a:xfrm>
            <a:off x="1936667" y="3693703"/>
            <a:ext cx="2470931" cy="65021"/>
          </a:xfrm>
          <a:prstGeom prst="rect">
            <a:avLst/>
          </a:prstGeom>
        </p:spPr>
        <p:txBody>
          <a:bodyPr wrap="square" lIns="0" tIns="1938" rIns="0" bIns="0" rtlCol="0">
            <a:noAutofit/>
          </a:bodyPr>
          <a:lstStyle/>
          <a:p>
            <a:pPr marL="22939">
              <a:lnSpc>
                <a:spcPts val="497"/>
              </a:lnSpc>
            </a:pPr>
            <a:endParaRPr sz="497"/>
          </a:p>
        </p:txBody>
      </p:sp>
      <p:sp>
        <p:nvSpPr>
          <p:cNvPr id="33" name="object 33"/>
          <p:cNvSpPr txBox="1"/>
          <p:nvPr/>
        </p:nvSpPr>
        <p:spPr>
          <a:xfrm>
            <a:off x="4407598" y="3693703"/>
            <a:ext cx="1235463" cy="65021"/>
          </a:xfrm>
          <a:prstGeom prst="rect">
            <a:avLst/>
          </a:prstGeom>
        </p:spPr>
        <p:txBody>
          <a:bodyPr wrap="square" lIns="0" tIns="1938" rIns="0" bIns="0" rtlCol="0">
            <a:noAutofit/>
          </a:bodyPr>
          <a:lstStyle/>
          <a:p>
            <a:pPr marL="22939">
              <a:lnSpc>
                <a:spcPts val="497"/>
              </a:lnSpc>
            </a:pPr>
            <a:endParaRPr sz="497"/>
          </a:p>
        </p:txBody>
      </p:sp>
      <p:sp>
        <p:nvSpPr>
          <p:cNvPr id="32" name="object 32"/>
          <p:cNvSpPr txBox="1"/>
          <p:nvPr/>
        </p:nvSpPr>
        <p:spPr>
          <a:xfrm>
            <a:off x="5643061" y="3693703"/>
            <a:ext cx="3706388" cy="65021"/>
          </a:xfrm>
          <a:prstGeom prst="rect">
            <a:avLst/>
          </a:prstGeom>
        </p:spPr>
        <p:txBody>
          <a:bodyPr wrap="square" lIns="0" tIns="1938" rIns="0" bIns="0" rtlCol="0">
            <a:noAutofit/>
          </a:bodyPr>
          <a:lstStyle/>
          <a:p>
            <a:pPr marL="22939">
              <a:lnSpc>
                <a:spcPts val="497"/>
              </a:lnSpc>
            </a:pPr>
            <a:endParaRPr sz="497"/>
          </a:p>
        </p:txBody>
      </p:sp>
      <p:sp>
        <p:nvSpPr>
          <p:cNvPr id="31" name="object 31"/>
          <p:cNvSpPr txBox="1"/>
          <p:nvPr/>
        </p:nvSpPr>
        <p:spPr>
          <a:xfrm>
            <a:off x="9349451" y="3693703"/>
            <a:ext cx="1235463" cy="65021"/>
          </a:xfrm>
          <a:prstGeom prst="rect">
            <a:avLst/>
          </a:prstGeom>
        </p:spPr>
        <p:txBody>
          <a:bodyPr wrap="square" lIns="0" tIns="1938" rIns="0" bIns="0" rtlCol="0">
            <a:noAutofit/>
          </a:bodyPr>
          <a:lstStyle/>
          <a:p>
            <a:pPr marL="22939">
              <a:lnSpc>
                <a:spcPts val="497"/>
              </a:lnSpc>
            </a:pPr>
            <a:endParaRPr sz="497"/>
          </a:p>
        </p:txBody>
      </p:sp>
      <p:sp>
        <p:nvSpPr>
          <p:cNvPr id="30" name="object 30"/>
          <p:cNvSpPr txBox="1"/>
          <p:nvPr/>
        </p:nvSpPr>
        <p:spPr>
          <a:xfrm>
            <a:off x="10584913" y="3693703"/>
            <a:ext cx="1235457" cy="65021"/>
          </a:xfrm>
          <a:prstGeom prst="rect">
            <a:avLst/>
          </a:prstGeom>
        </p:spPr>
        <p:txBody>
          <a:bodyPr wrap="square" lIns="0" tIns="1938" rIns="0" bIns="0" rtlCol="0">
            <a:noAutofit/>
          </a:bodyPr>
          <a:lstStyle/>
          <a:p>
            <a:pPr marL="22939">
              <a:lnSpc>
                <a:spcPts val="497"/>
              </a:lnSpc>
            </a:pPr>
            <a:endParaRPr sz="497"/>
          </a:p>
        </p:txBody>
      </p:sp>
      <p:sp>
        <p:nvSpPr>
          <p:cNvPr id="29" name="object 29"/>
          <p:cNvSpPr txBox="1"/>
          <p:nvPr/>
        </p:nvSpPr>
        <p:spPr>
          <a:xfrm>
            <a:off x="11820370" y="3693703"/>
            <a:ext cx="1235468" cy="65021"/>
          </a:xfrm>
          <a:prstGeom prst="rect">
            <a:avLst/>
          </a:prstGeom>
        </p:spPr>
        <p:txBody>
          <a:bodyPr wrap="square" lIns="0" tIns="1938" rIns="0" bIns="0" rtlCol="0">
            <a:noAutofit/>
          </a:bodyPr>
          <a:lstStyle/>
          <a:p>
            <a:pPr marL="22939">
              <a:lnSpc>
                <a:spcPts val="497"/>
              </a:lnSpc>
            </a:pPr>
            <a:endParaRPr sz="497"/>
          </a:p>
        </p:txBody>
      </p:sp>
      <p:sp>
        <p:nvSpPr>
          <p:cNvPr id="28" name="object 28"/>
          <p:cNvSpPr txBox="1"/>
          <p:nvPr/>
        </p:nvSpPr>
        <p:spPr>
          <a:xfrm>
            <a:off x="13055839" y="3693703"/>
            <a:ext cx="1235457" cy="65021"/>
          </a:xfrm>
          <a:prstGeom prst="rect">
            <a:avLst/>
          </a:prstGeom>
        </p:spPr>
        <p:txBody>
          <a:bodyPr wrap="square" lIns="0" tIns="1938" rIns="0" bIns="0" rtlCol="0">
            <a:noAutofit/>
          </a:bodyPr>
          <a:lstStyle/>
          <a:p>
            <a:pPr marL="22939">
              <a:lnSpc>
                <a:spcPts val="497"/>
              </a:lnSpc>
            </a:pPr>
            <a:endParaRPr sz="497"/>
          </a:p>
        </p:txBody>
      </p:sp>
      <p:sp>
        <p:nvSpPr>
          <p:cNvPr id="21" name="object 21"/>
          <p:cNvSpPr txBox="1"/>
          <p:nvPr/>
        </p:nvSpPr>
        <p:spPr>
          <a:xfrm>
            <a:off x="1936666" y="2367521"/>
            <a:ext cx="3706394" cy="65021"/>
          </a:xfrm>
          <a:prstGeom prst="rect">
            <a:avLst/>
          </a:prstGeom>
        </p:spPr>
        <p:txBody>
          <a:bodyPr wrap="square" lIns="0" tIns="1938" rIns="0" bIns="0" rtlCol="0">
            <a:noAutofit/>
          </a:bodyPr>
          <a:lstStyle/>
          <a:p>
            <a:pPr marL="22939">
              <a:lnSpc>
                <a:spcPts val="497"/>
              </a:lnSpc>
            </a:pPr>
            <a:endParaRPr sz="497"/>
          </a:p>
        </p:txBody>
      </p:sp>
      <p:sp>
        <p:nvSpPr>
          <p:cNvPr id="20" name="object 20"/>
          <p:cNvSpPr txBox="1"/>
          <p:nvPr/>
        </p:nvSpPr>
        <p:spPr>
          <a:xfrm>
            <a:off x="5643061" y="2367521"/>
            <a:ext cx="2470920" cy="65021"/>
          </a:xfrm>
          <a:prstGeom prst="rect">
            <a:avLst/>
          </a:prstGeom>
        </p:spPr>
        <p:txBody>
          <a:bodyPr wrap="square" lIns="0" tIns="1938" rIns="0" bIns="0" rtlCol="0">
            <a:noAutofit/>
          </a:bodyPr>
          <a:lstStyle/>
          <a:p>
            <a:pPr marL="22939">
              <a:lnSpc>
                <a:spcPts val="497"/>
              </a:lnSpc>
            </a:pPr>
            <a:endParaRPr sz="497"/>
          </a:p>
        </p:txBody>
      </p:sp>
      <p:sp>
        <p:nvSpPr>
          <p:cNvPr id="19" name="object 19"/>
          <p:cNvSpPr txBox="1"/>
          <p:nvPr/>
        </p:nvSpPr>
        <p:spPr>
          <a:xfrm>
            <a:off x="8113982" y="2367521"/>
            <a:ext cx="1235468" cy="65021"/>
          </a:xfrm>
          <a:prstGeom prst="rect">
            <a:avLst/>
          </a:prstGeom>
        </p:spPr>
        <p:txBody>
          <a:bodyPr wrap="square" lIns="0" tIns="1938" rIns="0" bIns="0" rtlCol="0">
            <a:noAutofit/>
          </a:bodyPr>
          <a:lstStyle/>
          <a:p>
            <a:pPr marL="22939">
              <a:lnSpc>
                <a:spcPts val="497"/>
              </a:lnSpc>
            </a:pPr>
            <a:endParaRPr sz="497"/>
          </a:p>
        </p:txBody>
      </p:sp>
      <p:sp>
        <p:nvSpPr>
          <p:cNvPr id="18" name="object 18"/>
          <p:cNvSpPr txBox="1"/>
          <p:nvPr/>
        </p:nvSpPr>
        <p:spPr>
          <a:xfrm>
            <a:off x="9349451" y="2367521"/>
            <a:ext cx="1235463" cy="65021"/>
          </a:xfrm>
          <a:prstGeom prst="rect">
            <a:avLst/>
          </a:prstGeom>
        </p:spPr>
        <p:txBody>
          <a:bodyPr wrap="square" lIns="0" tIns="1938" rIns="0" bIns="0" rtlCol="0">
            <a:noAutofit/>
          </a:bodyPr>
          <a:lstStyle/>
          <a:p>
            <a:pPr marL="22939">
              <a:lnSpc>
                <a:spcPts val="497"/>
              </a:lnSpc>
            </a:pPr>
            <a:endParaRPr sz="497"/>
          </a:p>
        </p:txBody>
      </p:sp>
      <p:sp>
        <p:nvSpPr>
          <p:cNvPr id="17" name="object 17"/>
          <p:cNvSpPr txBox="1"/>
          <p:nvPr/>
        </p:nvSpPr>
        <p:spPr>
          <a:xfrm>
            <a:off x="10584913" y="2367521"/>
            <a:ext cx="3706383" cy="65021"/>
          </a:xfrm>
          <a:prstGeom prst="rect">
            <a:avLst/>
          </a:prstGeom>
        </p:spPr>
        <p:txBody>
          <a:bodyPr wrap="square" lIns="0" tIns="1938" rIns="0" bIns="0" rtlCol="0">
            <a:noAutofit/>
          </a:bodyPr>
          <a:lstStyle/>
          <a:p>
            <a:pPr marL="22939">
              <a:lnSpc>
                <a:spcPts val="497"/>
              </a:lnSpc>
            </a:pPr>
            <a:endParaRPr sz="497"/>
          </a:p>
        </p:txBody>
      </p:sp>
      <p:sp>
        <p:nvSpPr>
          <p:cNvPr id="9" name="object 9"/>
          <p:cNvSpPr txBox="1"/>
          <p:nvPr/>
        </p:nvSpPr>
        <p:spPr>
          <a:xfrm>
            <a:off x="1936667" y="1147378"/>
            <a:ext cx="2470931" cy="65021"/>
          </a:xfrm>
          <a:prstGeom prst="rect">
            <a:avLst/>
          </a:prstGeom>
        </p:spPr>
        <p:txBody>
          <a:bodyPr wrap="square" lIns="0" tIns="1938" rIns="0" bIns="0" rtlCol="0">
            <a:noAutofit/>
          </a:bodyPr>
          <a:lstStyle/>
          <a:p>
            <a:pPr marL="22939">
              <a:lnSpc>
                <a:spcPts val="497"/>
              </a:lnSpc>
            </a:pPr>
            <a:endParaRPr sz="497"/>
          </a:p>
        </p:txBody>
      </p:sp>
      <p:sp>
        <p:nvSpPr>
          <p:cNvPr id="8" name="object 8"/>
          <p:cNvSpPr txBox="1"/>
          <p:nvPr/>
        </p:nvSpPr>
        <p:spPr>
          <a:xfrm>
            <a:off x="4407598" y="1147378"/>
            <a:ext cx="2470926" cy="65021"/>
          </a:xfrm>
          <a:prstGeom prst="rect">
            <a:avLst/>
          </a:prstGeom>
        </p:spPr>
        <p:txBody>
          <a:bodyPr wrap="square" lIns="0" tIns="1938" rIns="0" bIns="0" rtlCol="0">
            <a:noAutofit/>
          </a:bodyPr>
          <a:lstStyle/>
          <a:p>
            <a:pPr marL="22939">
              <a:lnSpc>
                <a:spcPts val="497"/>
              </a:lnSpc>
            </a:pPr>
            <a:endParaRPr sz="497"/>
          </a:p>
        </p:txBody>
      </p:sp>
      <p:sp>
        <p:nvSpPr>
          <p:cNvPr id="7" name="object 7"/>
          <p:cNvSpPr txBox="1"/>
          <p:nvPr/>
        </p:nvSpPr>
        <p:spPr>
          <a:xfrm>
            <a:off x="6878524" y="1147378"/>
            <a:ext cx="1235457" cy="65021"/>
          </a:xfrm>
          <a:prstGeom prst="rect">
            <a:avLst/>
          </a:prstGeom>
        </p:spPr>
        <p:txBody>
          <a:bodyPr wrap="square" lIns="0" tIns="1938" rIns="0" bIns="0" rtlCol="0">
            <a:noAutofit/>
          </a:bodyPr>
          <a:lstStyle/>
          <a:p>
            <a:pPr marL="22939">
              <a:lnSpc>
                <a:spcPts val="497"/>
              </a:lnSpc>
            </a:pPr>
            <a:endParaRPr sz="497"/>
          </a:p>
        </p:txBody>
      </p:sp>
      <p:sp>
        <p:nvSpPr>
          <p:cNvPr id="6" name="object 6"/>
          <p:cNvSpPr txBox="1"/>
          <p:nvPr/>
        </p:nvSpPr>
        <p:spPr>
          <a:xfrm>
            <a:off x="8113982" y="1147378"/>
            <a:ext cx="1235468" cy="65021"/>
          </a:xfrm>
          <a:prstGeom prst="rect">
            <a:avLst/>
          </a:prstGeom>
        </p:spPr>
        <p:txBody>
          <a:bodyPr wrap="square" lIns="0" tIns="1938" rIns="0" bIns="0" rtlCol="0">
            <a:noAutofit/>
          </a:bodyPr>
          <a:lstStyle/>
          <a:p>
            <a:pPr marL="22939">
              <a:lnSpc>
                <a:spcPts val="497"/>
              </a:lnSpc>
            </a:pPr>
            <a:endParaRPr sz="497"/>
          </a:p>
        </p:txBody>
      </p:sp>
      <p:sp>
        <p:nvSpPr>
          <p:cNvPr id="5" name="object 5"/>
          <p:cNvSpPr txBox="1"/>
          <p:nvPr/>
        </p:nvSpPr>
        <p:spPr>
          <a:xfrm>
            <a:off x="9349451" y="1147378"/>
            <a:ext cx="1235463" cy="65021"/>
          </a:xfrm>
          <a:prstGeom prst="rect">
            <a:avLst/>
          </a:prstGeom>
        </p:spPr>
        <p:txBody>
          <a:bodyPr wrap="square" lIns="0" tIns="1938" rIns="0" bIns="0" rtlCol="0">
            <a:noAutofit/>
          </a:bodyPr>
          <a:lstStyle/>
          <a:p>
            <a:pPr marL="22939">
              <a:lnSpc>
                <a:spcPts val="497"/>
              </a:lnSpc>
            </a:pPr>
            <a:endParaRPr sz="497"/>
          </a:p>
        </p:txBody>
      </p:sp>
      <p:sp>
        <p:nvSpPr>
          <p:cNvPr id="4" name="object 4"/>
          <p:cNvSpPr txBox="1"/>
          <p:nvPr/>
        </p:nvSpPr>
        <p:spPr>
          <a:xfrm>
            <a:off x="10584913" y="1147378"/>
            <a:ext cx="1235457" cy="65021"/>
          </a:xfrm>
          <a:prstGeom prst="rect">
            <a:avLst/>
          </a:prstGeom>
        </p:spPr>
        <p:txBody>
          <a:bodyPr wrap="square" lIns="0" tIns="1938" rIns="0" bIns="0" rtlCol="0">
            <a:noAutofit/>
          </a:bodyPr>
          <a:lstStyle/>
          <a:p>
            <a:pPr marL="22939">
              <a:lnSpc>
                <a:spcPts val="497"/>
              </a:lnSpc>
            </a:pPr>
            <a:endParaRPr sz="497"/>
          </a:p>
        </p:txBody>
      </p:sp>
      <p:sp>
        <p:nvSpPr>
          <p:cNvPr id="3" name="object 3"/>
          <p:cNvSpPr txBox="1"/>
          <p:nvPr/>
        </p:nvSpPr>
        <p:spPr>
          <a:xfrm>
            <a:off x="11820370" y="1147378"/>
            <a:ext cx="1235468" cy="65021"/>
          </a:xfrm>
          <a:prstGeom prst="rect">
            <a:avLst/>
          </a:prstGeom>
        </p:spPr>
        <p:txBody>
          <a:bodyPr wrap="square" lIns="0" tIns="1938" rIns="0" bIns="0" rtlCol="0">
            <a:noAutofit/>
          </a:bodyPr>
          <a:lstStyle/>
          <a:p>
            <a:pPr marL="22939">
              <a:lnSpc>
                <a:spcPts val="497"/>
              </a:lnSpc>
            </a:pPr>
            <a:endParaRPr sz="497"/>
          </a:p>
        </p:txBody>
      </p:sp>
      <p:sp>
        <p:nvSpPr>
          <p:cNvPr id="2" name="object 2"/>
          <p:cNvSpPr txBox="1"/>
          <p:nvPr/>
        </p:nvSpPr>
        <p:spPr>
          <a:xfrm>
            <a:off x="13055839" y="1147378"/>
            <a:ext cx="1235457" cy="65021"/>
          </a:xfrm>
          <a:prstGeom prst="rect">
            <a:avLst/>
          </a:prstGeom>
        </p:spPr>
        <p:txBody>
          <a:bodyPr wrap="square" lIns="0" tIns="1938" rIns="0" bIns="0" rtlCol="0">
            <a:noAutofit/>
          </a:bodyPr>
          <a:lstStyle/>
          <a:p>
            <a:pPr marL="22939">
              <a:lnSpc>
                <a:spcPts val="497"/>
              </a:lnSpc>
            </a:pPr>
            <a:endParaRPr sz="497"/>
          </a:p>
        </p:txBody>
      </p:sp>
      <p:sp>
        <p:nvSpPr>
          <p:cNvPr id="321" name="object 99">
            <a:extLst>
              <a:ext uri="{FF2B5EF4-FFF2-40B4-BE49-F238E27FC236}">
                <a16:creationId xmlns:a16="http://schemas.microsoft.com/office/drawing/2014/main" id="{3539691F-BECB-4834-95F4-D2E770EFA6F6}"/>
              </a:ext>
            </a:extLst>
          </p:cNvPr>
          <p:cNvSpPr/>
          <p:nvPr/>
        </p:nvSpPr>
        <p:spPr>
          <a:xfrm>
            <a:off x="9349447" y="5958530"/>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F39200"/>
          </a:solidFill>
        </p:spPr>
        <p:txBody>
          <a:bodyPr wrap="square" lIns="0" tIns="0" rIns="0" bIns="0" rtlCol="0">
            <a:noAutofit/>
          </a:bodyPr>
          <a:lstStyle/>
          <a:p>
            <a:endParaRPr sz="1626"/>
          </a:p>
        </p:txBody>
      </p:sp>
      <p:sp>
        <p:nvSpPr>
          <p:cNvPr id="322" name="object 100">
            <a:extLst>
              <a:ext uri="{FF2B5EF4-FFF2-40B4-BE49-F238E27FC236}">
                <a16:creationId xmlns:a16="http://schemas.microsoft.com/office/drawing/2014/main" id="{BAD7701F-DE43-4AD6-B6A2-40469AB1E035}"/>
              </a:ext>
            </a:extLst>
          </p:cNvPr>
          <p:cNvSpPr/>
          <p:nvPr/>
        </p:nvSpPr>
        <p:spPr>
          <a:xfrm>
            <a:off x="1936669" y="5958530"/>
            <a:ext cx="6177309" cy="65021"/>
          </a:xfrm>
          <a:custGeom>
            <a:avLst/>
            <a:gdLst/>
            <a:ahLst/>
            <a:cxnLst/>
            <a:rect l="l" t="t" r="r" b="b"/>
            <a:pathLst>
              <a:path w="6839991" h="71996">
                <a:moveTo>
                  <a:pt x="0" y="0"/>
                </a:moveTo>
                <a:lnTo>
                  <a:pt x="0" y="71996"/>
                </a:lnTo>
                <a:lnTo>
                  <a:pt x="6839991" y="71996"/>
                </a:lnTo>
                <a:lnTo>
                  <a:pt x="6839991" y="0"/>
                </a:lnTo>
                <a:lnTo>
                  <a:pt x="0" y="0"/>
                </a:lnTo>
                <a:close/>
              </a:path>
            </a:pathLst>
          </a:custGeom>
          <a:solidFill>
            <a:srgbClr val="F39200"/>
          </a:solidFill>
        </p:spPr>
        <p:txBody>
          <a:bodyPr wrap="square" lIns="0" tIns="0" rIns="0" bIns="0" rtlCol="0">
            <a:noAutofit/>
          </a:bodyPr>
          <a:lstStyle/>
          <a:p>
            <a:endParaRPr sz="1626"/>
          </a:p>
        </p:txBody>
      </p:sp>
      <p:sp>
        <p:nvSpPr>
          <p:cNvPr id="323" name="object 101">
            <a:extLst>
              <a:ext uri="{FF2B5EF4-FFF2-40B4-BE49-F238E27FC236}">
                <a16:creationId xmlns:a16="http://schemas.microsoft.com/office/drawing/2014/main" id="{45AE4179-E01E-4089-8831-17CF8E3D7ED6}"/>
              </a:ext>
            </a:extLst>
          </p:cNvPr>
          <p:cNvSpPr/>
          <p:nvPr/>
        </p:nvSpPr>
        <p:spPr>
          <a:xfrm>
            <a:off x="8113978" y="5958530"/>
            <a:ext cx="1235468" cy="65021"/>
          </a:xfrm>
          <a:custGeom>
            <a:avLst/>
            <a:gdLst/>
            <a:ahLst/>
            <a:cxnLst/>
            <a:rect l="l" t="t" r="r" b="b"/>
            <a:pathLst>
              <a:path w="1368005" h="71996">
                <a:moveTo>
                  <a:pt x="0" y="0"/>
                </a:moveTo>
                <a:lnTo>
                  <a:pt x="0" y="71996"/>
                </a:lnTo>
                <a:lnTo>
                  <a:pt x="1368005" y="71996"/>
                </a:lnTo>
                <a:lnTo>
                  <a:pt x="1368005" y="0"/>
                </a:lnTo>
                <a:lnTo>
                  <a:pt x="0" y="0"/>
                </a:lnTo>
                <a:close/>
              </a:path>
            </a:pathLst>
          </a:custGeom>
          <a:solidFill>
            <a:srgbClr val="7CB928"/>
          </a:solidFill>
        </p:spPr>
        <p:txBody>
          <a:bodyPr wrap="square" lIns="0" tIns="0" rIns="0" bIns="0" rtlCol="0">
            <a:noAutofit/>
          </a:bodyPr>
          <a:lstStyle/>
          <a:p>
            <a:endParaRPr sz="1626"/>
          </a:p>
        </p:txBody>
      </p:sp>
      <p:sp>
        <p:nvSpPr>
          <p:cNvPr id="324" name="object 102">
            <a:extLst>
              <a:ext uri="{FF2B5EF4-FFF2-40B4-BE49-F238E27FC236}">
                <a16:creationId xmlns:a16="http://schemas.microsoft.com/office/drawing/2014/main" id="{E718D447-B62B-47D6-B720-412F6CF9DAD6}"/>
              </a:ext>
            </a:extLst>
          </p:cNvPr>
          <p:cNvSpPr/>
          <p:nvPr/>
        </p:nvSpPr>
        <p:spPr>
          <a:xfrm>
            <a:off x="10584916" y="5958530"/>
            <a:ext cx="3706395" cy="65021"/>
          </a:xfrm>
          <a:custGeom>
            <a:avLst/>
            <a:gdLst/>
            <a:ahLst/>
            <a:cxnLst/>
            <a:rect l="l" t="t" r="r" b="b"/>
            <a:pathLst>
              <a:path w="4104005" h="71996">
                <a:moveTo>
                  <a:pt x="0" y="0"/>
                </a:moveTo>
                <a:lnTo>
                  <a:pt x="0" y="71996"/>
                </a:lnTo>
                <a:lnTo>
                  <a:pt x="4104005" y="71996"/>
                </a:lnTo>
                <a:lnTo>
                  <a:pt x="4104005" y="0"/>
                </a:lnTo>
                <a:lnTo>
                  <a:pt x="0" y="0"/>
                </a:lnTo>
                <a:close/>
              </a:path>
            </a:pathLst>
          </a:custGeom>
          <a:solidFill>
            <a:srgbClr val="F39200"/>
          </a:solidFill>
        </p:spPr>
        <p:txBody>
          <a:bodyPr wrap="square" lIns="0" tIns="0" rIns="0" bIns="0" rtlCol="0">
            <a:noAutofit/>
          </a:bodyPr>
          <a:lstStyle/>
          <a:p>
            <a:endParaRPr sz="1626"/>
          </a:p>
        </p:txBody>
      </p:sp>
      <p:sp>
        <p:nvSpPr>
          <p:cNvPr id="325" name="object 80">
            <a:extLst>
              <a:ext uri="{FF2B5EF4-FFF2-40B4-BE49-F238E27FC236}">
                <a16:creationId xmlns:a16="http://schemas.microsoft.com/office/drawing/2014/main" id="{10A0EF85-CB48-4BF8-AFF5-A06F22232734}"/>
              </a:ext>
            </a:extLst>
          </p:cNvPr>
          <p:cNvSpPr/>
          <p:nvPr/>
        </p:nvSpPr>
        <p:spPr>
          <a:xfrm>
            <a:off x="313924" y="5893504"/>
            <a:ext cx="972494" cy="0"/>
          </a:xfrm>
          <a:custGeom>
            <a:avLst/>
            <a:gdLst/>
            <a:ahLst/>
            <a:cxnLst/>
            <a:rect l="l" t="t" r="r" b="b"/>
            <a:pathLst>
              <a:path w="1076820">
                <a:moveTo>
                  <a:pt x="0" y="0"/>
                </a:moveTo>
                <a:lnTo>
                  <a:pt x="1076820" y="0"/>
                </a:lnTo>
              </a:path>
            </a:pathLst>
          </a:custGeom>
          <a:ln w="3175">
            <a:solidFill>
              <a:srgbClr val="3C3C3B"/>
            </a:solidFill>
          </a:ln>
        </p:spPr>
        <p:txBody>
          <a:bodyPr wrap="square" lIns="0" tIns="0" rIns="0" bIns="0" rtlCol="0">
            <a:noAutofit/>
          </a:bodyPr>
          <a:lstStyle/>
          <a:p>
            <a:endParaRPr sz="1626"/>
          </a:p>
        </p:txBody>
      </p:sp>
      <p:sp>
        <p:nvSpPr>
          <p:cNvPr id="326" name="object 81">
            <a:extLst>
              <a:ext uri="{FF2B5EF4-FFF2-40B4-BE49-F238E27FC236}">
                <a16:creationId xmlns:a16="http://schemas.microsoft.com/office/drawing/2014/main" id="{161CE496-7891-4F54-890A-9AFB6E4FF429}"/>
              </a:ext>
            </a:extLst>
          </p:cNvPr>
          <p:cNvSpPr/>
          <p:nvPr/>
        </p:nvSpPr>
        <p:spPr>
          <a:xfrm>
            <a:off x="1286423" y="5893504"/>
            <a:ext cx="650245" cy="0"/>
          </a:xfrm>
          <a:custGeom>
            <a:avLst/>
            <a:gdLst/>
            <a:ahLst/>
            <a:cxnLst/>
            <a:rect l="l" t="t" r="r" b="b"/>
            <a:pathLst>
              <a:path w="720001">
                <a:moveTo>
                  <a:pt x="0" y="0"/>
                </a:moveTo>
                <a:lnTo>
                  <a:pt x="720001" y="0"/>
                </a:lnTo>
              </a:path>
            </a:pathLst>
          </a:custGeom>
          <a:ln w="3175">
            <a:solidFill>
              <a:srgbClr val="3C3C3B"/>
            </a:solidFill>
          </a:ln>
        </p:spPr>
        <p:txBody>
          <a:bodyPr wrap="square" lIns="0" tIns="0" rIns="0" bIns="0" rtlCol="0">
            <a:noAutofit/>
          </a:bodyPr>
          <a:lstStyle/>
          <a:p>
            <a:endParaRPr sz="1626"/>
          </a:p>
        </p:txBody>
      </p:sp>
      <p:sp>
        <p:nvSpPr>
          <p:cNvPr id="327" name="object 82">
            <a:extLst>
              <a:ext uri="{FF2B5EF4-FFF2-40B4-BE49-F238E27FC236}">
                <a16:creationId xmlns:a16="http://schemas.microsoft.com/office/drawing/2014/main" id="{67F2A4F0-CA66-43F4-B9A1-DABF44306D5C}"/>
              </a:ext>
            </a:extLst>
          </p:cNvPr>
          <p:cNvSpPr/>
          <p:nvPr/>
        </p:nvSpPr>
        <p:spPr>
          <a:xfrm>
            <a:off x="1936667" y="589350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28" name="object 83">
            <a:extLst>
              <a:ext uri="{FF2B5EF4-FFF2-40B4-BE49-F238E27FC236}">
                <a16:creationId xmlns:a16="http://schemas.microsoft.com/office/drawing/2014/main" id="{5E7A1006-4CAC-4C0E-B29E-D72B5E33C81B}"/>
              </a:ext>
            </a:extLst>
          </p:cNvPr>
          <p:cNvSpPr/>
          <p:nvPr/>
        </p:nvSpPr>
        <p:spPr>
          <a:xfrm>
            <a:off x="3172130" y="589350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29" name="object 84">
            <a:extLst>
              <a:ext uri="{FF2B5EF4-FFF2-40B4-BE49-F238E27FC236}">
                <a16:creationId xmlns:a16="http://schemas.microsoft.com/office/drawing/2014/main" id="{17726A01-034C-488A-9203-71AAC90A147A}"/>
              </a:ext>
            </a:extLst>
          </p:cNvPr>
          <p:cNvSpPr/>
          <p:nvPr/>
        </p:nvSpPr>
        <p:spPr>
          <a:xfrm>
            <a:off x="4407593" y="589350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30" name="object 85">
            <a:extLst>
              <a:ext uri="{FF2B5EF4-FFF2-40B4-BE49-F238E27FC236}">
                <a16:creationId xmlns:a16="http://schemas.microsoft.com/office/drawing/2014/main" id="{D714931D-B388-48C5-8BF3-6C661AC522E2}"/>
              </a:ext>
            </a:extLst>
          </p:cNvPr>
          <p:cNvSpPr/>
          <p:nvPr/>
        </p:nvSpPr>
        <p:spPr>
          <a:xfrm>
            <a:off x="5643057" y="589350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31" name="object 86">
            <a:extLst>
              <a:ext uri="{FF2B5EF4-FFF2-40B4-BE49-F238E27FC236}">
                <a16:creationId xmlns:a16="http://schemas.microsoft.com/office/drawing/2014/main" id="{9453D5F9-AE56-4315-A514-CB7A19DCE4FE}"/>
              </a:ext>
            </a:extLst>
          </p:cNvPr>
          <p:cNvSpPr/>
          <p:nvPr/>
        </p:nvSpPr>
        <p:spPr>
          <a:xfrm>
            <a:off x="6878521" y="5893504"/>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332" name="object 87">
            <a:extLst>
              <a:ext uri="{FF2B5EF4-FFF2-40B4-BE49-F238E27FC236}">
                <a16:creationId xmlns:a16="http://schemas.microsoft.com/office/drawing/2014/main" id="{06558F43-90D7-4AA0-9A85-92244AA9F1E4}"/>
              </a:ext>
            </a:extLst>
          </p:cNvPr>
          <p:cNvSpPr/>
          <p:nvPr/>
        </p:nvSpPr>
        <p:spPr>
          <a:xfrm>
            <a:off x="8113983" y="589350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33" name="object 88">
            <a:extLst>
              <a:ext uri="{FF2B5EF4-FFF2-40B4-BE49-F238E27FC236}">
                <a16:creationId xmlns:a16="http://schemas.microsoft.com/office/drawing/2014/main" id="{27976978-45B8-4E4F-AA60-8C11EF0171BB}"/>
              </a:ext>
            </a:extLst>
          </p:cNvPr>
          <p:cNvSpPr/>
          <p:nvPr/>
        </p:nvSpPr>
        <p:spPr>
          <a:xfrm>
            <a:off x="9349447" y="589350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34" name="object 89">
            <a:extLst>
              <a:ext uri="{FF2B5EF4-FFF2-40B4-BE49-F238E27FC236}">
                <a16:creationId xmlns:a16="http://schemas.microsoft.com/office/drawing/2014/main" id="{F6ED4F84-54C3-44D8-A6E6-C2C392D35910}"/>
              </a:ext>
            </a:extLst>
          </p:cNvPr>
          <p:cNvSpPr/>
          <p:nvPr/>
        </p:nvSpPr>
        <p:spPr>
          <a:xfrm>
            <a:off x="10584911" y="5893504"/>
            <a:ext cx="1235457" cy="0"/>
          </a:xfrm>
          <a:custGeom>
            <a:avLst/>
            <a:gdLst/>
            <a:ahLst/>
            <a:cxnLst/>
            <a:rect l="l" t="t" r="r" b="b"/>
            <a:pathLst>
              <a:path w="1367993">
                <a:moveTo>
                  <a:pt x="0" y="0"/>
                </a:moveTo>
                <a:lnTo>
                  <a:pt x="1367993" y="0"/>
                </a:lnTo>
              </a:path>
            </a:pathLst>
          </a:custGeom>
          <a:ln w="3175">
            <a:solidFill>
              <a:srgbClr val="3C3C3B"/>
            </a:solidFill>
          </a:ln>
        </p:spPr>
        <p:txBody>
          <a:bodyPr wrap="square" lIns="0" tIns="0" rIns="0" bIns="0" rtlCol="0">
            <a:noAutofit/>
          </a:bodyPr>
          <a:lstStyle/>
          <a:p>
            <a:endParaRPr sz="1626"/>
          </a:p>
        </p:txBody>
      </p:sp>
      <p:sp>
        <p:nvSpPr>
          <p:cNvPr id="335" name="object 90">
            <a:extLst>
              <a:ext uri="{FF2B5EF4-FFF2-40B4-BE49-F238E27FC236}">
                <a16:creationId xmlns:a16="http://schemas.microsoft.com/office/drawing/2014/main" id="{465FC180-F8F4-4610-AD19-B0396311ADA3}"/>
              </a:ext>
            </a:extLst>
          </p:cNvPr>
          <p:cNvSpPr/>
          <p:nvPr/>
        </p:nvSpPr>
        <p:spPr>
          <a:xfrm>
            <a:off x="11820373" y="589350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36" name="object 91">
            <a:extLst>
              <a:ext uri="{FF2B5EF4-FFF2-40B4-BE49-F238E27FC236}">
                <a16:creationId xmlns:a16="http://schemas.microsoft.com/office/drawing/2014/main" id="{8E0D190A-E552-4F1F-B880-F0486BD8C0B0}"/>
              </a:ext>
            </a:extLst>
          </p:cNvPr>
          <p:cNvSpPr/>
          <p:nvPr/>
        </p:nvSpPr>
        <p:spPr>
          <a:xfrm>
            <a:off x="13055838" y="5893504"/>
            <a:ext cx="1235468" cy="0"/>
          </a:xfrm>
          <a:custGeom>
            <a:avLst/>
            <a:gdLst/>
            <a:ahLst/>
            <a:cxnLst/>
            <a:rect l="l" t="t" r="r" b="b"/>
            <a:pathLst>
              <a:path w="1368005">
                <a:moveTo>
                  <a:pt x="0" y="0"/>
                </a:moveTo>
                <a:lnTo>
                  <a:pt x="1368005" y="0"/>
                </a:lnTo>
              </a:path>
            </a:pathLst>
          </a:custGeom>
          <a:ln w="3175">
            <a:solidFill>
              <a:srgbClr val="3C3C3B"/>
            </a:solidFill>
          </a:ln>
        </p:spPr>
        <p:txBody>
          <a:bodyPr wrap="square" lIns="0" tIns="0" rIns="0" bIns="0" rtlCol="0">
            <a:noAutofit/>
          </a:bodyPr>
          <a:lstStyle/>
          <a:p>
            <a:endParaRPr sz="1626"/>
          </a:p>
        </p:txBody>
      </p:sp>
      <p:sp>
        <p:nvSpPr>
          <p:cNvPr id="349" name="object 44">
            <a:extLst>
              <a:ext uri="{FF2B5EF4-FFF2-40B4-BE49-F238E27FC236}">
                <a16:creationId xmlns:a16="http://schemas.microsoft.com/office/drawing/2014/main" id="{ABC8FC0F-6FA4-4DBD-9661-84C5578B3CE2}"/>
              </a:ext>
            </a:extLst>
          </p:cNvPr>
          <p:cNvSpPr txBox="1"/>
          <p:nvPr/>
        </p:nvSpPr>
        <p:spPr>
          <a:xfrm>
            <a:off x="301965" y="5953560"/>
            <a:ext cx="556114" cy="149105"/>
          </a:xfrm>
          <a:prstGeom prst="rect">
            <a:avLst/>
          </a:prstGeom>
        </p:spPr>
        <p:txBody>
          <a:bodyPr wrap="square" lIns="0" tIns="6451" rIns="0" bIns="0" rtlCol="0">
            <a:noAutofit/>
          </a:bodyPr>
          <a:lstStyle/>
          <a:p>
            <a:pPr marL="11469">
              <a:lnSpc>
                <a:spcPts val="1016"/>
              </a:lnSpc>
            </a:pPr>
            <a:r>
              <a:rPr sz="993" spc="-3">
                <a:solidFill>
                  <a:srgbClr val="3C3C3B"/>
                </a:solidFill>
                <a:cs typeface="Times New Roman"/>
              </a:rPr>
              <a:t>Checkout</a:t>
            </a:r>
            <a:endParaRPr sz="993">
              <a:cs typeface="Times New Roman"/>
            </a:endParaRPr>
          </a:p>
        </p:txBody>
      </p:sp>
      <p:sp>
        <p:nvSpPr>
          <p:cNvPr id="350" name="object 43">
            <a:extLst>
              <a:ext uri="{FF2B5EF4-FFF2-40B4-BE49-F238E27FC236}">
                <a16:creationId xmlns:a16="http://schemas.microsoft.com/office/drawing/2014/main" id="{5053FDBE-E272-4046-9063-E2F56327FC61}"/>
              </a:ext>
            </a:extLst>
          </p:cNvPr>
          <p:cNvSpPr txBox="1"/>
          <p:nvPr/>
        </p:nvSpPr>
        <p:spPr>
          <a:xfrm>
            <a:off x="1924704" y="6083637"/>
            <a:ext cx="1204412" cy="952147"/>
          </a:xfrm>
          <a:prstGeom prst="rect">
            <a:avLst/>
          </a:prstGeom>
        </p:spPr>
        <p:txBody>
          <a:bodyPr wrap="square" lIns="0" tIns="6451" rIns="0" bIns="0" rtlCol="0">
            <a:noAutofit/>
          </a:bodyPr>
          <a:lstStyle/>
          <a:p>
            <a:pPr marL="11469" marR="10292">
              <a:lnSpc>
                <a:spcPts val="1016"/>
              </a:lnSpc>
            </a:pPr>
            <a:r>
              <a:rPr sz="993" spc="6">
                <a:solidFill>
                  <a:srgbClr val="3C3C3B"/>
                </a:solidFill>
                <a:cs typeface="Times New Roman"/>
              </a:rPr>
              <a:t>3-4 Step process;</a:t>
            </a:r>
            <a:endParaRPr sz="993">
              <a:cs typeface="Times New Roman"/>
            </a:endParaRPr>
          </a:p>
          <a:p>
            <a:pPr marL="11469" marR="92477">
              <a:lnSpc>
                <a:spcPts val="1142"/>
              </a:lnSpc>
              <a:spcBef>
                <a:spcPts val="70"/>
              </a:spcBef>
            </a:pPr>
            <a:r>
              <a:rPr sz="993" spc="25">
                <a:solidFill>
                  <a:srgbClr val="3C3C3B"/>
                </a:solidFill>
                <a:cs typeface="Times New Roman"/>
              </a:rPr>
              <a:t>Payment methods: </a:t>
            </a:r>
            <a:endParaRPr sz="993">
              <a:cs typeface="Times New Roman"/>
            </a:endParaRPr>
          </a:p>
          <a:p>
            <a:pPr marL="11469" marR="92477">
              <a:lnSpc>
                <a:spcPts val="1142"/>
              </a:lnSpc>
              <a:spcBef>
                <a:spcPts val="122"/>
              </a:spcBef>
            </a:pPr>
            <a:r>
              <a:rPr sz="993" spc="4">
                <a:solidFill>
                  <a:srgbClr val="3C3C3B"/>
                </a:solidFill>
                <a:cs typeface="Times New Roman"/>
              </a:rPr>
              <a:t>Credit or Debit cards</a:t>
            </a:r>
            <a:endParaRPr sz="993">
              <a:cs typeface="Times New Roman"/>
            </a:endParaRPr>
          </a:p>
          <a:p>
            <a:pPr marL="11469">
              <a:lnSpc>
                <a:spcPts val="1142"/>
              </a:lnSpc>
              <a:spcBef>
                <a:spcPts val="126"/>
              </a:spcBef>
            </a:pPr>
            <a:r>
              <a:rPr sz="993" spc="-7">
                <a:solidFill>
                  <a:srgbClr val="3C3C3B"/>
                </a:solidFill>
                <a:cs typeface="Times New Roman"/>
              </a:rPr>
              <a:t>– Visa, Mastercard, </a:t>
            </a:r>
            <a:endParaRPr sz="993">
              <a:cs typeface="Times New Roman"/>
            </a:endParaRPr>
          </a:p>
          <a:p>
            <a:pPr marL="11469">
              <a:lnSpc>
                <a:spcPts val="1142"/>
              </a:lnSpc>
              <a:spcBef>
                <a:spcPts val="122"/>
              </a:spcBef>
            </a:pPr>
            <a:r>
              <a:rPr sz="993" spc="-10">
                <a:solidFill>
                  <a:srgbClr val="3C3C3B"/>
                </a:solidFill>
                <a:cs typeface="Times New Roman"/>
              </a:rPr>
              <a:t>Maestro, Amex; Gift </a:t>
            </a:r>
            <a:endParaRPr sz="993">
              <a:cs typeface="Times New Roman"/>
            </a:endParaRPr>
          </a:p>
          <a:p>
            <a:pPr marL="11469">
              <a:lnSpc>
                <a:spcPts val="1142"/>
              </a:lnSpc>
              <a:spcBef>
                <a:spcPts val="122"/>
              </a:spcBef>
            </a:pPr>
            <a:r>
              <a:rPr sz="993" spc="1">
                <a:solidFill>
                  <a:srgbClr val="3C3C3B"/>
                </a:solidFill>
                <a:cs typeface="Times New Roman"/>
              </a:rPr>
              <a:t>cards, Asda eVouchers</a:t>
            </a:r>
            <a:endParaRPr sz="993">
              <a:cs typeface="Times New Roman"/>
            </a:endParaRPr>
          </a:p>
        </p:txBody>
      </p:sp>
      <p:sp>
        <p:nvSpPr>
          <p:cNvPr id="351" name="object 42">
            <a:extLst>
              <a:ext uri="{FF2B5EF4-FFF2-40B4-BE49-F238E27FC236}">
                <a16:creationId xmlns:a16="http://schemas.microsoft.com/office/drawing/2014/main" id="{84F758BA-DF80-45ED-AF51-CA6CC5E92FBB}"/>
              </a:ext>
            </a:extLst>
          </p:cNvPr>
          <p:cNvSpPr txBox="1"/>
          <p:nvPr/>
        </p:nvSpPr>
        <p:spPr>
          <a:xfrm>
            <a:off x="3160116" y="6083763"/>
            <a:ext cx="1157730" cy="1273364"/>
          </a:xfrm>
          <a:prstGeom prst="rect">
            <a:avLst/>
          </a:prstGeom>
        </p:spPr>
        <p:txBody>
          <a:bodyPr wrap="square" lIns="0" tIns="6451" rIns="0" bIns="0" rtlCol="0">
            <a:noAutofit/>
          </a:bodyPr>
          <a:lstStyle/>
          <a:p>
            <a:pPr marL="11469" marR="10292">
              <a:lnSpc>
                <a:spcPts val="1016"/>
              </a:lnSpc>
            </a:pPr>
            <a:r>
              <a:rPr sz="993" spc="6">
                <a:solidFill>
                  <a:srgbClr val="3C3C3B"/>
                </a:solidFill>
                <a:cs typeface="Times New Roman"/>
              </a:rPr>
              <a:t>3-5 Step process;</a:t>
            </a:r>
            <a:endParaRPr sz="993">
              <a:cs typeface="Times New Roman"/>
            </a:endParaRPr>
          </a:p>
          <a:p>
            <a:pPr marL="11469" marR="45797">
              <a:lnSpc>
                <a:spcPts val="1142"/>
              </a:lnSpc>
              <a:spcBef>
                <a:spcPts val="70"/>
              </a:spcBef>
            </a:pPr>
            <a:r>
              <a:rPr sz="993" spc="25">
                <a:solidFill>
                  <a:srgbClr val="3C3C3B"/>
                </a:solidFill>
                <a:cs typeface="Times New Roman"/>
              </a:rPr>
              <a:t>Payment methods: </a:t>
            </a:r>
            <a:endParaRPr sz="993">
              <a:cs typeface="Times New Roman"/>
            </a:endParaRPr>
          </a:p>
          <a:p>
            <a:pPr marL="11469" marR="45797">
              <a:lnSpc>
                <a:spcPts val="1142"/>
              </a:lnSpc>
              <a:spcBef>
                <a:spcPts val="122"/>
              </a:spcBef>
            </a:pPr>
            <a:r>
              <a:rPr sz="993" spc="4">
                <a:solidFill>
                  <a:srgbClr val="3C3C3B"/>
                </a:solidFill>
                <a:cs typeface="Times New Roman"/>
              </a:rPr>
              <a:t>Credit or Debit cards</a:t>
            </a:r>
            <a:endParaRPr sz="993">
              <a:cs typeface="Times New Roman"/>
            </a:endParaRPr>
          </a:p>
          <a:p>
            <a:pPr marL="11469">
              <a:lnSpc>
                <a:spcPts val="1142"/>
              </a:lnSpc>
              <a:spcBef>
                <a:spcPts val="126"/>
              </a:spcBef>
            </a:pPr>
            <a:r>
              <a:rPr sz="993" spc="-7">
                <a:solidFill>
                  <a:srgbClr val="3C3C3B"/>
                </a:solidFill>
                <a:cs typeface="Times New Roman"/>
              </a:rPr>
              <a:t>– Visa, Mastercard, </a:t>
            </a:r>
            <a:endParaRPr sz="993">
              <a:cs typeface="Times New Roman"/>
            </a:endParaRPr>
          </a:p>
          <a:p>
            <a:pPr marL="11469">
              <a:lnSpc>
                <a:spcPts val="1142"/>
              </a:lnSpc>
              <a:spcBef>
                <a:spcPts val="122"/>
              </a:spcBef>
            </a:pPr>
            <a:r>
              <a:rPr sz="993">
                <a:solidFill>
                  <a:srgbClr val="3C3C3B"/>
                </a:solidFill>
                <a:cs typeface="Times New Roman"/>
              </a:rPr>
              <a:t>Mae</a:t>
            </a:r>
            <a:r>
              <a:rPr sz="993" spc="-17">
                <a:solidFill>
                  <a:srgbClr val="3C3C3B"/>
                </a:solidFill>
                <a:cs typeface="Times New Roman"/>
              </a:rPr>
              <a:t>s</a:t>
            </a:r>
            <a:r>
              <a:rPr sz="993">
                <a:solidFill>
                  <a:srgbClr val="3C3C3B"/>
                </a:solidFill>
                <a:cs typeface="Times New Roman"/>
              </a:rPr>
              <a:t>t</a:t>
            </a:r>
            <a:r>
              <a:rPr sz="993" spc="-8">
                <a:solidFill>
                  <a:srgbClr val="3C3C3B"/>
                </a:solidFill>
                <a:cs typeface="Times New Roman"/>
              </a:rPr>
              <a:t>ro</a:t>
            </a:r>
            <a:r>
              <a:rPr sz="993">
                <a:solidFill>
                  <a:srgbClr val="3C3C3B"/>
                </a:solidFill>
                <a:cs typeface="Times New Roman"/>
              </a:rPr>
              <a:t>,</a:t>
            </a:r>
            <a:r>
              <a:rPr sz="993" spc="41">
                <a:solidFill>
                  <a:srgbClr val="3C3C3B"/>
                </a:solidFill>
                <a:cs typeface="Times New Roman"/>
              </a:rPr>
              <a:t> </a:t>
            </a:r>
            <a:r>
              <a:rPr sz="993" spc="-37">
                <a:solidFill>
                  <a:srgbClr val="3C3C3B"/>
                </a:solidFill>
                <a:cs typeface="Times New Roman"/>
              </a:rPr>
              <a:t>Am</a:t>
            </a:r>
            <a:r>
              <a:rPr sz="993" spc="-31">
                <a:solidFill>
                  <a:srgbClr val="3C3C3B"/>
                </a:solidFill>
                <a:cs typeface="Times New Roman"/>
              </a:rPr>
              <a:t>e</a:t>
            </a:r>
            <a:r>
              <a:rPr sz="993" spc="-16">
                <a:solidFill>
                  <a:srgbClr val="3C3C3B"/>
                </a:solidFill>
                <a:cs typeface="Times New Roman"/>
              </a:rPr>
              <a:t>x</a:t>
            </a:r>
            <a:r>
              <a:rPr sz="993" spc="-12">
                <a:solidFill>
                  <a:srgbClr val="3C3C3B"/>
                </a:solidFill>
                <a:cs typeface="Times New Roman"/>
              </a:rPr>
              <a:t>,</a:t>
            </a:r>
            <a:r>
              <a:rPr sz="993" spc="-48">
                <a:solidFill>
                  <a:srgbClr val="3C3C3B"/>
                </a:solidFill>
                <a:cs typeface="Times New Roman"/>
              </a:rPr>
              <a:t> </a:t>
            </a:r>
            <a:r>
              <a:rPr sz="993" spc="-146">
                <a:solidFill>
                  <a:srgbClr val="3C3C3B"/>
                </a:solidFill>
                <a:cs typeface="Times New Roman"/>
              </a:rPr>
              <a:t>T</a:t>
            </a:r>
            <a:r>
              <a:rPr sz="993" spc="28">
                <a:solidFill>
                  <a:srgbClr val="3C3C3B"/>
                </a:solidFill>
                <a:cs typeface="Times New Roman"/>
              </a:rPr>
              <a:t>es</a:t>
            </a:r>
            <a:r>
              <a:rPr sz="993" spc="7">
                <a:solidFill>
                  <a:srgbClr val="3C3C3B"/>
                </a:solidFill>
                <a:cs typeface="Times New Roman"/>
              </a:rPr>
              <a:t>c</a:t>
            </a:r>
            <a:r>
              <a:rPr sz="993" spc="39">
                <a:solidFill>
                  <a:srgbClr val="3C3C3B"/>
                </a:solidFill>
                <a:cs typeface="Times New Roman"/>
              </a:rPr>
              <a:t>o</a:t>
            </a:r>
            <a:r>
              <a:rPr sz="993" spc="19">
                <a:solidFill>
                  <a:srgbClr val="3C3C3B"/>
                </a:solidFill>
                <a:cs typeface="Times New Roman"/>
              </a:rPr>
              <a:t> </a:t>
            </a:r>
            <a:endParaRPr sz="993">
              <a:cs typeface="Times New Roman"/>
            </a:endParaRPr>
          </a:p>
          <a:p>
            <a:pPr marL="11469">
              <a:lnSpc>
                <a:spcPts val="1142"/>
              </a:lnSpc>
              <a:spcBef>
                <a:spcPts val="122"/>
              </a:spcBef>
            </a:pPr>
            <a:r>
              <a:rPr sz="993" spc="2">
                <a:solidFill>
                  <a:srgbClr val="3C3C3B"/>
                </a:solidFill>
                <a:cs typeface="Times New Roman"/>
              </a:rPr>
              <a:t>Bank; Clubcard Plus, </a:t>
            </a:r>
            <a:endParaRPr sz="993">
              <a:cs typeface="Times New Roman"/>
            </a:endParaRPr>
          </a:p>
          <a:p>
            <a:pPr marL="11469">
              <a:lnSpc>
                <a:spcPts val="1142"/>
              </a:lnSpc>
              <a:spcBef>
                <a:spcPts val="122"/>
              </a:spcBef>
            </a:pPr>
            <a:r>
              <a:rPr sz="993" spc="12">
                <a:solidFill>
                  <a:srgbClr val="3C3C3B"/>
                </a:solidFill>
                <a:cs typeface="Times New Roman"/>
              </a:rPr>
              <a:t>Clubcard vouchers </a:t>
            </a:r>
            <a:endParaRPr sz="993">
              <a:cs typeface="Times New Roman"/>
            </a:endParaRPr>
          </a:p>
          <a:p>
            <a:pPr marL="11469">
              <a:lnSpc>
                <a:spcPts val="1142"/>
              </a:lnSpc>
              <a:spcBef>
                <a:spcPts val="122"/>
              </a:spcBef>
            </a:pPr>
            <a:r>
              <a:rPr sz="993" spc="24">
                <a:solidFill>
                  <a:srgbClr val="3C3C3B"/>
                </a:solidFill>
                <a:cs typeface="Times New Roman"/>
              </a:rPr>
              <a:t>and eCoupons</a:t>
            </a:r>
            <a:endParaRPr sz="993">
              <a:cs typeface="Times New Roman"/>
            </a:endParaRPr>
          </a:p>
        </p:txBody>
      </p:sp>
      <p:sp>
        <p:nvSpPr>
          <p:cNvPr id="352" name="object 41">
            <a:extLst>
              <a:ext uri="{FF2B5EF4-FFF2-40B4-BE49-F238E27FC236}">
                <a16:creationId xmlns:a16="http://schemas.microsoft.com/office/drawing/2014/main" id="{1319AFF1-3C84-4554-9E2F-38970B158977}"/>
              </a:ext>
            </a:extLst>
          </p:cNvPr>
          <p:cNvSpPr txBox="1"/>
          <p:nvPr/>
        </p:nvSpPr>
        <p:spPr>
          <a:xfrm>
            <a:off x="4395527" y="6084016"/>
            <a:ext cx="1207692" cy="1594580"/>
          </a:xfrm>
          <a:prstGeom prst="rect">
            <a:avLst/>
          </a:prstGeom>
        </p:spPr>
        <p:txBody>
          <a:bodyPr wrap="square" lIns="0" tIns="6451" rIns="0" bIns="0" rtlCol="0">
            <a:noAutofit/>
          </a:bodyPr>
          <a:lstStyle/>
          <a:p>
            <a:pPr marL="11469" marR="10292">
              <a:lnSpc>
                <a:spcPts val="1016"/>
              </a:lnSpc>
            </a:pPr>
            <a:r>
              <a:rPr sz="993" spc="14">
                <a:solidFill>
                  <a:srgbClr val="3C3C3B"/>
                </a:solidFill>
                <a:cs typeface="Times New Roman"/>
              </a:rPr>
              <a:t>5 Step process, steps</a:t>
            </a:r>
            <a:endParaRPr sz="993">
              <a:cs typeface="Times New Roman"/>
            </a:endParaRPr>
          </a:p>
          <a:p>
            <a:pPr marL="11469" marR="95757">
              <a:lnSpc>
                <a:spcPts val="1142"/>
              </a:lnSpc>
              <a:spcBef>
                <a:spcPts val="70"/>
              </a:spcBef>
            </a:pPr>
            <a:r>
              <a:rPr sz="993" spc="14">
                <a:solidFill>
                  <a:srgbClr val="3C3C3B"/>
                </a:solidFill>
                <a:cs typeface="Times New Roman"/>
              </a:rPr>
              <a:t>dedicated to offers; </a:t>
            </a:r>
            <a:endParaRPr sz="993">
              <a:cs typeface="Times New Roman"/>
            </a:endParaRPr>
          </a:p>
          <a:p>
            <a:pPr marL="11469" marR="95757">
              <a:lnSpc>
                <a:spcPts val="1142"/>
              </a:lnSpc>
              <a:spcBef>
                <a:spcPts val="122"/>
              </a:spcBef>
            </a:pPr>
            <a:r>
              <a:rPr sz="993" spc="25">
                <a:solidFill>
                  <a:srgbClr val="3C3C3B"/>
                </a:solidFill>
                <a:cs typeface="Times New Roman"/>
              </a:rPr>
              <a:t>Payment methods: </a:t>
            </a:r>
            <a:endParaRPr sz="993">
              <a:cs typeface="Times New Roman"/>
            </a:endParaRPr>
          </a:p>
          <a:p>
            <a:pPr marL="11469" marR="95757">
              <a:lnSpc>
                <a:spcPts val="1142"/>
              </a:lnSpc>
              <a:spcBef>
                <a:spcPts val="122"/>
              </a:spcBef>
            </a:pPr>
            <a:r>
              <a:rPr sz="993" spc="4">
                <a:solidFill>
                  <a:srgbClr val="3C3C3B"/>
                </a:solidFill>
                <a:cs typeface="Times New Roman"/>
              </a:rPr>
              <a:t>Credit or Debit cards</a:t>
            </a:r>
            <a:endParaRPr sz="993">
              <a:cs typeface="Times New Roman"/>
            </a:endParaRPr>
          </a:p>
          <a:p>
            <a:pPr marL="11469">
              <a:lnSpc>
                <a:spcPts val="1142"/>
              </a:lnSpc>
              <a:spcBef>
                <a:spcPts val="126"/>
              </a:spcBef>
            </a:pPr>
            <a:r>
              <a:rPr sz="993" spc="-7">
                <a:solidFill>
                  <a:srgbClr val="3C3C3B"/>
                </a:solidFill>
                <a:cs typeface="Times New Roman"/>
              </a:rPr>
              <a:t>– Visa, Mastercard, </a:t>
            </a:r>
            <a:endParaRPr sz="993">
              <a:cs typeface="Times New Roman"/>
            </a:endParaRPr>
          </a:p>
          <a:p>
            <a:pPr marL="11469">
              <a:lnSpc>
                <a:spcPts val="1142"/>
              </a:lnSpc>
              <a:spcBef>
                <a:spcPts val="122"/>
              </a:spcBef>
            </a:pPr>
            <a:r>
              <a:rPr sz="993">
                <a:solidFill>
                  <a:srgbClr val="3C3C3B"/>
                </a:solidFill>
                <a:cs typeface="Times New Roman"/>
              </a:rPr>
              <a:t>Mae</a:t>
            </a:r>
            <a:r>
              <a:rPr sz="993" spc="-17">
                <a:solidFill>
                  <a:srgbClr val="3C3C3B"/>
                </a:solidFill>
                <a:cs typeface="Times New Roman"/>
              </a:rPr>
              <a:t>s</a:t>
            </a:r>
            <a:r>
              <a:rPr sz="993">
                <a:solidFill>
                  <a:srgbClr val="3C3C3B"/>
                </a:solidFill>
                <a:cs typeface="Times New Roman"/>
              </a:rPr>
              <a:t>t</a:t>
            </a:r>
            <a:r>
              <a:rPr sz="993" spc="-8">
                <a:solidFill>
                  <a:srgbClr val="3C3C3B"/>
                </a:solidFill>
                <a:cs typeface="Times New Roman"/>
              </a:rPr>
              <a:t>ro</a:t>
            </a:r>
            <a:r>
              <a:rPr sz="993">
                <a:solidFill>
                  <a:srgbClr val="3C3C3B"/>
                </a:solidFill>
                <a:cs typeface="Times New Roman"/>
              </a:rPr>
              <a:t>,</a:t>
            </a:r>
            <a:r>
              <a:rPr sz="993" spc="41">
                <a:solidFill>
                  <a:srgbClr val="3C3C3B"/>
                </a:solidFill>
                <a:cs typeface="Times New Roman"/>
              </a:rPr>
              <a:t> </a:t>
            </a:r>
            <a:r>
              <a:rPr sz="993" spc="-45">
                <a:solidFill>
                  <a:srgbClr val="3C3C3B"/>
                </a:solidFill>
                <a:cs typeface="Times New Roman"/>
              </a:rPr>
              <a:t>Am</a:t>
            </a:r>
            <a:r>
              <a:rPr sz="993" spc="-35">
                <a:solidFill>
                  <a:srgbClr val="3C3C3B"/>
                </a:solidFill>
                <a:cs typeface="Times New Roman"/>
              </a:rPr>
              <a:t>e</a:t>
            </a:r>
            <a:r>
              <a:rPr sz="993" spc="-21">
                <a:solidFill>
                  <a:srgbClr val="3C3C3B"/>
                </a:solidFill>
                <a:cs typeface="Times New Roman"/>
              </a:rPr>
              <a:t>x</a:t>
            </a:r>
            <a:r>
              <a:rPr sz="993" spc="-16">
                <a:solidFill>
                  <a:srgbClr val="3C3C3B"/>
                </a:solidFill>
                <a:cs typeface="Times New Roman"/>
              </a:rPr>
              <a:t>;</a:t>
            </a:r>
            <a:r>
              <a:rPr sz="993" spc="-47">
                <a:solidFill>
                  <a:srgbClr val="3C3C3B"/>
                </a:solidFill>
                <a:cs typeface="Times New Roman"/>
              </a:rPr>
              <a:t> </a:t>
            </a:r>
            <a:r>
              <a:rPr sz="993" spc="-5">
                <a:solidFill>
                  <a:srgbClr val="3C3C3B"/>
                </a:solidFill>
                <a:cs typeface="Times New Roman"/>
              </a:rPr>
              <a:t>Ne</a:t>
            </a:r>
            <a:r>
              <a:rPr sz="993" spc="-13">
                <a:solidFill>
                  <a:srgbClr val="3C3C3B"/>
                </a:solidFill>
                <a:cs typeface="Times New Roman"/>
              </a:rPr>
              <a:t>c</a:t>
            </a:r>
            <a:r>
              <a:rPr sz="993" spc="37">
                <a:solidFill>
                  <a:srgbClr val="3C3C3B"/>
                </a:solidFill>
                <a:cs typeface="Times New Roman"/>
              </a:rPr>
              <a:t>t</a:t>
            </a:r>
            <a:r>
              <a:rPr sz="993" spc="33">
                <a:solidFill>
                  <a:srgbClr val="3C3C3B"/>
                </a:solidFill>
                <a:cs typeface="Times New Roman"/>
              </a:rPr>
              <a:t>ar</a:t>
            </a:r>
            <a:r>
              <a:rPr sz="993" spc="21">
                <a:solidFill>
                  <a:srgbClr val="3C3C3B"/>
                </a:solidFill>
                <a:cs typeface="Times New Roman"/>
              </a:rPr>
              <a:t> </a:t>
            </a:r>
            <a:endParaRPr sz="993">
              <a:cs typeface="Times New Roman"/>
            </a:endParaRPr>
          </a:p>
          <a:p>
            <a:pPr marL="11469">
              <a:lnSpc>
                <a:spcPts val="1142"/>
              </a:lnSpc>
              <a:spcBef>
                <a:spcPts val="122"/>
              </a:spcBef>
            </a:pPr>
            <a:r>
              <a:rPr sz="993" spc="9">
                <a:solidFill>
                  <a:srgbClr val="3C3C3B"/>
                </a:solidFill>
                <a:cs typeface="Times New Roman"/>
              </a:rPr>
              <a:t>points, Sainsbury’s</a:t>
            </a:r>
            <a:endParaRPr sz="993">
              <a:cs typeface="Times New Roman"/>
            </a:endParaRPr>
          </a:p>
          <a:p>
            <a:pPr marL="11469" marR="150878">
              <a:lnSpc>
                <a:spcPts val="1142"/>
              </a:lnSpc>
              <a:spcBef>
                <a:spcPts val="126"/>
              </a:spcBef>
            </a:pPr>
            <a:r>
              <a:rPr sz="993" spc="-11">
                <a:solidFill>
                  <a:srgbClr val="3C3C3B"/>
                </a:solidFill>
                <a:cs typeface="Times New Roman"/>
              </a:rPr>
              <a:t>Gift Cards, E-Gift </a:t>
            </a:r>
            <a:endParaRPr sz="993">
              <a:cs typeface="Times New Roman"/>
            </a:endParaRPr>
          </a:p>
          <a:p>
            <a:pPr marL="11469" marR="150878">
              <a:lnSpc>
                <a:spcPts val="1142"/>
              </a:lnSpc>
              <a:spcBef>
                <a:spcPts val="122"/>
              </a:spcBef>
            </a:pPr>
            <a:r>
              <a:rPr sz="993" spc="14">
                <a:solidFill>
                  <a:srgbClr val="3C3C3B"/>
                </a:solidFill>
                <a:cs typeface="Times New Roman"/>
              </a:rPr>
              <a:t>Cards Coupons and </a:t>
            </a:r>
            <a:endParaRPr sz="993">
              <a:cs typeface="Times New Roman"/>
            </a:endParaRPr>
          </a:p>
          <a:p>
            <a:pPr marL="11469" marR="150878">
              <a:lnSpc>
                <a:spcPts val="1142"/>
              </a:lnSpc>
              <a:spcBef>
                <a:spcPts val="122"/>
              </a:spcBef>
            </a:pPr>
            <a:r>
              <a:rPr sz="993" spc="-2">
                <a:solidFill>
                  <a:srgbClr val="3C3C3B"/>
                </a:solidFill>
                <a:cs typeface="Times New Roman"/>
              </a:rPr>
              <a:t>Vouchers</a:t>
            </a:r>
            <a:endParaRPr sz="993">
              <a:cs typeface="Times New Roman"/>
            </a:endParaRPr>
          </a:p>
        </p:txBody>
      </p:sp>
      <p:sp>
        <p:nvSpPr>
          <p:cNvPr id="353" name="object 40">
            <a:extLst>
              <a:ext uri="{FF2B5EF4-FFF2-40B4-BE49-F238E27FC236}">
                <a16:creationId xmlns:a16="http://schemas.microsoft.com/office/drawing/2014/main" id="{B416F5CB-54B5-4E19-ACFF-B5DB3110ED97}"/>
              </a:ext>
            </a:extLst>
          </p:cNvPr>
          <p:cNvSpPr txBox="1"/>
          <p:nvPr/>
        </p:nvSpPr>
        <p:spPr>
          <a:xfrm>
            <a:off x="5630938" y="6084268"/>
            <a:ext cx="1150539" cy="952147"/>
          </a:xfrm>
          <a:prstGeom prst="rect">
            <a:avLst/>
          </a:prstGeom>
        </p:spPr>
        <p:txBody>
          <a:bodyPr wrap="square" lIns="0" tIns="6451" rIns="0" bIns="0" rtlCol="0">
            <a:noAutofit/>
          </a:bodyPr>
          <a:lstStyle/>
          <a:p>
            <a:pPr marL="11469" marR="10292">
              <a:lnSpc>
                <a:spcPts val="1016"/>
              </a:lnSpc>
            </a:pPr>
            <a:r>
              <a:rPr sz="993" spc="10">
                <a:solidFill>
                  <a:srgbClr val="3C3C3B"/>
                </a:solidFill>
                <a:cs typeface="Times New Roman"/>
              </a:rPr>
              <a:t>5 Step process;</a:t>
            </a:r>
            <a:endParaRPr sz="993">
              <a:cs typeface="Times New Roman"/>
            </a:endParaRPr>
          </a:p>
          <a:p>
            <a:pPr marL="11469" marR="38606">
              <a:lnSpc>
                <a:spcPts val="1142"/>
              </a:lnSpc>
              <a:spcBef>
                <a:spcPts val="70"/>
              </a:spcBef>
            </a:pPr>
            <a:r>
              <a:rPr sz="993" spc="25">
                <a:solidFill>
                  <a:srgbClr val="3C3C3B"/>
                </a:solidFill>
                <a:cs typeface="Times New Roman"/>
              </a:rPr>
              <a:t>Payment methods: </a:t>
            </a:r>
            <a:endParaRPr sz="993">
              <a:cs typeface="Times New Roman"/>
            </a:endParaRPr>
          </a:p>
          <a:p>
            <a:pPr marL="11469" marR="38606">
              <a:lnSpc>
                <a:spcPts val="1142"/>
              </a:lnSpc>
              <a:spcBef>
                <a:spcPts val="122"/>
              </a:spcBef>
            </a:pPr>
            <a:r>
              <a:rPr sz="993" spc="4">
                <a:solidFill>
                  <a:srgbClr val="3C3C3B"/>
                </a:solidFill>
                <a:cs typeface="Times New Roman"/>
              </a:rPr>
              <a:t>Credit or Debit cards</a:t>
            </a:r>
            <a:endParaRPr sz="993">
              <a:cs typeface="Times New Roman"/>
            </a:endParaRPr>
          </a:p>
          <a:p>
            <a:pPr marL="11469">
              <a:lnSpc>
                <a:spcPts val="1142"/>
              </a:lnSpc>
              <a:spcBef>
                <a:spcPts val="126"/>
              </a:spcBef>
            </a:pPr>
            <a:r>
              <a:rPr sz="993" spc="-7">
                <a:solidFill>
                  <a:srgbClr val="3C3C3B"/>
                </a:solidFill>
                <a:cs typeface="Times New Roman"/>
              </a:rPr>
              <a:t>– Visa, Mastercard, </a:t>
            </a:r>
            <a:endParaRPr sz="993">
              <a:cs typeface="Times New Roman"/>
            </a:endParaRPr>
          </a:p>
          <a:p>
            <a:pPr marL="11469">
              <a:lnSpc>
                <a:spcPts val="1142"/>
              </a:lnSpc>
              <a:spcBef>
                <a:spcPts val="122"/>
              </a:spcBef>
            </a:pPr>
            <a:r>
              <a:rPr sz="993" spc="-13">
                <a:solidFill>
                  <a:srgbClr val="3C3C3B"/>
                </a:solidFill>
                <a:cs typeface="Times New Roman"/>
              </a:rPr>
              <a:t>Amex; Morrisons </a:t>
            </a:r>
            <a:endParaRPr sz="993">
              <a:cs typeface="Times New Roman"/>
            </a:endParaRPr>
          </a:p>
          <a:p>
            <a:pPr marL="11469">
              <a:lnSpc>
                <a:spcPts val="1142"/>
              </a:lnSpc>
              <a:spcBef>
                <a:spcPts val="122"/>
              </a:spcBef>
            </a:pPr>
            <a:r>
              <a:rPr sz="993" spc="4">
                <a:solidFill>
                  <a:srgbClr val="3C3C3B"/>
                </a:solidFill>
                <a:cs typeface="Times New Roman"/>
              </a:rPr>
              <a:t>Vouchers or Coupons</a:t>
            </a:r>
            <a:endParaRPr sz="993">
              <a:cs typeface="Times New Roman"/>
            </a:endParaRPr>
          </a:p>
        </p:txBody>
      </p:sp>
      <p:sp>
        <p:nvSpPr>
          <p:cNvPr id="354" name="object 39">
            <a:extLst>
              <a:ext uri="{FF2B5EF4-FFF2-40B4-BE49-F238E27FC236}">
                <a16:creationId xmlns:a16="http://schemas.microsoft.com/office/drawing/2014/main" id="{129816AC-F9AD-494B-8CB8-C89FEDB00694}"/>
              </a:ext>
            </a:extLst>
          </p:cNvPr>
          <p:cNvSpPr txBox="1"/>
          <p:nvPr/>
        </p:nvSpPr>
        <p:spPr>
          <a:xfrm>
            <a:off x="6866350" y="6084394"/>
            <a:ext cx="1195706" cy="1273364"/>
          </a:xfrm>
          <a:prstGeom prst="rect">
            <a:avLst/>
          </a:prstGeom>
        </p:spPr>
        <p:txBody>
          <a:bodyPr wrap="square" lIns="0" tIns="6451" rIns="0" bIns="0" rtlCol="0">
            <a:noAutofit/>
          </a:bodyPr>
          <a:lstStyle/>
          <a:p>
            <a:pPr marL="11469" marR="10292">
              <a:lnSpc>
                <a:spcPts val="1016"/>
              </a:lnSpc>
            </a:pPr>
            <a:r>
              <a:rPr sz="993" spc="14">
                <a:solidFill>
                  <a:srgbClr val="3C3C3B"/>
                </a:solidFill>
                <a:cs typeface="Times New Roman"/>
              </a:rPr>
              <a:t>8 Step process, steps</a:t>
            </a:r>
            <a:endParaRPr sz="993">
              <a:cs typeface="Times New Roman"/>
            </a:endParaRPr>
          </a:p>
          <a:p>
            <a:pPr marL="11469">
              <a:lnSpc>
                <a:spcPts val="1142"/>
              </a:lnSpc>
              <a:spcBef>
                <a:spcPts val="70"/>
              </a:spcBef>
            </a:pPr>
            <a:r>
              <a:rPr sz="993" spc="15">
                <a:solidFill>
                  <a:srgbClr val="3C3C3B"/>
                </a:solidFill>
                <a:cs typeface="Times New Roman"/>
              </a:rPr>
              <a:t>dedicated to offers, </a:t>
            </a:r>
            <a:endParaRPr sz="993">
              <a:cs typeface="Times New Roman"/>
            </a:endParaRPr>
          </a:p>
          <a:p>
            <a:pPr marL="11469">
              <a:lnSpc>
                <a:spcPts val="1142"/>
              </a:lnSpc>
              <a:spcBef>
                <a:spcPts val="122"/>
              </a:spcBef>
            </a:pPr>
            <a:r>
              <a:rPr sz="993" spc="14">
                <a:solidFill>
                  <a:srgbClr val="3C3C3B"/>
                </a:solidFill>
                <a:cs typeface="Times New Roman"/>
              </a:rPr>
              <a:t>upselling; Payment </a:t>
            </a:r>
            <a:endParaRPr sz="993">
              <a:cs typeface="Times New Roman"/>
            </a:endParaRPr>
          </a:p>
          <a:p>
            <a:pPr marL="11469">
              <a:lnSpc>
                <a:spcPts val="1142"/>
              </a:lnSpc>
              <a:spcBef>
                <a:spcPts val="122"/>
              </a:spcBef>
            </a:pPr>
            <a:r>
              <a:rPr sz="993" spc="14">
                <a:solidFill>
                  <a:srgbClr val="3C3C3B"/>
                </a:solidFill>
                <a:cs typeface="Times New Roman"/>
              </a:rPr>
              <a:t>methods: Credit or </a:t>
            </a:r>
            <a:endParaRPr sz="993">
              <a:cs typeface="Times New Roman"/>
            </a:endParaRPr>
          </a:p>
          <a:p>
            <a:pPr marL="11469">
              <a:lnSpc>
                <a:spcPts val="1142"/>
              </a:lnSpc>
              <a:spcBef>
                <a:spcPts val="122"/>
              </a:spcBef>
            </a:pPr>
            <a:r>
              <a:rPr sz="993">
                <a:solidFill>
                  <a:srgbClr val="3C3C3B"/>
                </a:solidFill>
                <a:cs typeface="Times New Roman"/>
              </a:rPr>
              <a:t>Debit cards – Visa, </a:t>
            </a:r>
            <a:endParaRPr sz="993">
              <a:cs typeface="Times New Roman"/>
            </a:endParaRPr>
          </a:p>
          <a:p>
            <a:pPr marL="11469">
              <a:lnSpc>
                <a:spcPts val="1142"/>
              </a:lnSpc>
              <a:spcBef>
                <a:spcPts val="122"/>
              </a:spcBef>
            </a:pPr>
            <a:r>
              <a:rPr sz="993" spc="3">
                <a:solidFill>
                  <a:srgbClr val="3C3C3B"/>
                </a:solidFill>
                <a:cs typeface="Times New Roman"/>
              </a:rPr>
              <a:t>Mastercard, Amex, </a:t>
            </a:r>
            <a:endParaRPr sz="993">
              <a:cs typeface="Times New Roman"/>
            </a:endParaRPr>
          </a:p>
          <a:p>
            <a:pPr marL="11469">
              <a:lnSpc>
                <a:spcPts val="1142"/>
              </a:lnSpc>
              <a:spcBef>
                <a:spcPts val="122"/>
              </a:spcBef>
            </a:pPr>
            <a:r>
              <a:rPr sz="993">
                <a:solidFill>
                  <a:srgbClr val="3C3C3B"/>
                </a:solidFill>
                <a:cs typeface="Times New Roman"/>
              </a:rPr>
              <a:t>Swi</a:t>
            </a:r>
            <a:r>
              <a:rPr sz="993" spc="-13">
                <a:solidFill>
                  <a:srgbClr val="3C3C3B"/>
                </a:solidFill>
                <a:cs typeface="Times New Roman"/>
              </a:rPr>
              <a:t>t</a:t>
            </a:r>
            <a:r>
              <a:rPr sz="993">
                <a:solidFill>
                  <a:srgbClr val="3C3C3B"/>
                </a:solidFill>
                <a:cs typeface="Times New Roman"/>
              </a:rPr>
              <a:t>ch;</a:t>
            </a:r>
            <a:r>
              <a:rPr sz="993" spc="-25">
                <a:solidFill>
                  <a:srgbClr val="3C3C3B"/>
                </a:solidFill>
                <a:cs typeface="Times New Roman"/>
              </a:rPr>
              <a:t> </a:t>
            </a:r>
            <a:r>
              <a:rPr sz="993" spc="-40">
                <a:solidFill>
                  <a:srgbClr val="3C3C3B"/>
                </a:solidFill>
                <a:cs typeface="Times New Roman"/>
              </a:rPr>
              <a:t>P</a:t>
            </a:r>
            <a:r>
              <a:rPr sz="993">
                <a:solidFill>
                  <a:srgbClr val="3C3C3B"/>
                </a:solidFill>
                <a:cs typeface="Times New Roman"/>
              </a:rPr>
              <a:t>ay</a:t>
            </a:r>
            <a:r>
              <a:rPr sz="993" spc="-40">
                <a:solidFill>
                  <a:srgbClr val="3C3C3B"/>
                </a:solidFill>
                <a:cs typeface="Times New Roman"/>
              </a:rPr>
              <a:t>P</a:t>
            </a:r>
            <a:r>
              <a:rPr sz="993">
                <a:solidFill>
                  <a:srgbClr val="3C3C3B"/>
                </a:solidFill>
                <a:cs typeface="Times New Roman"/>
              </a:rPr>
              <a:t>al,</a:t>
            </a:r>
            <a:r>
              <a:rPr sz="993" spc="23">
                <a:solidFill>
                  <a:srgbClr val="3C3C3B"/>
                </a:solidFill>
                <a:cs typeface="Times New Roman"/>
              </a:rPr>
              <a:t> </a:t>
            </a:r>
            <a:r>
              <a:rPr sz="993" spc="-28">
                <a:solidFill>
                  <a:srgbClr val="3C3C3B"/>
                </a:solidFill>
                <a:cs typeface="Times New Roman"/>
              </a:rPr>
              <a:t>O</a:t>
            </a:r>
            <a:r>
              <a:rPr sz="993" spc="-26">
                <a:solidFill>
                  <a:srgbClr val="3C3C3B"/>
                </a:solidFill>
                <a:cs typeface="Times New Roman"/>
              </a:rPr>
              <a:t>c</a:t>
            </a:r>
            <a:r>
              <a:rPr sz="993" spc="46">
                <a:solidFill>
                  <a:srgbClr val="3C3C3B"/>
                </a:solidFill>
                <a:cs typeface="Times New Roman"/>
              </a:rPr>
              <a:t>ado</a:t>
            </a:r>
            <a:r>
              <a:rPr sz="993" spc="23">
                <a:solidFill>
                  <a:srgbClr val="3C3C3B"/>
                </a:solidFill>
                <a:cs typeface="Times New Roman"/>
              </a:rPr>
              <a:t> </a:t>
            </a:r>
            <a:endParaRPr sz="993">
              <a:cs typeface="Times New Roman"/>
            </a:endParaRPr>
          </a:p>
          <a:p>
            <a:pPr marL="11469">
              <a:lnSpc>
                <a:spcPts val="1142"/>
              </a:lnSpc>
              <a:spcBef>
                <a:spcPts val="122"/>
              </a:spcBef>
            </a:pPr>
            <a:r>
              <a:rPr sz="993" spc="30">
                <a:solidFill>
                  <a:srgbClr val="3C3C3B"/>
                </a:solidFill>
                <a:cs typeface="Times New Roman"/>
              </a:rPr>
              <a:t>coupons</a:t>
            </a:r>
            <a:endParaRPr sz="993">
              <a:cs typeface="Times New Roman"/>
            </a:endParaRPr>
          </a:p>
        </p:txBody>
      </p:sp>
      <p:sp>
        <p:nvSpPr>
          <p:cNvPr id="355" name="object 38">
            <a:extLst>
              <a:ext uri="{FF2B5EF4-FFF2-40B4-BE49-F238E27FC236}">
                <a16:creationId xmlns:a16="http://schemas.microsoft.com/office/drawing/2014/main" id="{D37B79ED-F7C2-460D-BBD1-6940B48E7925}"/>
              </a:ext>
            </a:extLst>
          </p:cNvPr>
          <p:cNvSpPr txBox="1"/>
          <p:nvPr/>
        </p:nvSpPr>
        <p:spPr>
          <a:xfrm>
            <a:off x="8101761" y="6084646"/>
            <a:ext cx="1206052" cy="1433972"/>
          </a:xfrm>
          <a:prstGeom prst="rect">
            <a:avLst/>
          </a:prstGeom>
        </p:spPr>
        <p:txBody>
          <a:bodyPr wrap="square" lIns="0" tIns="6451" rIns="0" bIns="0" rtlCol="0">
            <a:noAutofit/>
          </a:bodyPr>
          <a:lstStyle/>
          <a:p>
            <a:pPr marL="11469" marR="10292">
              <a:lnSpc>
                <a:spcPts val="1016"/>
              </a:lnSpc>
            </a:pPr>
            <a:r>
              <a:rPr sz="993" spc="8">
                <a:solidFill>
                  <a:srgbClr val="3C3C3B"/>
                </a:solidFill>
                <a:cs typeface="Times New Roman"/>
              </a:rPr>
              <a:t>4-5 Step process,</a:t>
            </a:r>
            <a:endParaRPr sz="993">
              <a:cs typeface="Times New Roman"/>
            </a:endParaRPr>
          </a:p>
          <a:p>
            <a:pPr marL="11469" marR="166030">
              <a:lnSpc>
                <a:spcPts val="1142"/>
              </a:lnSpc>
              <a:spcBef>
                <a:spcPts val="70"/>
              </a:spcBef>
            </a:pPr>
            <a:r>
              <a:rPr sz="993" spc="26">
                <a:solidFill>
                  <a:srgbClr val="3C3C3B"/>
                </a:solidFill>
                <a:cs typeface="Times New Roman"/>
              </a:rPr>
              <a:t>steps dedicated to </a:t>
            </a:r>
            <a:endParaRPr sz="993">
              <a:cs typeface="Times New Roman"/>
            </a:endParaRPr>
          </a:p>
          <a:p>
            <a:pPr marL="11469" marR="166030">
              <a:lnSpc>
                <a:spcPts val="1142"/>
              </a:lnSpc>
              <a:spcBef>
                <a:spcPts val="122"/>
              </a:spcBef>
            </a:pPr>
            <a:r>
              <a:rPr sz="993" spc="14">
                <a:solidFill>
                  <a:srgbClr val="3C3C3B"/>
                </a:solidFill>
                <a:cs typeface="Times New Roman"/>
              </a:rPr>
              <a:t>upselling; Payment </a:t>
            </a:r>
            <a:endParaRPr sz="993">
              <a:cs typeface="Times New Roman"/>
            </a:endParaRPr>
          </a:p>
          <a:p>
            <a:pPr marL="11469" marR="166030">
              <a:lnSpc>
                <a:spcPts val="1142"/>
              </a:lnSpc>
              <a:spcBef>
                <a:spcPts val="122"/>
              </a:spcBef>
            </a:pPr>
            <a:r>
              <a:rPr sz="993" spc="17">
                <a:solidFill>
                  <a:srgbClr val="3C3C3B"/>
                </a:solidFill>
                <a:cs typeface="Times New Roman"/>
              </a:rPr>
              <a:t>methods: Credit</a:t>
            </a:r>
            <a:endParaRPr sz="993">
              <a:cs typeface="Times New Roman"/>
            </a:endParaRPr>
          </a:p>
          <a:p>
            <a:pPr marL="11469">
              <a:lnSpc>
                <a:spcPts val="1142"/>
              </a:lnSpc>
              <a:spcBef>
                <a:spcPts val="126"/>
              </a:spcBef>
            </a:pPr>
            <a:r>
              <a:rPr sz="993" spc="4">
                <a:solidFill>
                  <a:srgbClr val="3C3C3B"/>
                </a:solidFill>
                <a:cs typeface="Times New Roman"/>
              </a:rPr>
              <a:t>or Debit cards – </a:t>
            </a:r>
            <a:endParaRPr sz="993">
              <a:cs typeface="Times New Roman"/>
            </a:endParaRPr>
          </a:p>
          <a:p>
            <a:pPr marL="11469">
              <a:lnSpc>
                <a:spcPts val="1142"/>
              </a:lnSpc>
              <a:spcBef>
                <a:spcPts val="122"/>
              </a:spcBef>
            </a:pPr>
            <a:r>
              <a:rPr sz="993" spc="-5">
                <a:solidFill>
                  <a:srgbClr val="3C3C3B"/>
                </a:solidFill>
                <a:cs typeface="Times New Roman"/>
              </a:rPr>
              <a:t>P</a:t>
            </a:r>
            <a:r>
              <a:rPr sz="993" spc="26">
                <a:solidFill>
                  <a:srgbClr val="3C3C3B"/>
                </a:solidFill>
                <a:cs typeface="Times New Roman"/>
              </a:rPr>
              <a:t>artne</a:t>
            </a:r>
            <a:r>
              <a:rPr sz="993" spc="17">
                <a:solidFill>
                  <a:srgbClr val="3C3C3B"/>
                </a:solidFill>
                <a:cs typeface="Times New Roman"/>
              </a:rPr>
              <a:t>r</a:t>
            </a:r>
            <a:r>
              <a:rPr sz="993" spc="28">
                <a:solidFill>
                  <a:srgbClr val="3C3C3B"/>
                </a:solidFill>
                <a:cs typeface="Times New Roman"/>
              </a:rPr>
              <a:t>ship</a:t>
            </a:r>
            <a:r>
              <a:rPr sz="993" spc="-43">
                <a:solidFill>
                  <a:srgbClr val="3C3C3B"/>
                </a:solidFill>
                <a:cs typeface="Times New Roman"/>
              </a:rPr>
              <a:t> </a:t>
            </a:r>
            <a:r>
              <a:rPr sz="993" spc="-8">
                <a:solidFill>
                  <a:srgbClr val="3C3C3B"/>
                </a:solidFill>
                <a:cs typeface="Times New Roman"/>
              </a:rPr>
              <a:t>c</a:t>
            </a:r>
            <a:r>
              <a:rPr sz="993">
                <a:solidFill>
                  <a:srgbClr val="3C3C3B"/>
                </a:solidFill>
                <a:cs typeface="Times New Roman"/>
              </a:rPr>
              <a:t>a</a:t>
            </a:r>
            <a:r>
              <a:rPr sz="993" spc="-8">
                <a:solidFill>
                  <a:srgbClr val="3C3C3B"/>
                </a:solidFill>
                <a:cs typeface="Times New Roman"/>
              </a:rPr>
              <a:t>r</a:t>
            </a:r>
            <a:r>
              <a:rPr sz="993">
                <a:solidFill>
                  <a:srgbClr val="3C3C3B"/>
                </a:solidFill>
                <a:cs typeface="Times New Roman"/>
              </a:rPr>
              <a:t>d,</a:t>
            </a:r>
            <a:r>
              <a:rPr sz="993" spc="80">
                <a:solidFill>
                  <a:srgbClr val="3C3C3B"/>
                </a:solidFill>
                <a:cs typeface="Times New Roman"/>
              </a:rPr>
              <a:t> </a:t>
            </a:r>
            <a:r>
              <a:rPr sz="993">
                <a:solidFill>
                  <a:srgbClr val="3C3C3B"/>
                </a:solidFill>
                <a:cs typeface="Times New Roman"/>
              </a:rPr>
              <a:t>Visa, </a:t>
            </a:r>
            <a:endParaRPr sz="993">
              <a:cs typeface="Times New Roman"/>
            </a:endParaRPr>
          </a:p>
          <a:p>
            <a:pPr marL="11469">
              <a:lnSpc>
                <a:spcPts val="1142"/>
              </a:lnSpc>
              <a:spcBef>
                <a:spcPts val="122"/>
              </a:spcBef>
            </a:pPr>
            <a:r>
              <a:rPr sz="993" spc="5">
                <a:solidFill>
                  <a:srgbClr val="3C3C3B"/>
                </a:solidFill>
                <a:cs typeface="Times New Roman"/>
              </a:rPr>
              <a:t>Mastercard, Maestro, </a:t>
            </a:r>
            <a:endParaRPr sz="993">
              <a:cs typeface="Times New Roman"/>
            </a:endParaRPr>
          </a:p>
          <a:p>
            <a:pPr marL="11469">
              <a:lnSpc>
                <a:spcPts val="1142"/>
              </a:lnSpc>
              <a:spcBef>
                <a:spcPts val="122"/>
              </a:spcBef>
            </a:pPr>
            <a:r>
              <a:rPr sz="993" spc="-10">
                <a:solidFill>
                  <a:srgbClr val="3C3C3B"/>
                </a:solidFill>
                <a:cs typeface="Times New Roman"/>
              </a:rPr>
              <a:t>Amex; Waitrrose Gift </a:t>
            </a:r>
            <a:endParaRPr sz="993">
              <a:cs typeface="Times New Roman"/>
            </a:endParaRPr>
          </a:p>
          <a:p>
            <a:pPr marL="11469">
              <a:lnSpc>
                <a:spcPts val="1142"/>
              </a:lnSpc>
              <a:spcBef>
                <a:spcPts val="122"/>
              </a:spcBef>
            </a:pPr>
            <a:r>
              <a:rPr sz="993" spc="19">
                <a:solidFill>
                  <a:srgbClr val="3C3C3B"/>
                </a:solidFill>
                <a:cs typeface="Times New Roman"/>
              </a:rPr>
              <a:t>cards, and vouchers</a:t>
            </a:r>
            <a:endParaRPr sz="993">
              <a:cs typeface="Times New Roman"/>
            </a:endParaRPr>
          </a:p>
        </p:txBody>
      </p:sp>
      <p:sp>
        <p:nvSpPr>
          <p:cNvPr id="356" name="object 37">
            <a:extLst>
              <a:ext uri="{FF2B5EF4-FFF2-40B4-BE49-F238E27FC236}">
                <a16:creationId xmlns:a16="http://schemas.microsoft.com/office/drawing/2014/main" id="{9EA0D439-0C7F-4B3D-9CF5-85A4D54428B3}"/>
              </a:ext>
            </a:extLst>
          </p:cNvPr>
          <p:cNvSpPr txBox="1"/>
          <p:nvPr/>
        </p:nvSpPr>
        <p:spPr>
          <a:xfrm>
            <a:off x="9337173" y="6084899"/>
            <a:ext cx="1111932" cy="791538"/>
          </a:xfrm>
          <a:prstGeom prst="rect">
            <a:avLst/>
          </a:prstGeom>
        </p:spPr>
        <p:txBody>
          <a:bodyPr wrap="square" lIns="0" tIns="6451" rIns="0" bIns="0" rtlCol="0">
            <a:noAutofit/>
          </a:bodyPr>
          <a:lstStyle/>
          <a:p>
            <a:pPr marL="11469" marR="10292">
              <a:lnSpc>
                <a:spcPts val="1016"/>
              </a:lnSpc>
            </a:pPr>
            <a:r>
              <a:rPr sz="993" spc="10">
                <a:solidFill>
                  <a:srgbClr val="3C3C3B"/>
                </a:solidFill>
                <a:cs typeface="Times New Roman"/>
              </a:rPr>
              <a:t>4 Step process;</a:t>
            </a:r>
            <a:endParaRPr sz="993">
              <a:cs typeface="Times New Roman"/>
            </a:endParaRPr>
          </a:p>
          <a:p>
            <a:pPr marL="11469">
              <a:lnSpc>
                <a:spcPts val="1142"/>
              </a:lnSpc>
              <a:spcBef>
                <a:spcPts val="70"/>
              </a:spcBef>
            </a:pPr>
            <a:r>
              <a:rPr sz="993" spc="25">
                <a:solidFill>
                  <a:srgbClr val="3C3C3B"/>
                </a:solidFill>
                <a:cs typeface="Times New Roman"/>
              </a:rPr>
              <a:t>Payment methods: </a:t>
            </a:r>
            <a:endParaRPr sz="993">
              <a:cs typeface="Times New Roman"/>
            </a:endParaRPr>
          </a:p>
          <a:p>
            <a:pPr marL="11469">
              <a:lnSpc>
                <a:spcPts val="1142"/>
              </a:lnSpc>
              <a:spcBef>
                <a:spcPts val="122"/>
              </a:spcBef>
            </a:pPr>
            <a:r>
              <a:rPr sz="993" spc="4">
                <a:solidFill>
                  <a:srgbClr val="3C3C3B"/>
                </a:solidFill>
                <a:cs typeface="Times New Roman"/>
              </a:rPr>
              <a:t>Credit or Debit cards</a:t>
            </a:r>
            <a:endParaRPr sz="993">
              <a:cs typeface="Times New Roman"/>
            </a:endParaRPr>
          </a:p>
          <a:p>
            <a:pPr marL="11469" marR="107491">
              <a:lnSpc>
                <a:spcPts val="1142"/>
              </a:lnSpc>
              <a:spcBef>
                <a:spcPts val="126"/>
              </a:spcBef>
            </a:pPr>
            <a:r>
              <a:rPr sz="993" spc="-9">
                <a:solidFill>
                  <a:srgbClr val="3C3C3B"/>
                </a:solidFill>
                <a:cs typeface="Times New Roman"/>
              </a:rPr>
              <a:t>– Visa, Mastercard; </a:t>
            </a:r>
            <a:endParaRPr sz="993">
              <a:cs typeface="Times New Roman"/>
            </a:endParaRPr>
          </a:p>
          <a:p>
            <a:pPr marL="11469" marR="107491">
              <a:lnSpc>
                <a:spcPts val="1142"/>
              </a:lnSpc>
              <a:spcBef>
                <a:spcPts val="122"/>
              </a:spcBef>
            </a:pPr>
            <a:r>
              <a:rPr sz="993" spc="9">
                <a:solidFill>
                  <a:srgbClr val="3C3C3B"/>
                </a:solidFill>
                <a:cs typeface="Times New Roman"/>
              </a:rPr>
              <a:t>Paypal</a:t>
            </a:r>
            <a:endParaRPr sz="993">
              <a:cs typeface="Times New Roman"/>
            </a:endParaRPr>
          </a:p>
        </p:txBody>
      </p:sp>
      <p:sp>
        <p:nvSpPr>
          <p:cNvPr id="357" name="object 36">
            <a:extLst>
              <a:ext uri="{FF2B5EF4-FFF2-40B4-BE49-F238E27FC236}">
                <a16:creationId xmlns:a16="http://schemas.microsoft.com/office/drawing/2014/main" id="{DEA5A829-A77D-4EB6-89CF-15B3C8E83123}"/>
              </a:ext>
            </a:extLst>
          </p:cNvPr>
          <p:cNvSpPr txBox="1"/>
          <p:nvPr/>
        </p:nvSpPr>
        <p:spPr>
          <a:xfrm>
            <a:off x="10572584" y="6085025"/>
            <a:ext cx="1197725" cy="630930"/>
          </a:xfrm>
          <a:prstGeom prst="rect">
            <a:avLst/>
          </a:prstGeom>
        </p:spPr>
        <p:txBody>
          <a:bodyPr wrap="square" lIns="0" tIns="6451" rIns="0" bIns="0" rtlCol="0">
            <a:noAutofit/>
          </a:bodyPr>
          <a:lstStyle/>
          <a:p>
            <a:pPr marL="11469" marR="10292">
              <a:lnSpc>
                <a:spcPts val="1016"/>
              </a:lnSpc>
            </a:pPr>
            <a:r>
              <a:rPr sz="993" spc="10">
                <a:solidFill>
                  <a:srgbClr val="3C3C3B"/>
                </a:solidFill>
                <a:cs typeface="Times New Roman"/>
              </a:rPr>
              <a:t>3 Step process;</a:t>
            </a:r>
            <a:endParaRPr sz="993">
              <a:cs typeface="Times New Roman"/>
            </a:endParaRPr>
          </a:p>
          <a:p>
            <a:pPr marL="11469">
              <a:lnSpc>
                <a:spcPts val="1142"/>
              </a:lnSpc>
              <a:spcBef>
                <a:spcPts val="70"/>
              </a:spcBef>
            </a:pPr>
            <a:r>
              <a:rPr sz="993" spc="25">
                <a:solidFill>
                  <a:srgbClr val="3C3C3B"/>
                </a:solidFill>
                <a:cs typeface="Times New Roman"/>
              </a:rPr>
              <a:t>Payment methods: </a:t>
            </a:r>
            <a:endParaRPr sz="993">
              <a:cs typeface="Times New Roman"/>
            </a:endParaRPr>
          </a:p>
          <a:p>
            <a:pPr marL="11469">
              <a:lnSpc>
                <a:spcPts val="1142"/>
              </a:lnSpc>
              <a:spcBef>
                <a:spcPts val="122"/>
              </a:spcBef>
            </a:pPr>
            <a:r>
              <a:rPr sz="993">
                <a:solidFill>
                  <a:srgbClr val="3C3C3B"/>
                </a:solidFill>
                <a:cs typeface="Times New Roman"/>
              </a:rPr>
              <a:t>C</a:t>
            </a:r>
            <a:r>
              <a:rPr sz="993" spc="-8">
                <a:solidFill>
                  <a:srgbClr val="3C3C3B"/>
                </a:solidFill>
                <a:cs typeface="Times New Roman"/>
              </a:rPr>
              <a:t>r</a:t>
            </a:r>
            <a:r>
              <a:rPr sz="993">
                <a:solidFill>
                  <a:srgbClr val="3C3C3B"/>
                </a:solidFill>
                <a:cs typeface="Times New Roman"/>
              </a:rPr>
              <a:t>edit</a:t>
            </a:r>
            <a:r>
              <a:rPr sz="993" spc="-5">
                <a:solidFill>
                  <a:srgbClr val="3C3C3B"/>
                </a:solidFill>
                <a:cs typeface="Times New Roman"/>
              </a:rPr>
              <a:t> </a:t>
            </a:r>
            <a:r>
              <a:rPr sz="993">
                <a:solidFill>
                  <a:srgbClr val="3C3C3B"/>
                </a:solidFill>
                <a:cs typeface="Times New Roman"/>
              </a:rPr>
              <a:t>or Debit</a:t>
            </a:r>
            <a:r>
              <a:rPr sz="993" spc="-27">
                <a:solidFill>
                  <a:srgbClr val="3C3C3B"/>
                </a:solidFill>
                <a:cs typeface="Times New Roman"/>
              </a:rPr>
              <a:t> </a:t>
            </a:r>
            <a:r>
              <a:rPr sz="993" spc="-8">
                <a:solidFill>
                  <a:srgbClr val="3C3C3B"/>
                </a:solidFill>
                <a:cs typeface="Times New Roman"/>
              </a:rPr>
              <a:t>c</a:t>
            </a:r>
            <a:r>
              <a:rPr sz="993">
                <a:solidFill>
                  <a:srgbClr val="3C3C3B"/>
                </a:solidFill>
                <a:cs typeface="Times New Roman"/>
              </a:rPr>
              <a:t>a</a:t>
            </a:r>
            <a:r>
              <a:rPr sz="993" spc="-8">
                <a:solidFill>
                  <a:srgbClr val="3C3C3B"/>
                </a:solidFill>
                <a:cs typeface="Times New Roman"/>
              </a:rPr>
              <a:t>r</a:t>
            </a:r>
            <a:r>
              <a:rPr sz="993">
                <a:solidFill>
                  <a:srgbClr val="3C3C3B"/>
                </a:solidFill>
                <a:cs typeface="Times New Roman"/>
              </a:rPr>
              <a:t>ds</a:t>
            </a:r>
            <a:r>
              <a:rPr sz="993" spc="107">
                <a:solidFill>
                  <a:srgbClr val="3C3C3B"/>
                </a:solidFill>
                <a:cs typeface="Times New Roman"/>
              </a:rPr>
              <a:t> </a:t>
            </a:r>
            <a:r>
              <a:rPr sz="993">
                <a:solidFill>
                  <a:srgbClr val="3C3C3B"/>
                </a:solidFill>
                <a:cs typeface="Times New Roman"/>
              </a:rPr>
              <a:t>– </a:t>
            </a:r>
            <a:endParaRPr sz="993">
              <a:cs typeface="Times New Roman"/>
            </a:endParaRPr>
          </a:p>
          <a:p>
            <a:pPr marL="11469">
              <a:lnSpc>
                <a:spcPts val="1142"/>
              </a:lnSpc>
              <a:spcBef>
                <a:spcPts val="122"/>
              </a:spcBef>
            </a:pPr>
            <a:r>
              <a:rPr sz="993" spc="-5">
                <a:solidFill>
                  <a:srgbClr val="3C3C3B"/>
                </a:solidFill>
                <a:cs typeface="Times New Roman"/>
              </a:rPr>
              <a:t>Visa, Mastercard</a:t>
            </a:r>
            <a:endParaRPr sz="993">
              <a:cs typeface="Times New Roman"/>
            </a:endParaRPr>
          </a:p>
        </p:txBody>
      </p:sp>
      <p:sp>
        <p:nvSpPr>
          <p:cNvPr id="358" name="object 35">
            <a:extLst>
              <a:ext uri="{FF2B5EF4-FFF2-40B4-BE49-F238E27FC236}">
                <a16:creationId xmlns:a16="http://schemas.microsoft.com/office/drawing/2014/main" id="{38AF1A16-CC2F-487A-B10F-EF729BEA4167}"/>
              </a:ext>
            </a:extLst>
          </p:cNvPr>
          <p:cNvSpPr txBox="1"/>
          <p:nvPr/>
        </p:nvSpPr>
        <p:spPr>
          <a:xfrm>
            <a:off x="11807995" y="6085151"/>
            <a:ext cx="1193435" cy="1433972"/>
          </a:xfrm>
          <a:prstGeom prst="rect">
            <a:avLst/>
          </a:prstGeom>
        </p:spPr>
        <p:txBody>
          <a:bodyPr wrap="square" lIns="0" tIns="6451" rIns="0" bIns="0" rtlCol="0">
            <a:noAutofit/>
          </a:bodyPr>
          <a:lstStyle/>
          <a:p>
            <a:pPr marL="11469" marR="10292">
              <a:lnSpc>
                <a:spcPts val="1016"/>
              </a:lnSpc>
            </a:pPr>
            <a:r>
              <a:rPr sz="993" spc="6">
                <a:solidFill>
                  <a:srgbClr val="3C3C3B"/>
                </a:solidFill>
                <a:cs typeface="Times New Roman"/>
              </a:rPr>
              <a:t>3-7 Step process;</a:t>
            </a:r>
            <a:endParaRPr sz="993">
              <a:cs typeface="Times New Roman"/>
            </a:endParaRPr>
          </a:p>
          <a:p>
            <a:pPr marL="11469" marR="81501">
              <a:lnSpc>
                <a:spcPts val="1142"/>
              </a:lnSpc>
              <a:spcBef>
                <a:spcPts val="70"/>
              </a:spcBef>
            </a:pPr>
            <a:r>
              <a:rPr sz="993" spc="25">
                <a:solidFill>
                  <a:srgbClr val="3C3C3B"/>
                </a:solidFill>
                <a:cs typeface="Times New Roman"/>
              </a:rPr>
              <a:t>Payment methods: </a:t>
            </a:r>
            <a:endParaRPr sz="993">
              <a:cs typeface="Times New Roman"/>
            </a:endParaRPr>
          </a:p>
          <a:p>
            <a:pPr marL="11469" marR="81501">
              <a:lnSpc>
                <a:spcPts val="1142"/>
              </a:lnSpc>
              <a:spcBef>
                <a:spcPts val="122"/>
              </a:spcBef>
            </a:pPr>
            <a:r>
              <a:rPr sz="993" spc="4">
                <a:solidFill>
                  <a:srgbClr val="3C3C3B"/>
                </a:solidFill>
                <a:cs typeface="Times New Roman"/>
              </a:rPr>
              <a:t>Credit or Debit cards</a:t>
            </a:r>
            <a:endParaRPr sz="993">
              <a:cs typeface="Times New Roman"/>
            </a:endParaRPr>
          </a:p>
          <a:p>
            <a:pPr marL="11469" marR="163759">
              <a:lnSpc>
                <a:spcPts val="1142"/>
              </a:lnSpc>
              <a:spcBef>
                <a:spcPts val="126"/>
              </a:spcBef>
            </a:pPr>
            <a:r>
              <a:rPr sz="993" spc="2">
                <a:solidFill>
                  <a:srgbClr val="3C3C3B"/>
                </a:solidFill>
                <a:cs typeface="Times New Roman"/>
              </a:rPr>
              <a:t>– Visa, Mastercard, </a:t>
            </a:r>
            <a:endParaRPr sz="993">
              <a:cs typeface="Times New Roman"/>
            </a:endParaRPr>
          </a:p>
          <a:p>
            <a:pPr marL="11469" marR="163759">
              <a:lnSpc>
                <a:spcPts val="1142"/>
              </a:lnSpc>
              <a:spcBef>
                <a:spcPts val="122"/>
              </a:spcBef>
            </a:pPr>
            <a:r>
              <a:rPr sz="993" spc="-12">
                <a:solidFill>
                  <a:srgbClr val="3C3C3B"/>
                </a:solidFill>
                <a:cs typeface="Times New Roman"/>
              </a:rPr>
              <a:t>Amex, Delta, Euro, </a:t>
            </a:r>
            <a:endParaRPr sz="993">
              <a:cs typeface="Times New Roman"/>
            </a:endParaRPr>
          </a:p>
          <a:p>
            <a:pPr marL="11469" marR="163759">
              <a:lnSpc>
                <a:spcPts val="1142"/>
              </a:lnSpc>
              <a:spcBef>
                <a:spcPts val="122"/>
              </a:spcBef>
            </a:pPr>
            <a:r>
              <a:rPr sz="993">
                <a:solidFill>
                  <a:srgbClr val="3C3C3B"/>
                </a:solidFill>
                <a:cs typeface="Times New Roman"/>
              </a:rPr>
              <a:t>Maestro, Solo;</a:t>
            </a:r>
            <a:endParaRPr sz="993">
              <a:cs typeface="Times New Roman"/>
            </a:endParaRPr>
          </a:p>
          <a:p>
            <a:pPr marL="11469">
              <a:lnSpc>
                <a:spcPts val="1142"/>
              </a:lnSpc>
              <a:spcBef>
                <a:spcPts val="126"/>
              </a:spcBef>
            </a:pPr>
            <a:r>
              <a:rPr sz="993">
                <a:solidFill>
                  <a:srgbClr val="3C3C3B"/>
                </a:solidFill>
                <a:cs typeface="Times New Roman"/>
              </a:rPr>
              <a:t>Ama</a:t>
            </a:r>
            <a:r>
              <a:rPr sz="993" spc="-8">
                <a:solidFill>
                  <a:srgbClr val="3C3C3B"/>
                </a:solidFill>
                <a:cs typeface="Times New Roman"/>
              </a:rPr>
              <a:t>z</a:t>
            </a:r>
            <a:r>
              <a:rPr sz="993">
                <a:solidFill>
                  <a:srgbClr val="3C3C3B"/>
                </a:solidFill>
                <a:cs typeface="Times New Roman"/>
              </a:rPr>
              <a:t>on</a:t>
            </a:r>
            <a:r>
              <a:rPr sz="993" spc="-64">
                <a:solidFill>
                  <a:srgbClr val="3C3C3B"/>
                </a:solidFill>
                <a:cs typeface="Times New Roman"/>
              </a:rPr>
              <a:t> </a:t>
            </a:r>
            <a:r>
              <a:rPr sz="993">
                <a:solidFill>
                  <a:srgbClr val="3C3C3B"/>
                </a:solidFill>
                <a:cs typeface="Times New Roman"/>
              </a:rPr>
              <a:t>gift</a:t>
            </a:r>
            <a:r>
              <a:rPr sz="993" spc="-90">
                <a:solidFill>
                  <a:srgbClr val="3C3C3B"/>
                </a:solidFill>
                <a:cs typeface="Times New Roman"/>
              </a:rPr>
              <a:t> </a:t>
            </a:r>
            <a:r>
              <a:rPr sz="993" spc="-8">
                <a:solidFill>
                  <a:srgbClr val="3C3C3B"/>
                </a:solidFill>
                <a:cs typeface="Times New Roman"/>
              </a:rPr>
              <a:t>c</a:t>
            </a:r>
            <a:r>
              <a:rPr sz="993">
                <a:solidFill>
                  <a:srgbClr val="3C3C3B"/>
                </a:solidFill>
                <a:cs typeface="Times New Roman"/>
              </a:rPr>
              <a:t>a</a:t>
            </a:r>
            <a:r>
              <a:rPr sz="993" spc="-8">
                <a:solidFill>
                  <a:srgbClr val="3C3C3B"/>
                </a:solidFill>
                <a:cs typeface="Times New Roman"/>
              </a:rPr>
              <a:t>r</a:t>
            </a:r>
            <a:r>
              <a:rPr sz="993">
                <a:solidFill>
                  <a:srgbClr val="3C3C3B"/>
                </a:solidFill>
                <a:cs typeface="Times New Roman"/>
              </a:rPr>
              <a:t>ds</a:t>
            </a:r>
            <a:r>
              <a:rPr sz="993" spc="107">
                <a:solidFill>
                  <a:srgbClr val="3C3C3B"/>
                </a:solidFill>
                <a:cs typeface="Times New Roman"/>
              </a:rPr>
              <a:t> </a:t>
            </a:r>
            <a:r>
              <a:rPr sz="993" spc="51">
                <a:solidFill>
                  <a:srgbClr val="3C3C3B"/>
                </a:solidFill>
                <a:cs typeface="Times New Roman"/>
              </a:rPr>
              <a:t>and</a:t>
            </a:r>
            <a:r>
              <a:rPr sz="993" spc="26">
                <a:solidFill>
                  <a:srgbClr val="3C3C3B"/>
                </a:solidFill>
                <a:cs typeface="Times New Roman"/>
              </a:rPr>
              <a:t> </a:t>
            </a:r>
            <a:endParaRPr sz="993">
              <a:cs typeface="Times New Roman"/>
            </a:endParaRPr>
          </a:p>
          <a:p>
            <a:pPr marL="11469">
              <a:lnSpc>
                <a:spcPts val="1142"/>
              </a:lnSpc>
              <a:spcBef>
                <a:spcPts val="122"/>
              </a:spcBef>
            </a:pPr>
            <a:r>
              <a:rPr sz="993" spc="11">
                <a:solidFill>
                  <a:srgbClr val="3C3C3B"/>
                </a:solidFill>
                <a:cs typeface="Times New Roman"/>
              </a:rPr>
              <a:t>vouchers, Rewards </a:t>
            </a:r>
            <a:endParaRPr sz="993">
              <a:cs typeface="Times New Roman"/>
            </a:endParaRPr>
          </a:p>
          <a:p>
            <a:pPr marL="11469">
              <a:lnSpc>
                <a:spcPts val="1142"/>
              </a:lnSpc>
              <a:spcBef>
                <a:spcPts val="122"/>
              </a:spcBef>
            </a:pPr>
            <a:r>
              <a:rPr sz="993" spc="30">
                <a:solidFill>
                  <a:srgbClr val="3C3C3B"/>
                </a:solidFill>
                <a:cs typeface="Times New Roman"/>
              </a:rPr>
              <a:t>points</a:t>
            </a:r>
            <a:endParaRPr sz="993">
              <a:cs typeface="Times New Roman"/>
            </a:endParaRPr>
          </a:p>
        </p:txBody>
      </p:sp>
      <p:sp>
        <p:nvSpPr>
          <p:cNvPr id="359" name="object 34">
            <a:extLst>
              <a:ext uri="{FF2B5EF4-FFF2-40B4-BE49-F238E27FC236}">
                <a16:creationId xmlns:a16="http://schemas.microsoft.com/office/drawing/2014/main" id="{DFF89FC5-B270-4DF0-A0A9-4C5C975C3696}"/>
              </a:ext>
            </a:extLst>
          </p:cNvPr>
          <p:cNvSpPr txBox="1"/>
          <p:nvPr/>
        </p:nvSpPr>
        <p:spPr>
          <a:xfrm>
            <a:off x="13043406" y="6085403"/>
            <a:ext cx="1205800" cy="2076407"/>
          </a:xfrm>
          <a:prstGeom prst="rect">
            <a:avLst/>
          </a:prstGeom>
        </p:spPr>
        <p:txBody>
          <a:bodyPr wrap="square" lIns="0" tIns="6451" rIns="0" bIns="0" rtlCol="0">
            <a:noAutofit/>
          </a:bodyPr>
          <a:lstStyle/>
          <a:p>
            <a:pPr marL="11469" marR="10292">
              <a:lnSpc>
                <a:spcPts val="1016"/>
              </a:lnSpc>
            </a:pPr>
            <a:r>
              <a:rPr sz="993" spc="6">
                <a:solidFill>
                  <a:srgbClr val="3C3C3B"/>
                </a:solidFill>
                <a:cs typeface="Times New Roman"/>
              </a:rPr>
              <a:t>3-4 Step process;</a:t>
            </a:r>
            <a:endParaRPr sz="993">
              <a:cs typeface="Times New Roman"/>
            </a:endParaRPr>
          </a:p>
          <a:p>
            <a:pPr marL="11469" marR="93865">
              <a:lnSpc>
                <a:spcPts val="1142"/>
              </a:lnSpc>
              <a:spcBef>
                <a:spcPts val="70"/>
              </a:spcBef>
            </a:pPr>
            <a:r>
              <a:rPr sz="993" spc="25">
                <a:solidFill>
                  <a:srgbClr val="3C3C3B"/>
                </a:solidFill>
                <a:cs typeface="Times New Roman"/>
              </a:rPr>
              <a:t>Payment methods: </a:t>
            </a:r>
            <a:endParaRPr sz="993">
              <a:cs typeface="Times New Roman"/>
            </a:endParaRPr>
          </a:p>
          <a:p>
            <a:pPr marL="11469" marR="93865">
              <a:lnSpc>
                <a:spcPts val="1142"/>
              </a:lnSpc>
              <a:spcBef>
                <a:spcPts val="122"/>
              </a:spcBef>
            </a:pPr>
            <a:r>
              <a:rPr sz="993" spc="4">
                <a:solidFill>
                  <a:srgbClr val="3C3C3B"/>
                </a:solidFill>
                <a:cs typeface="Times New Roman"/>
              </a:rPr>
              <a:t>Credit or Debit cards</a:t>
            </a:r>
            <a:endParaRPr sz="993">
              <a:cs typeface="Times New Roman"/>
            </a:endParaRPr>
          </a:p>
          <a:p>
            <a:pPr marL="11469">
              <a:lnSpc>
                <a:spcPts val="1142"/>
              </a:lnSpc>
              <a:spcBef>
                <a:spcPts val="126"/>
              </a:spcBef>
            </a:pPr>
            <a:r>
              <a:rPr sz="993" spc="-7">
                <a:solidFill>
                  <a:srgbClr val="3C3C3B"/>
                </a:solidFill>
                <a:cs typeface="Times New Roman"/>
              </a:rPr>
              <a:t>– Visa, Mastercard, </a:t>
            </a:r>
            <a:endParaRPr sz="993">
              <a:cs typeface="Times New Roman"/>
            </a:endParaRPr>
          </a:p>
          <a:p>
            <a:pPr marL="11469">
              <a:lnSpc>
                <a:spcPts val="1142"/>
              </a:lnSpc>
              <a:spcBef>
                <a:spcPts val="122"/>
              </a:spcBef>
            </a:pPr>
            <a:r>
              <a:rPr sz="993" spc="-16">
                <a:solidFill>
                  <a:srgbClr val="3C3C3B"/>
                </a:solidFill>
                <a:cs typeface="Times New Roman"/>
              </a:rPr>
              <a:t>Amex, Discover, </a:t>
            </a:r>
            <a:endParaRPr sz="993">
              <a:cs typeface="Times New Roman"/>
            </a:endParaRPr>
          </a:p>
          <a:p>
            <a:pPr marL="11469">
              <a:lnSpc>
                <a:spcPts val="1142"/>
              </a:lnSpc>
              <a:spcBef>
                <a:spcPts val="122"/>
              </a:spcBef>
            </a:pPr>
            <a:r>
              <a:rPr sz="993">
                <a:solidFill>
                  <a:srgbClr val="3C3C3B"/>
                </a:solidFill>
                <a:cs typeface="Times New Roman"/>
              </a:rPr>
              <a:t>Walmart Moneycard; </a:t>
            </a:r>
            <a:endParaRPr sz="993">
              <a:cs typeface="Times New Roman"/>
            </a:endParaRPr>
          </a:p>
          <a:p>
            <a:pPr marL="11469">
              <a:lnSpc>
                <a:spcPts val="1142"/>
              </a:lnSpc>
              <a:spcBef>
                <a:spcPts val="122"/>
              </a:spcBef>
            </a:pPr>
            <a:r>
              <a:rPr sz="993" spc="-13">
                <a:solidFill>
                  <a:srgbClr val="3C3C3B"/>
                </a:solidFill>
                <a:cs typeface="Times New Roman"/>
              </a:rPr>
              <a:t>Walmart Gift/eGift </a:t>
            </a:r>
            <a:endParaRPr sz="993">
              <a:cs typeface="Times New Roman"/>
            </a:endParaRPr>
          </a:p>
          <a:p>
            <a:pPr marL="11469">
              <a:lnSpc>
                <a:spcPts val="1142"/>
              </a:lnSpc>
              <a:spcBef>
                <a:spcPts val="122"/>
              </a:spcBef>
            </a:pPr>
            <a:r>
              <a:rPr sz="993" spc="5">
                <a:solidFill>
                  <a:srgbClr val="3C3C3B"/>
                </a:solidFill>
                <a:cs typeface="Times New Roman"/>
              </a:rPr>
              <a:t>cards, PayPal, Chase </a:t>
            </a:r>
            <a:endParaRPr sz="993">
              <a:cs typeface="Times New Roman"/>
            </a:endParaRPr>
          </a:p>
          <a:p>
            <a:pPr marL="11469">
              <a:lnSpc>
                <a:spcPts val="1142"/>
              </a:lnSpc>
              <a:spcBef>
                <a:spcPts val="122"/>
              </a:spcBef>
            </a:pPr>
            <a:r>
              <a:rPr sz="993" spc="-18">
                <a:solidFill>
                  <a:srgbClr val="3C3C3B"/>
                </a:solidFill>
                <a:cs typeface="Times New Roman"/>
              </a:rPr>
              <a:t>Pay, Visa Checkout, </a:t>
            </a:r>
            <a:endParaRPr sz="993">
              <a:cs typeface="Times New Roman"/>
            </a:endParaRPr>
          </a:p>
          <a:p>
            <a:pPr marL="11469">
              <a:lnSpc>
                <a:spcPts val="1142"/>
              </a:lnSpc>
              <a:spcBef>
                <a:spcPts val="122"/>
              </a:spcBef>
            </a:pPr>
            <a:r>
              <a:rPr sz="993" spc="-13">
                <a:solidFill>
                  <a:srgbClr val="3C3C3B"/>
                </a:solidFill>
                <a:cs typeface="Times New Roman"/>
              </a:rPr>
              <a:t>Amex Express </a:t>
            </a:r>
            <a:endParaRPr sz="993">
              <a:cs typeface="Times New Roman"/>
            </a:endParaRPr>
          </a:p>
          <a:p>
            <a:pPr marL="11469">
              <a:lnSpc>
                <a:spcPts val="1142"/>
              </a:lnSpc>
              <a:spcBef>
                <a:spcPts val="122"/>
              </a:spcBef>
            </a:pPr>
            <a:r>
              <a:rPr sz="993" spc="2">
                <a:solidFill>
                  <a:srgbClr val="3C3C3B"/>
                </a:solidFill>
                <a:cs typeface="Times New Roman"/>
              </a:rPr>
              <a:t>Checkout, Pay in </a:t>
            </a:r>
            <a:endParaRPr sz="993">
              <a:cs typeface="Times New Roman"/>
            </a:endParaRPr>
          </a:p>
          <a:p>
            <a:pPr marL="11469">
              <a:lnSpc>
                <a:spcPts val="1142"/>
              </a:lnSpc>
              <a:spcBef>
                <a:spcPts val="122"/>
              </a:spcBef>
            </a:pPr>
            <a:r>
              <a:rPr sz="993">
                <a:solidFill>
                  <a:srgbClr val="3C3C3B"/>
                </a:solidFill>
                <a:cs typeface="Times New Roman"/>
              </a:rPr>
              <a:t>pe</a:t>
            </a:r>
            <a:r>
              <a:rPr sz="993" spc="-4">
                <a:solidFill>
                  <a:srgbClr val="3C3C3B"/>
                </a:solidFill>
                <a:cs typeface="Times New Roman"/>
              </a:rPr>
              <a:t>r</a:t>
            </a:r>
            <a:r>
              <a:rPr sz="993">
                <a:solidFill>
                  <a:srgbClr val="3C3C3B"/>
                </a:solidFill>
                <a:cs typeface="Times New Roman"/>
              </a:rPr>
              <a:t>son</a:t>
            </a:r>
            <a:r>
              <a:rPr sz="993" spc="174">
                <a:solidFill>
                  <a:srgbClr val="3C3C3B"/>
                </a:solidFill>
                <a:cs typeface="Times New Roman"/>
              </a:rPr>
              <a:t> </a:t>
            </a:r>
            <a:r>
              <a:rPr sz="993">
                <a:solidFill>
                  <a:srgbClr val="3C3C3B"/>
                </a:solidFill>
                <a:cs typeface="Times New Roman"/>
              </a:rPr>
              <a:t>in-</a:t>
            </a:r>
            <a:r>
              <a:rPr sz="993" spc="-17">
                <a:solidFill>
                  <a:srgbClr val="3C3C3B"/>
                </a:solidFill>
                <a:cs typeface="Times New Roman"/>
              </a:rPr>
              <a:t>s</a:t>
            </a:r>
            <a:r>
              <a:rPr sz="993" spc="-13">
                <a:solidFill>
                  <a:srgbClr val="3C3C3B"/>
                </a:solidFill>
                <a:cs typeface="Times New Roman"/>
              </a:rPr>
              <a:t>t</a:t>
            </a:r>
            <a:r>
              <a:rPr sz="993">
                <a:solidFill>
                  <a:srgbClr val="3C3C3B"/>
                </a:solidFill>
                <a:cs typeface="Times New Roman"/>
              </a:rPr>
              <a:t>o</a:t>
            </a:r>
            <a:r>
              <a:rPr sz="993" spc="-8">
                <a:solidFill>
                  <a:srgbClr val="3C3C3B"/>
                </a:solidFill>
                <a:cs typeface="Times New Roman"/>
              </a:rPr>
              <a:t>r</a:t>
            </a:r>
            <a:r>
              <a:rPr sz="993">
                <a:solidFill>
                  <a:srgbClr val="3C3C3B"/>
                </a:solidFill>
                <a:cs typeface="Times New Roman"/>
              </a:rPr>
              <a:t>e,</a:t>
            </a:r>
            <a:r>
              <a:rPr sz="993" spc="123">
                <a:solidFill>
                  <a:srgbClr val="3C3C3B"/>
                </a:solidFill>
                <a:cs typeface="Times New Roman"/>
              </a:rPr>
              <a:t> </a:t>
            </a:r>
            <a:r>
              <a:rPr sz="993" spc="-188">
                <a:solidFill>
                  <a:srgbClr val="3C3C3B"/>
                </a:solidFill>
                <a:cs typeface="Times New Roman"/>
              </a:rPr>
              <a:t>A</a:t>
            </a:r>
            <a:r>
              <a:rPr sz="993" spc="-12">
                <a:solidFill>
                  <a:srgbClr val="3C3C3B"/>
                </a:solidFill>
                <a:cs typeface="Times New Roman"/>
              </a:rPr>
              <a:t>ffirm</a:t>
            </a:r>
            <a:r>
              <a:rPr sz="993" spc="-7">
                <a:solidFill>
                  <a:srgbClr val="3C3C3B"/>
                </a:solidFill>
                <a:cs typeface="Times New Roman"/>
              </a:rPr>
              <a:t> </a:t>
            </a:r>
            <a:endParaRPr sz="993">
              <a:cs typeface="Times New Roman"/>
            </a:endParaRPr>
          </a:p>
          <a:p>
            <a:pPr marL="11469">
              <a:lnSpc>
                <a:spcPts val="1142"/>
              </a:lnSpc>
              <a:spcBef>
                <a:spcPts val="122"/>
              </a:spcBef>
            </a:pPr>
            <a:r>
              <a:rPr sz="993" spc="12">
                <a:solidFill>
                  <a:srgbClr val="3C3C3B"/>
                </a:solidFill>
                <a:cs typeface="Times New Roman"/>
              </a:rPr>
              <a:t>Installment Financing</a:t>
            </a:r>
            <a:endParaRPr sz="993">
              <a:cs typeface="Times New Roman"/>
            </a:endParaRPr>
          </a:p>
        </p:txBody>
      </p:sp>
      <p:sp>
        <p:nvSpPr>
          <p:cNvPr id="360" name="object 4">
            <a:extLst>
              <a:ext uri="{FF2B5EF4-FFF2-40B4-BE49-F238E27FC236}">
                <a16:creationId xmlns:a16="http://schemas.microsoft.com/office/drawing/2014/main" id="{10C86384-DEEB-4F07-806D-42DBCB20721B}"/>
              </a:ext>
            </a:extLst>
          </p:cNvPr>
          <p:cNvSpPr txBox="1"/>
          <p:nvPr/>
        </p:nvSpPr>
        <p:spPr>
          <a:xfrm>
            <a:off x="1936669" y="5958530"/>
            <a:ext cx="6177309" cy="65021"/>
          </a:xfrm>
          <a:prstGeom prst="rect">
            <a:avLst/>
          </a:prstGeom>
        </p:spPr>
        <p:txBody>
          <a:bodyPr wrap="square" lIns="0" tIns="1938" rIns="0" bIns="0" rtlCol="0">
            <a:noAutofit/>
          </a:bodyPr>
          <a:lstStyle/>
          <a:p>
            <a:pPr marL="22939">
              <a:lnSpc>
                <a:spcPts val="497"/>
              </a:lnSpc>
            </a:pPr>
            <a:endParaRPr sz="497"/>
          </a:p>
        </p:txBody>
      </p:sp>
      <p:sp>
        <p:nvSpPr>
          <p:cNvPr id="361" name="object 3">
            <a:extLst>
              <a:ext uri="{FF2B5EF4-FFF2-40B4-BE49-F238E27FC236}">
                <a16:creationId xmlns:a16="http://schemas.microsoft.com/office/drawing/2014/main" id="{325467B7-10AD-4492-9D97-E1F865ACF5BD}"/>
              </a:ext>
            </a:extLst>
          </p:cNvPr>
          <p:cNvSpPr txBox="1"/>
          <p:nvPr/>
        </p:nvSpPr>
        <p:spPr>
          <a:xfrm>
            <a:off x="8113978" y="5958530"/>
            <a:ext cx="1235468" cy="65021"/>
          </a:xfrm>
          <a:prstGeom prst="rect">
            <a:avLst/>
          </a:prstGeom>
        </p:spPr>
        <p:txBody>
          <a:bodyPr wrap="square" lIns="0" tIns="1938" rIns="0" bIns="0" rtlCol="0">
            <a:noAutofit/>
          </a:bodyPr>
          <a:lstStyle/>
          <a:p>
            <a:pPr marL="22939">
              <a:lnSpc>
                <a:spcPts val="497"/>
              </a:lnSpc>
            </a:pPr>
            <a:endParaRPr sz="497"/>
          </a:p>
        </p:txBody>
      </p:sp>
      <p:sp>
        <p:nvSpPr>
          <p:cNvPr id="362" name="object 2">
            <a:extLst>
              <a:ext uri="{FF2B5EF4-FFF2-40B4-BE49-F238E27FC236}">
                <a16:creationId xmlns:a16="http://schemas.microsoft.com/office/drawing/2014/main" id="{E83767DB-F389-42FD-9BF1-5C9363E0ADB1}"/>
              </a:ext>
            </a:extLst>
          </p:cNvPr>
          <p:cNvSpPr txBox="1"/>
          <p:nvPr/>
        </p:nvSpPr>
        <p:spPr>
          <a:xfrm>
            <a:off x="9349447" y="5958530"/>
            <a:ext cx="4941863" cy="65021"/>
          </a:xfrm>
          <a:prstGeom prst="rect">
            <a:avLst/>
          </a:prstGeom>
        </p:spPr>
        <p:txBody>
          <a:bodyPr wrap="square" lIns="0" tIns="1938" rIns="0" bIns="0" rtlCol="0">
            <a:noAutofit/>
          </a:bodyPr>
          <a:lstStyle/>
          <a:p>
            <a:pPr marL="22939">
              <a:lnSpc>
                <a:spcPts val="497"/>
              </a:lnSpc>
            </a:pPr>
            <a:endParaRPr sz="497"/>
          </a:p>
        </p:txBody>
      </p:sp>
      <p:sp>
        <p:nvSpPr>
          <p:cNvPr id="363" name="object 2">
            <a:extLst>
              <a:ext uri="{FF2B5EF4-FFF2-40B4-BE49-F238E27FC236}">
                <a16:creationId xmlns:a16="http://schemas.microsoft.com/office/drawing/2014/main" id="{4D11618B-6991-48A2-B61E-8BF448ED732E}"/>
              </a:ext>
            </a:extLst>
          </p:cNvPr>
          <p:cNvSpPr txBox="1">
            <a:spLocks/>
          </p:cNvSpPr>
          <p:nvPr/>
        </p:nvSpPr>
        <p:spPr>
          <a:xfrm>
            <a:off x="245259" y="291362"/>
            <a:ext cx="2723751" cy="254488"/>
          </a:xfrm>
          <a:prstGeom prst="rect">
            <a:avLst/>
          </a:prstGeom>
        </p:spPr>
        <p:txBody>
          <a:bodyPr vert="horz" wrap="square" lIns="0" tIns="14156" rIns="0" bIns="0" rtlCol="0">
            <a:spAutoFit/>
          </a:bodyPr>
          <a:lstStyle>
            <a:lvl1pPr>
              <a:defRPr sz="2000" b="1" i="0">
                <a:solidFill>
                  <a:srgbClr val="7DB928"/>
                </a:solidFill>
                <a:latin typeface="Trebuchet MS"/>
                <a:ea typeface="+mj-ea"/>
                <a:cs typeface="Trebuchet MS"/>
              </a:defRPr>
            </a:lvl1pPr>
          </a:lstStyle>
          <a:p>
            <a:pPr marL="14157" defTabSz="1019278">
              <a:spcBef>
                <a:spcPts val="111"/>
              </a:spcBef>
              <a:defRPr/>
            </a:pPr>
            <a:r>
              <a:rPr lang="en-GB" sz="1561" kern="0" spc="-223">
                <a:latin typeface="+mn-lt"/>
              </a:rPr>
              <a:t>»</a:t>
            </a:r>
            <a:r>
              <a:rPr lang="en-GB" sz="1561" kern="0" spc="-228">
                <a:latin typeface="+mn-lt"/>
              </a:rPr>
              <a:t> </a:t>
            </a:r>
            <a:r>
              <a:rPr lang="en-GB" sz="1561" kern="0" spc="5">
                <a:latin typeface="+mn-lt"/>
              </a:rPr>
              <a:t> Placing an order</a:t>
            </a:r>
            <a:endParaRPr lang="en-GB" sz="1561" kern="0" spc="-33">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27299" y="353395"/>
            <a:ext cx="4885690" cy="1679562"/>
          </a:xfrm>
          <a:prstGeom prst="rect">
            <a:avLst/>
          </a:prstGeom>
        </p:spPr>
        <p:txBody>
          <a:bodyPr vert="horz" wrap="square" lIns="0" tIns="12700" rIns="0" bIns="0" rtlCol="0">
            <a:spAutoFit/>
          </a:bodyPr>
          <a:lstStyle/>
          <a:p>
            <a:pPr marL="12700">
              <a:lnSpc>
                <a:spcPct val="100000"/>
              </a:lnSpc>
              <a:spcBef>
                <a:spcPts val="100"/>
              </a:spcBef>
            </a:pPr>
            <a:r>
              <a:rPr sz="2000" b="1" spc="-30">
                <a:solidFill>
                  <a:srgbClr val="7DB928"/>
                </a:solidFill>
                <a:latin typeface="Trebuchet MS"/>
                <a:cs typeface="Trebuchet MS"/>
              </a:rPr>
              <a:t>Introduction</a:t>
            </a:r>
            <a:endParaRPr sz="2000">
              <a:latin typeface="Trebuchet MS"/>
              <a:cs typeface="Trebuchet MS"/>
            </a:endParaRPr>
          </a:p>
          <a:p>
            <a:pPr>
              <a:lnSpc>
                <a:spcPct val="100000"/>
              </a:lnSpc>
              <a:spcBef>
                <a:spcPts val="10"/>
              </a:spcBef>
            </a:pPr>
            <a:endParaRPr sz="2300">
              <a:latin typeface="Trebuchet MS"/>
              <a:cs typeface="Trebuchet MS"/>
            </a:endParaRPr>
          </a:p>
          <a:p>
            <a:pPr marL="12700">
              <a:lnSpc>
                <a:spcPct val="100000"/>
              </a:lnSpc>
              <a:tabLst>
                <a:tab pos="4872355" algn="l"/>
              </a:tabLst>
            </a:pPr>
            <a:r>
              <a:rPr sz="1100" b="1" u="sng" spc="-55">
                <a:solidFill>
                  <a:srgbClr val="3C3C3B"/>
                </a:solidFill>
                <a:uFill>
                  <a:solidFill>
                    <a:srgbClr val="3C3C3B"/>
                  </a:solidFill>
                </a:uFill>
                <a:latin typeface="Trebuchet MS"/>
                <a:cs typeface="Trebuchet MS"/>
              </a:rPr>
              <a:t> </a:t>
            </a:r>
            <a:r>
              <a:rPr sz="1100" b="1" u="sng" spc="-20">
                <a:solidFill>
                  <a:srgbClr val="3C3C3B"/>
                </a:solidFill>
                <a:uFill>
                  <a:solidFill>
                    <a:srgbClr val="3C3C3B"/>
                  </a:solidFill>
                </a:uFill>
                <a:latin typeface="Trebuchet MS"/>
                <a:cs typeface="Trebuchet MS"/>
              </a:rPr>
              <a:t>Onlin</a:t>
            </a:r>
            <a:r>
              <a:rPr sz="1100" b="1" u="sng" spc="-65">
                <a:solidFill>
                  <a:srgbClr val="3C3C3B"/>
                </a:solidFill>
                <a:uFill>
                  <a:solidFill>
                    <a:srgbClr val="3C3C3B"/>
                  </a:solidFill>
                </a:uFill>
                <a:latin typeface="Trebuchet MS"/>
                <a:cs typeface="Trebuchet MS"/>
              </a:rPr>
              <a:t>e</a:t>
            </a:r>
            <a:r>
              <a:rPr sz="1100" b="1" u="sng" spc="-114">
                <a:solidFill>
                  <a:srgbClr val="3C3C3B"/>
                </a:solidFill>
                <a:uFill>
                  <a:solidFill>
                    <a:srgbClr val="3C3C3B"/>
                  </a:solidFill>
                </a:uFill>
                <a:latin typeface="Trebuchet MS"/>
                <a:cs typeface="Trebuchet MS"/>
              </a:rPr>
              <a:t> </a:t>
            </a:r>
            <a:r>
              <a:rPr sz="1100" b="1" u="sng" spc="-40">
                <a:solidFill>
                  <a:srgbClr val="3C3C3B"/>
                </a:solidFill>
                <a:uFill>
                  <a:solidFill>
                    <a:srgbClr val="3C3C3B"/>
                  </a:solidFill>
                </a:uFill>
                <a:latin typeface="Trebuchet MS"/>
                <a:cs typeface="Trebuchet MS"/>
              </a:rPr>
              <a:t>Gr</a:t>
            </a:r>
            <a:r>
              <a:rPr sz="1100" b="1" u="sng" spc="-30">
                <a:solidFill>
                  <a:srgbClr val="3C3C3B"/>
                </a:solidFill>
                <a:uFill>
                  <a:solidFill>
                    <a:srgbClr val="3C3C3B"/>
                  </a:solidFill>
                </a:uFill>
                <a:latin typeface="Trebuchet MS"/>
                <a:cs typeface="Trebuchet MS"/>
              </a:rPr>
              <a:t>o</a:t>
            </a:r>
            <a:r>
              <a:rPr sz="1100" b="1" u="sng" spc="-65">
                <a:solidFill>
                  <a:srgbClr val="3C3C3B"/>
                </a:solidFill>
                <a:uFill>
                  <a:solidFill>
                    <a:srgbClr val="3C3C3B"/>
                  </a:solidFill>
                </a:uFill>
                <a:latin typeface="Trebuchet MS"/>
                <a:cs typeface="Trebuchet MS"/>
              </a:rPr>
              <a:t>c</a:t>
            </a:r>
            <a:r>
              <a:rPr sz="1100" b="1" u="sng" spc="-45">
                <a:solidFill>
                  <a:srgbClr val="3C3C3B"/>
                </a:solidFill>
                <a:uFill>
                  <a:solidFill>
                    <a:srgbClr val="3C3C3B"/>
                  </a:solidFill>
                </a:uFill>
                <a:latin typeface="Trebuchet MS"/>
                <a:cs typeface="Trebuchet MS"/>
              </a:rPr>
              <a:t>erie</a:t>
            </a:r>
            <a:r>
              <a:rPr sz="1100" b="1" u="sng" spc="15">
                <a:solidFill>
                  <a:srgbClr val="3C3C3B"/>
                </a:solidFill>
                <a:uFill>
                  <a:solidFill>
                    <a:srgbClr val="3C3C3B"/>
                  </a:solidFill>
                </a:uFill>
                <a:latin typeface="Trebuchet MS"/>
                <a:cs typeface="Trebuchet MS"/>
              </a:rPr>
              <a:t>s</a:t>
            </a:r>
            <a:r>
              <a:rPr sz="1100" b="1" u="sng" spc="-114">
                <a:solidFill>
                  <a:srgbClr val="3C3C3B"/>
                </a:solidFill>
                <a:uFill>
                  <a:solidFill>
                    <a:srgbClr val="3C3C3B"/>
                  </a:solidFill>
                </a:uFill>
                <a:latin typeface="Trebuchet MS"/>
                <a:cs typeface="Trebuchet MS"/>
              </a:rPr>
              <a:t> </a:t>
            </a:r>
            <a:r>
              <a:rPr sz="1100" b="1" u="sng" spc="-90">
                <a:solidFill>
                  <a:srgbClr val="3C3C3B"/>
                </a:solidFill>
                <a:uFill>
                  <a:solidFill>
                    <a:srgbClr val="3C3C3B"/>
                  </a:solidFill>
                </a:uFill>
                <a:latin typeface="Trebuchet MS"/>
                <a:cs typeface="Trebuchet MS"/>
              </a:rPr>
              <a:t>F</a:t>
            </a:r>
            <a:r>
              <a:rPr sz="1100" b="1" u="sng" spc="-80">
                <a:solidFill>
                  <a:srgbClr val="3C3C3B"/>
                </a:solidFill>
                <a:uFill>
                  <a:solidFill>
                    <a:srgbClr val="3C3C3B"/>
                  </a:solidFill>
                </a:uFill>
                <a:latin typeface="Trebuchet MS"/>
                <a:cs typeface="Trebuchet MS"/>
              </a:rPr>
              <a:t>e</a:t>
            </a:r>
            <a:r>
              <a:rPr sz="1100" b="1" u="sng" spc="-30">
                <a:solidFill>
                  <a:srgbClr val="3C3C3B"/>
                </a:solidFill>
                <a:uFill>
                  <a:solidFill>
                    <a:srgbClr val="3C3C3B"/>
                  </a:solidFill>
                </a:uFill>
                <a:latin typeface="Trebuchet MS"/>
                <a:cs typeface="Trebuchet MS"/>
              </a:rPr>
              <a:t>a</a:t>
            </a:r>
            <a:r>
              <a:rPr sz="1100" b="1" u="sng" spc="-20">
                <a:solidFill>
                  <a:srgbClr val="3C3C3B"/>
                </a:solidFill>
                <a:uFill>
                  <a:solidFill>
                    <a:srgbClr val="3C3C3B"/>
                  </a:solidFill>
                </a:uFill>
                <a:latin typeface="Trebuchet MS"/>
                <a:cs typeface="Trebuchet MS"/>
              </a:rPr>
              <a:t>tu</a:t>
            </a:r>
            <a:r>
              <a:rPr sz="1100" b="1" u="sng" spc="-35">
                <a:solidFill>
                  <a:srgbClr val="3C3C3B"/>
                </a:solidFill>
                <a:uFill>
                  <a:solidFill>
                    <a:srgbClr val="3C3C3B"/>
                  </a:solidFill>
                </a:uFill>
                <a:latin typeface="Trebuchet MS"/>
                <a:cs typeface="Trebuchet MS"/>
              </a:rPr>
              <a:t>r</a:t>
            </a:r>
            <a:r>
              <a:rPr sz="1100" b="1" u="sng" spc="-65">
                <a:solidFill>
                  <a:srgbClr val="3C3C3B"/>
                </a:solidFill>
                <a:uFill>
                  <a:solidFill>
                    <a:srgbClr val="3C3C3B"/>
                  </a:solidFill>
                </a:uFill>
                <a:latin typeface="Trebuchet MS"/>
                <a:cs typeface="Trebuchet MS"/>
              </a:rPr>
              <a:t>e</a:t>
            </a:r>
            <a:r>
              <a:rPr sz="1100" b="1" u="sng" spc="15">
                <a:solidFill>
                  <a:srgbClr val="3C3C3B"/>
                </a:solidFill>
                <a:uFill>
                  <a:solidFill>
                    <a:srgbClr val="3C3C3B"/>
                  </a:solidFill>
                </a:uFill>
                <a:latin typeface="Trebuchet MS"/>
                <a:cs typeface="Trebuchet MS"/>
              </a:rPr>
              <a:t>s</a:t>
            </a:r>
            <a:r>
              <a:rPr sz="1100" b="1" u="sng" spc="-114">
                <a:solidFill>
                  <a:srgbClr val="3C3C3B"/>
                </a:solidFill>
                <a:uFill>
                  <a:solidFill>
                    <a:srgbClr val="3C3C3B"/>
                  </a:solidFill>
                </a:uFill>
                <a:latin typeface="Trebuchet MS"/>
                <a:cs typeface="Trebuchet MS"/>
              </a:rPr>
              <a:t> </a:t>
            </a:r>
            <a:r>
              <a:rPr sz="1100" b="1" u="sng" spc="-10">
                <a:solidFill>
                  <a:srgbClr val="3C3C3B"/>
                </a:solidFill>
                <a:uFill>
                  <a:solidFill>
                    <a:srgbClr val="3C3C3B"/>
                  </a:solidFill>
                </a:uFill>
                <a:latin typeface="Trebuchet MS"/>
                <a:cs typeface="Trebuchet MS"/>
              </a:rPr>
              <a:t>R</a:t>
            </a:r>
            <a:r>
              <a:rPr sz="1100" b="1" u="sng" spc="-75">
                <a:solidFill>
                  <a:srgbClr val="3C3C3B"/>
                </a:solidFill>
                <a:uFill>
                  <a:solidFill>
                    <a:srgbClr val="3C3C3B"/>
                  </a:solidFill>
                </a:uFill>
                <a:latin typeface="Trebuchet MS"/>
                <a:cs typeface="Trebuchet MS"/>
              </a:rPr>
              <a:t>e</a:t>
            </a:r>
            <a:r>
              <a:rPr sz="1100" b="1" u="sng" spc="-25">
                <a:solidFill>
                  <a:srgbClr val="3C3C3B"/>
                </a:solidFill>
                <a:uFill>
                  <a:solidFill>
                    <a:srgbClr val="3C3C3B"/>
                  </a:solidFill>
                </a:uFill>
                <a:latin typeface="Trebuchet MS"/>
                <a:cs typeface="Trebuchet MS"/>
              </a:rPr>
              <a:t>vi</a:t>
            </a:r>
            <a:r>
              <a:rPr sz="1100" b="1" u="sng" spc="-45">
                <a:solidFill>
                  <a:srgbClr val="3C3C3B"/>
                </a:solidFill>
                <a:uFill>
                  <a:solidFill>
                    <a:srgbClr val="3C3C3B"/>
                  </a:solidFill>
                </a:uFill>
                <a:latin typeface="Trebuchet MS"/>
                <a:cs typeface="Trebuchet MS"/>
              </a:rPr>
              <a:t>e</a:t>
            </a:r>
            <a:r>
              <a:rPr sz="1100" b="1" u="sng" spc="-5">
                <a:solidFill>
                  <a:srgbClr val="3C3C3B"/>
                </a:solidFill>
                <a:uFill>
                  <a:solidFill>
                    <a:srgbClr val="3C3C3B"/>
                  </a:solidFill>
                </a:uFill>
                <a:latin typeface="Trebuchet MS"/>
                <a:cs typeface="Trebuchet MS"/>
              </a:rPr>
              <a:t>w</a:t>
            </a:r>
            <a:r>
              <a:rPr sz="1100" b="1" u="sng">
                <a:solidFill>
                  <a:srgbClr val="3C3C3B"/>
                </a:solidFill>
                <a:uFill>
                  <a:solidFill>
                    <a:srgbClr val="3C3C3B"/>
                  </a:solidFill>
                </a:uFill>
                <a:latin typeface="Trebuchet MS"/>
                <a:cs typeface="Trebuchet MS"/>
              </a:rPr>
              <a:t>	</a:t>
            </a:r>
            <a:endParaRPr sz="1100">
              <a:latin typeface="Trebuchet MS"/>
              <a:cs typeface="Trebuchet MS"/>
            </a:endParaRPr>
          </a:p>
          <a:p>
            <a:pPr marL="48260" marR="58419">
              <a:lnSpc>
                <a:spcPct val="106100"/>
              </a:lnSpc>
              <a:spcBef>
                <a:spcPts val="860"/>
              </a:spcBef>
            </a:pPr>
            <a:r>
              <a:rPr sz="1100" spc="20">
                <a:solidFill>
                  <a:srgbClr val="3C3C3B"/>
                </a:solidFill>
                <a:latin typeface="Calibri"/>
                <a:cs typeface="Calibri"/>
              </a:rPr>
              <a:t>The </a:t>
            </a:r>
            <a:r>
              <a:rPr sz="1100" spc="25">
                <a:solidFill>
                  <a:srgbClr val="3C3C3B"/>
                </a:solidFill>
                <a:latin typeface="Calibri"/>
                <a:cs typeface="Calibri"/>
              </a:rPr>
              <a:t>aim </a:t>
            </a:r>
            <a:r>
              <a:rPr sz="1100">
                <a:solidFill>
                  <a:srgbClr val="3C3C3B"/>
                </a:solidFill>
                <a:latin typeface="Calibri"/>
                <a:cs typeface="Calibri"/>
              </a:rPr>
              <a:t>of </a:t>
            </a:r>
            <a:r>
              <a:rPr sz="1100" spc="15">
                <a:solidFill>
                  <a:srgbClr val="3C3C3B"/>
                </a:solidFill>
                <a:latin typeface="Calibri"/>
                <a:cs typeface="Calibri"/>
              </a:rPr>
              <a:t>this </a:t>
            </a:r>
            <a:r>
              <a:rPr sz="1100" spc="5">
                <a:solidFill>
                  <a:srgbClr val="3C3C3B"/>
                </a:solidFill>
                <a:latin typeface="Calibri"/>
                <a:cs typeface="Calibri"/>
              </a:rPr>
              <a:t>review </a:t>
            </a:r>
            <a:r>
              <a:rPr sz="1100" spc="25">
                <a:solidFill>
                  <a:srgbClr val="3C3C3B"/>
                </a:solidFill>
                <a:latin typeface="Calibri"/>
                <a:cs typeface="Calibri"/>
              </a:rPr>
              <a:t>is </a:t>
            </a:r>
            <a:r>
              <a:rPr sz="1100">
                <a:solidFill>
                  <a:srgbClr val="3C3C3B"/>
                </a:solidFill>
                <a:latin typeface="Calibri"/>
                <a:cs typeface="Calibri"/>
              </a:rPr>
              <a:t>to </a:t>
            </a:r>
            <a:r>
              <a:rPr sz="1100" spc="15">
                <a:solidFill>
                  <a:srgbClr val="3C3C3B"/>
                </a:solidFill>
                <a:latin typeface="Calibri"/>
                <a:cs typeface="Calibri"/>
              </a:rPr>
              <a:t>consider </a:t>
            </a:r>
            <a:r>
              <a:rPr sz="1100" spc="-5">
                <a:solidFill>
                  <a:srgbClr val="3C3C3B"/>
                </a:solidFill>
                <a:latin typeface="Calibri"/>
                <a:cs typeface="Calibri"/>
              </a:rPr>
              <a:t>features </a:t>
            </a:r>
            <a:r>
              <a:rPr sz="1100" spc="25">
                <a:solidFill>
                  <a:srgbClr val="3C3C3B"/>
                </a:solidFill>
                <a:latin typeface="Calibri"/>
                <a:cs typeface="Calibri"/>
              </a:rPr>
              <a:t>and </a:t>
            </a:r>
            <a:r>
              <a:rPr sz="1100" spc="15">
                <a:solidFill>
                  <a:srgbClr val="3C3C3B"/>
                </a:solidFill>
                <a:latin typeface="Calibri"/>
                <a:cs typeface="Calibri"/>
              </a:rPr>
              <a:t>functionality mostly </a:t>
            </a:r>
            <a:r>
              <a:rPr sz="1100">
                <a:solidFill>
                  <a:srgbClr val="3C3C3B"/>
                </a:solidFill>
                <a:latin typeface="Calibri"/>
                <a:cs typeface="Calibri"/>
              </a:rPr>
              <a:t>from </a:t>
            </a:r>
            <a:r>
              <a:rPr sz="1100" spc="5">
                <a:solidFill>
                  <a:srgbClr val="3C3C3B"/>
                </a:solidFill>
                <a:latin typeface="Calibri"/>
                <a:cs typeface="Calibri"/>
              </a:rPr>
              <a:t>the </a:t>
            </a:r>
            <a:r>
              <a:rPr sz="1100" spc="10">
                <a:solidFill>
                  <a:srgbClr val="3C3C3B"/>
                </a:solidFill>
                <a:latin typeface="Calibri"/>
                <a:cs typeface="Calibri"/>
              </a:rPr>
              <a:t> perspective</a:t>
            </a:r>
            <a:r>
              <a:rPr sz="1100" spc="-20">
                <a:solidFill>
                  <a:srgbClr val="3C3C3B"/>
                </a:solidFill>
                <a:latin typeface="Calibri"/>
                <a:cs typeface="Calibri"/>
              </a:rPr>
              <a:t> </a:t>
            </a:r>
            <a:r>
              <a:rPr sz="1100">
                <a:solidFill>
                  <a:srgbClr val="3C3C3B"/>
                </a:solidFill>
                <a:latin typeface="Calibri"/>
                <a:cs typeface="Calibri"/>
              </a:rPr>
              <a:t>of</a:t>
            </a:r>
            <a:r>
              <a:rPr sz="1100" spc="-20">
                <a:solidFill>
                  <a:srgbClr val="3C3C3B"/>
                </a:solidFill>
                <a:latin typeface="Calibri"/>
                <a:cs typeface="Calibri"/>
              </a:rPr>
              <a:t> </a:t>
            </a:r>
            <a:r>
              <a:rPr sz="1100" spc="5">
                <a:solidFill>
                  <a:srgbClr val="3C3C3B"/>
                </a:solidFill>
                <a:latin typeface="Calibri"/>
                <a:cs typeface="Calibri"/>
              </a:rPr>
              <a:t>the</a:t>
            </a:r>
            <a:r>
              <a:rPr sz="1100" spc="-20">
                <a:solidFill>
                  <a:srgbClr val="3C3C3B"/>
                </a:solidFill>
                <a:latin typeface="Calibri"/>
                <a:cs typeface="Calibri"/>
              </a:rPr>
              <a:t> </a:t>
            </a:r>
            <a:r>
              <a:rPr sz="1100" spc="5">
                <a:solidFill>
                  <a:srgbClr val="3C3C3B"/>
                </a:solidFill>
                <a:latin typeface="Calibri"/>
                <a:cs typeface="Calibri"/>
              </a:rPr>
              <a:t>customer’s</a:t>
            </a:r>
            <a:r>
              <a:rPr sz="1100" spc="-20">
                <a:solidFill>
                  <a:srgbClr val="3C3C3B"/>
                </a:solidFill>
                <a:latin typeface="Calibri"/>
                <a:cs typeface="Calibri"/>
              </a:rPr>
              <a:t> </a:t>
            </a:r>
            <a:r>
              <a:rPr sz="1100" spc="5">
                <a:solidFill>
                  <a:srgbClr val="3C3C3B"/>
                </a:solidFill>
                <a:latin typeface="Calibri"/>
                <a:cs typeface="Calibri"/>
              </a:rPr>
              <a:t>experience.</a:t>
            </a:r>
            <a:r>
              <a:rPr sz="1100" spc="-20">
                <a:solidFill>
                  <a:srgbClr val="3C3C3B"/>
                </a:solidFill>
                <a:latin typeface="Calibri"/>
                <a:cs typeface="Calibri"/>
              </a:rPr>
              <a:t> </a:t>
            </a:r>
            <a:r>
              <a:rPr sz="1100" spc="25">
                <a:solidFill>
                  <a:srgbClr val="3C3C3B"/>
                </a:solidFill>
                <a:latin typeface="Calibri"/>
                <a:cs typeface="Calibri"/>
              </a:rPr>
              <a:t>Benchmarking</a:t>
            </a:r>
            <a:r>
              <a:rPr sz="1100" spc="-20">
                <a:solidFill>
                  <a:srgbClr val="3C3C3B"/>
                </a:solidFill>
                <a:latin typeface="Calibri"/>
                <a:cs typeface="Calibri"/>
              </a:rPr>
              <a:t> </a:t>
            </a:r>
            <a:r>
              <a:rPr sz="1100" spc="25">
                <a:solidFill>
                  <a:srgbClr val="3C3C3B"/>
                </a:solidFill>
                <a:latin typeface="Calibri"/>
                <a:cs typeface="Calibri"/>
              </a:rPr>
              <a:t>is</a:t>
            </a:r>
            <a:r>
              <a:rPr sz="1100" spc="-15">
                <a:solidFill>
                  <a:srgbClr val="3C3C3B"/>
                </a:solidFill>
                <a:latin typeface="Calibri"/>
                <a:cs typeface="Calibri"/>
              </a:rPr>
              <a:t> </a:t>
            </a:r>
            <a:r>
              <a:rPr sz="1100" spc="15">
                <a:solidFill>
                  <a:srgbClr val="3C3C3B"/>
                </a:solidFill>
                <a:latin typeface="Calibri"/>
                <a:cs typeface="Calibri"/>
              </a:rPr>
              <a:t>done</a:t>
            </a:r>
            <a:r>
              <a:rPr sz="1100" spc="-20">
                <a:solidFill>
                  <a:srgbClr val="3C3C3B"/>
                </a:solidFill>
                <a:latin typeface="Calibri"/>
                <a:cs typeface="Calibri"/>
              </a:rPr>
              <a:t> </a:t>
            </a:r>
            <a:r>
              <a:rPr sz="1100" spc="15">
                <a:solidFill>
                  <a:srgbClr val="3C3C3B"/>
                </a:solidFill>
                <a:latin typeface="Calibri"/>
                <a:cs typeface="Calibri"/>
              </a:rPr>
              <a:t>considering</a:t>
            </a:r>
            <a:r>
              <a:rPr sz="1100" spc="-20">
                <a:solidFill>
                  <a:srgbClr val="3C3C3B"/>
                </a:solidFill>
                <a:latin typeface="Calibri"/>
                <a:cs typeface="Calibri"/>
              </a:rPr>
              <a:t> </a:t>
            </a:r>
            <a:r>
              <a:rPr sz="1100">
                <a:solidFill>
                  <a:srgbClr val="3C3C3B"/>
                </a:solidFill>
                <a:latin typeface="Calibri"/>
                <a:cs typeface="Calibri"/>
              </a:rPr>
              <a:t>user- </a:t>
            </a:r>
            <a:r>
              <a:rPr sz="1100" spc="-235">
                <a:solidFill>
                  <a:srgbClr val="3C3C3B"/>
                </a:solidFill>
                <a:latin typeface="Calibri"/>
                <a:cs typeface="Calibri"/>
              </a:rPr>
              <a:t> </a:t>
            </a:r>
            <a:r>
              <a:rPr sz="1100" spc="10">
                <a:solidFill>
                  <a:srgbClr val="3C3C3B"/>
                </a:solidFill>
                <a:latin typeface="Calibri"/>
                <a:cs typeface="Calibri"/>
              </a:rPr>
              <a:t>friendliness,</a:t>
            </a:r>
            <a:r>
              <a:rPr sz="1100" spc="-30">
                <a:solidFill>
                  <a:srgbClr val="3C3C3B"/>
                </a:solidFill>
                <a:latin typeface="Calibri"/>
                <a:cs typeface="Calibri"/>
              </a:rPr>
              <a:t> </a:t>
            </a:r>
            <a:r>
              <a:rPr sz="1100" spc="15">
                <a:solidFill>
                  <a:srgbClr val="3C3C3B"/>
                </a:solidFill>
                <a:latin typeface="Calibri"/>
                <a:cs typeface="Calibri"/>
              </a:rPr>
              <a:t>usability,</a:t>
            </a:r>
            <a:r>
              <a:rPr sz="1100" spc="-25">
                <a:solidFill>
                  <a:srgbClr val="3C3C3B"/>
                </a:solidFill>
                <a:latin typeface="Calibri"/>
                <a:cs typeface="Calibri"/>
              </a:rPr>
              <a:t> </a:t>
            </a:r>
            <a:r>
              <a:rPr sz="1100" spc="10">
                <a:solidFill>
                  <a:srgbClr val="3C3C3B"/>
                </a:solidFill>
                <a:latin typeface="Calibri"/>
                <a:cs typeface="Calibri"/>
              </a:rPr>
              <a:t>accessibility,</a:t>
            </a:r>
            <a:r>
              <a:rPr sz="1100" spc="-25">
                <a:solidFill>
                  <a:srgbClr val="3C3C3B"/>
                </a:solidFill>
                <a:latin typeface="Calibri"/>
                <a:cs typeface="Calibri"/>
              </a:rPr>
              <a:t> </a:t>
            </a:r>
            <a:r>
              <a:rPr sz="1100" spc="5">
                <a:solidFill>
                  <a:srgbClr val="3C3C3B"/>
                </a:solidFill>
                <a:latin typeface="Calibri"/>
                <a:cs typeface="Calibri"/>
              </a:rPr>
              <a:t>effectiveness</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5">
                <a:solidFill>
                  <a:srgbClr val="3C3C3B"/>
                </a:solidFill>
                <a:latin typeface="Calibri"/>
                <a:cs typeface="Calibri"/>
              </a:rPr>
              <a:t>general</a:t>
            </a:r>
            <a:r>
              <a:rPr sz="1100" spc="-25">
                <a:solidFill>
                  <a:srgbClr val="3C3C3B"/>
                </a:solidFill>
                <a:latin typeface="Calibri"/>
                <a:cs typeface="Calibri"/>
              </a:rPr>
              <a:t> </a:t>
            </a:r>
            <a:r>
              <a:rPr sz="1100" spc="15">
                <a:solidFill>
                  <a:srgbClr val="3C3C3B"/>
                </a:solidFill>
                <a:latin typeface="Calibri"/>
                <a:cs typeface="Calibri"/>
              </a:rPr>
              <a:t>impression.</a:t>
            </a:r>
            <a:endParaRPr sz="1100">
              <a:latin typeface="Calibri"/>
              <a:cs typeface="Calibri"/>
            </a:endParaRPr>
          </a:p>
          <a:p>
            <a:pPr>
              <a:lnSpc>
                <a:spcPct val="100000"/>
              </a:lnSpc>
              <a:spcBef>
                <a:spcPts val="55"/>
              </a:spcBef>
            </a:pPr>
            <a:endParaRPr sz="1100">
              <a:latin typeface="Calibri"/>
              <a:cs typeface="Calibri"/>
            </a:endParaRPr>
          </a:p>
        </p:txBody>
      </p:sp>
      <p:sp>
        <p:nvSpPr>
          <p:cNvPr id="4" name="object 4"/>
          <p:cNvSpPr txBox="1"/>
          <p:nvPr/>
        </p:nvSpPr>
        <p:spPr>
          <a:xfrm>
            <a:off x="7727299" y="2711655"/>
            <a:ext cx="4885690" cy="1191895"/>
          </a:xfrm>
          <a:prstGeom prst="rect">
            <a:avLst/>
          </a:prstGeom>
        </p:spPr>
        <p:txBody>
          <a:bodyPr vert="horz" wrap="square" lIns="0" tIns="12700" rIns="0" bIns="0" rtlCol="0">
            <a:spAutoFit/>
          </a:bodyPr>
          <a:lstStyle/>
          <a:p>
            <a:pPr marL="12700">
              <a:lnSpc>
                <a:spcPct val="100000"/>
              </a:lnSpc>
              <a:spcBef>
                <a:spcPts val="100"/>
              </a:spcBef>
              <a:tabLst>
                <a:tab pos="4872355" algn="l"/>
              </a:tabLst>
            </a:pPr>
            <a:r>
              <a:rPr sz="1100" b="1" u="sng" spc="-55">
                <a:solidFill>
                  <a:srgbClr val="3C3C3B"/>
                </a:solidFill>
                <a:uFill>
                  <a:solidFill>
                    <a:srgbClr val="3C3C3B"/>
                  </a:solidFill>
                </a:uFill>
                <a:latin typeface="Trebuchet MS"/>
                <a:cs typeface="Trebuchet MS"/>
              </a:rPr>
              <a:t> </a:t>
            </a:r>
            <a:r>
              <a:rPr sz="1100" b="1" u="sng" spc="-25">
                <a:solidFill>
                  <a:srgbClr val="3C3C3B"/>
                </a:solidFill>
                <a:uFill>
                  <a:solidFill>
                    <a:srgbClr val="3C3C3B"/>
                  </a:solidFill>
                </a:uFill>
                <a:latin typeface="Trebuchet MS"/>
                <a:cs typeface="Trebuchet MS"/>
              </a:rPr>
              <a:t>Notations/Abbreviations	</a:t>
            </a:r>
            <a:endParaRPr sz="1100">
              <a:latin typeface="Trebuchet MS"/>
              <a:cs typeface="Trebuchet MS"/>
            </a:endParaRPr>
          </a:p>
          <a:p>
            <a:pPr marL="48260">
              <a:lnSpc>
                <a:spcPct val="100000"/>
              </a:lnSpc>
              <a:spcBef>
                <a:spcPts val="940"/>
              </a:spcBef>
            </a:pPr>
            <a:r>
              <a:rPr sz="1100" spc="-25">
                <a:solidFill>
                  <a:srgbClr val="3C3C3B"/>
                </a:solidFill>
                <a:latin typeface="Calibri"/>
                <a:cs typeface="Calibri"/>
              </a:rPr>
              <a:t>Where</a:t>
            </a:r>
            <a:r>
              <a:rPr sz="1100" spc="-30">
                <a:solidFill>
                  <a:srgbClr val="3C3C3B"/>
                </a:solidFill>
                <a:latin typeface="Calibri"/>
                <a:cs typeface="Calibri"/>
              </a:rPr>
              <a:t> </a:t>
            </a:r>
            <a:r>
              <a:rPr sz="1100" spc="25">
                <a:solidFill>
                  <a:srgbClr val="3C3C3B"/>
                </a:solidFill>
                <a:latin typeface="Calibri"/>
                <a:cs typeface="Calibri"/>
              </a:rPr>
              <a:t>a</a:t>
            </a:r>
            <a:r>
              <a:rPr sz="1100" spc="-25">
                <a:solidFill>
                  <a:srgbClr val="3C3C3B"/>
                </a:solidFill>
                <a:latin typeface="Calibri"/>
                <a:cs typeface="Calibri"/>
              </a:rPr>
              <a:t> </a:t>
            </a:r>
            <a:r>
              <a:rPr sz="1100">
                <a:solidFill>
                  <a:srgbClr val="3C3C3B"/>
                </a:solidFill>
                <a:latin typeface="Calibri"/>
                <a:cs typeface="Calibri"/>
              </a:rPr>
              <a:t>note</a:t>
            </a:r>
            <a:r>
              <a:rPr sz="1100" spc="-30">
                <a:solidFill>
                  <a:srgbClr val="3C3C3B"/>
                </a:solidFill>
                <a:latin typeface="Calibri"/>
                <a:cs typeface="Calibri"/>
              </a:rPr>
              <a:t> </a:t>
            </a:r>
            <a:r>
              <a:rPr sz="1100" spc="10">
                <a:solidFill>
                  <a:srgbClr val="3C3C3B"/>
                </a:solidFill>
                <a:latin typeface="Calibri"/>
                <a:cs typeface="Calibri"/>
              </a:rPr>
              <a:t>pertains</a:t>
            </a:r>
            <a:r>
              <a:rPr sz="1100" spc="-25">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25">
                <a:solidFill>
                  <a:srgbClr val="3C3C3B"/>
                </a:solidFill>
                <a:latin typeface="Calibri"/>
                <a:cs typeface="Calibri"/>
              </a:rPr>
              <a:t>a</a:t>
            </a:r>
            <a:r>
              <a:rPr sz="1100" spc="-25">
                <a:solidFill>
                  <a:srgbClr val="3C3C3B"/>
                </a:solidFill>
                <a:latin typeface="Calibri"/>
                <a:cs typeface="Calibri"/>
              </a:rPr>
              <a:t> </a:t>
            </a:r>
            <a:r>
              <a:rPr sz="1100" spc="15">
                <a:solidFill>
                  <a:srgbClr val="3C3C3B"/>
                </a:solidFill>
                <a:latin typeface="Calibri"/>
                <a:cs typeface="Calibri"/>
              </a:rPr>
              <a:t>specific</a:t>
            </a:r>
            <a:r>
              <a:rPr sz="1100" spc="-25">
                <a:solidFill>
                  <a:srgbClr val="3C3C3B"/>
                </a:solidFill>
                <a:latin typeface="Calibri"/>
                <a:cs typeface="Calibri"/>
              </a:rPr>
              <a:t> </a:t>
            </a:r>
            <a:r>
              <a:rPr sz="1100" spc="10">
                <a:solidFill>
                  <a:srgbClr val="3C3C3B"/>
                </a:solidFill>
                <a:latin typeface="Calibri"/>
                <a:cs typeface="Calibri"/>
              </a:rPr>
              <a:t>platform</a:t>
            </a:r>
            <a:r>
              <a:rPr sz="1100" spc="-30">
                <a:solidFill>
                  <a:srgbClr val="3C3C3B"/>
                </a:solidFill>
                <a:latin typeface="Calibri"/>
                <a:cs typeface="Calibri"/>
              </a:rPr>
              <a:t> </a:t>
            </a:r>
            <a:r>
              <a:rPr sz="1100" spc="20">
                <a:solidFill>
                  <a:srgbClr val="3C3C3B"/>
                </a:solidFill>
                <a:latin typeface="Calibri"/>
                <a:cs typeface="Calibri"/>
              </a:rPr>
              <a:t>in</a:t>
            </a:r>
            <a:r>
              <a:rPr sz="1100" spc="-25">
                <a:solidFill>
                  <a:srgbClr val="3C3C3B"/>
                </a:solidFill>
                <a:latin typeface="Calibri"/>
                <a:cs typeface="Calibri"/>
              </a:rPr>
              <a:t> </a:t>
            </a:r>
            <a:r>
              <a:rPr sz="1100" spc="25">
                <a:solidFill>
                  <a:srgbClr val="3C3C3B"/>
                </a:solidFill>
                <a:latin typeface="Calibri"/>
                <a:cs typeface="Calibri"/>
              </a:rPr>
              <a:t>a</a:t>
            </a:r>
            <a:r>
              <a:rPr sz="1100" spc="-30">
                <a:solidFill>
                  <a:srgbClr val="3C3C3B"/>
                </a:solidFill>
                <a:latin typeface="Calibri"/>
                <a:cs typeface="Calibri"/>
              </a:rPr>
              <a:t> </a:t>
            </a:r>
            <a:r>
              <a:rPr sz="1100" spc="15">
                <a:solidFill>
                  <a:srgbClr val="3C3C3B"/>
                </a:solidFill>
                <a:latin typeface="Calibri"/>
                <a:cs typeface="Calibri"/>
              </a:rPr>
              <a:t>group</a:t>
            </a:r>
            <a:r>
              <a:rPr sz="1100" spc="-25">
                <a:solidFill>
                  <a:srgbClr val="3C3C3B"/>
                </a:solidFill>
                <a:latin typeface="Calibri"/>
                <a:cs typeface="Calibri"/>
              </a:rPr>
              <a:t> </a:t>
            </a:r>
            <a:r>
              <a:rPr sz="1100" spc="15">
                <a:solidFill>
                  <a:srgbClr val="3C3C3B"/>
                </a:solidFill>
                <a:latin typeface="Calibri"/>
                <a:cs typeface="Calibri"/>
              </a:rPr>
              <a:t>each</a:t>
            </a:r>
            <a:r>
              <a:rPr sz="1100" spc="-30">
                <a:solidFill>
                  <a:srgbClr val="3C3C3B"/>
                </a:solidFill>
                <a:latin typeface="Calibri"/>
                <a:cs typeface="Calibri"/>
              </a:rPr>
              <a:t> </a:t>
            </a:r>
            <a:r>
              <a:rPr sz="1100" spc="25">
                <a:solidFill>
                  <a:srgbClr val="3C3C3B"/>
                </a:solidFill>
                <a:latin typeface="Calibri"/>
                <a:cs typeface="Calibri"/>
              </a:rPr>
              <a:t>is</a:t>
            </a:r>
            <a:r>
              <a:rPr sz="1100" spc="-25">
                <a:solidFill>
                  <a:srgbClr val="3C3C3B"/>
                </a:solidFill>
                <a:latin typeface="Calibri"/>
                <a:cs typeface="Calibri"/>
              </a:rPr>
              <a:t> </a:t>
            </a:r>
            <a:r>
              <a:rPr sz="1100" spc="15">
                <a:solidFill>
                  <a:srgbClr val="3C3C3B"/>
                </a:solidFill>
                <a:latin typeface="Calibri"/>
                <a:cs typeface="Calibri"/>
              </a:rPr>
              <a:t>specified</a:t>
            </a:r>
            <a:r>
              <a:rPr sz="1100" spc="-25">
                <a:solidFill>
                  <a:srgbClr val="3C3C3B"/>
                </a:solidFill>
                <a:latin typeface="Calibri"/>
                <a:cs typeface="Calibri"/>
              </a:rPr>
              <a:t> </a:t>
            </a:r>
            <a:r>
              <a:rPr sz="1100">
                <a:solidFill>
                  <a:srgbClr val="3C3C3B"/>
                </a:solidFill>
                <a:latin typeface="Calibri"/>
                <a:cs typeface="Calibri"/>
              </a:rPr>
              <a:t>e.g.:</a:t>
            </a:r>
            <a:endParaRPr sz="1100">
              <a:latin typeface="Calibri"/>
              <a:cs typeface="Calibri"/>
            </a:endParaRPr>
          </a:p>
          <a:p>
            <a:pPr marL="48260">
              <a:lnSpc>
                <a:spcPct val="100000"/>
              </a:lnSpc>
              <a:spcBef>
                <a:spcPts val="80"/>
              </a:spcBef>
            </a:pPr>
            <a:r>
              <a:rPr sz="1100" b="1" spc="-5">
                <a:solidFill>
                  <a:srgbClr val="3C3C3B"/>
                </a:solidFill>
                <a:latin typeface="Calibri"/>
                <a:cs typeface="Calibri"/>
              </a:rPr>
              <a:t>D:</a:t>
            </a:r>
            <a:r>
              <a:rPr sz="1100" b="1" spc="-55">
                <a:solidFill>
                  <a:srgbClr val="3C3C3B"/>
                </a:solidFill>
                <a:latin typeface="Calibri"/>
                <a:cs typeface="Calibri"/>
              </a:rPr>
              <a:t> </a:t>
            </a:r>
            <a:r>
              <a:rPr sz="1100" spc="5">
                <a:solidFill>
                  <a:srgbClr val="3C3C3B"/>
                </a:solidFill>
                <a:latin typeface="Calibri"/>
                <a:cs typeface="Calibri"/>
              </a:rPr>
              <a:t>Desktop,</a:t>
            </a:r>
            <a:endParaRPr sz="1100">
              <a:latin typeface="Calibri"/>
              <a:cs typeface="Calibri"/>
            </a:endParaRPr>
          </a:p>
          <a:p>
            <a:pPr marL="48260">
              <a:lnSpc>
                <a:spcPct val="100000"/>
              </a:lnSpc>
              <a:spcBef>
                <a:spcPts val="80"/>
              </a:spcBef>
            </a:pPr>
            <a:r>
              <a:rPr sz="1100" b="1" spc="-35">
                <a:solidFill>
                  <a:srgbClr val="3C3C3B"/>
                </a:solidFill>
                <a:latin typeface="Calibri"/>
                <a:cs typeface="Calibri"/>
              </a:rPr>
              <a:t>MR:</a:t>
            </a:r>
            <a:r>
              <a:rPr sz="1100" b="1" spc="-30">
                <a:solidFill>
                  <a:srgbClr val="3C3C3B"/>
                </a:solidFill>
                <a:latin typeface="Calibri"/>
                <a:cs typeface="Calibri"/>
              </a:rPr>
              <a:t> </a:t>
            </a:r>
            <a:r>
              <a:rPr sz="1100" spc="-10">
                <a:solidFill>
                  <a:srgbClr val="3C3C3B"/>
                </a:solidFill>
                <a:latin typeface="Calibri"/>
                <a:cs typeface="Calibri"/>
              </a:rPr>
              <a:t>Mobile</a:t>
            </a:r>
            <a:r>
              <a:rPr sz="1100" spc="-30">
                <a:solidFill>
                  <a:srgbClr val="3C3C3B"/>
                </a:solidFill>
                <a:latin typeface="Calibri"/>
                <a:cs typeface="Calibri"/>
              </a:rPr>
              <a:t> </a:t>
            </a:r>
            <a:r>
              <a:rPr sz="1100" spc="10">
                <a:solidFill>
                  <a:srgbClr val="3C3C3B"/>
                </a:solidFill>
                <a:latin typeface="Calibri"/>
                <a:cs typeface="Calibri"/>
              </a:rPr>
              <a:t>R</a:t>
            </a:r>
            <a:r>
              <a:rPr sz="1100" spc="20">
                <a:solidFill>
                  <a:srgbClr val="3C3C3B"/>
                </a:solidFill>
                <a:latin typeface="Calibri"/>
                <a:cs typeface="Calibri"/>
              </a:rPr>
              <a:t>esponsi</a:t>
            </a:r>
            <a:r>
              <a:rPr sz="1100" spc="15">
                <a:solidFill>
                  <a:srgbClr val="3C3C3B"/>
                </a:solidFill>
                <a:latin typeface="Calibri"/>
                <a:cs typeface="Calibri"/>
              </a:rPr>
              <a:t>v</a:t>
            </a:r>
            <a:r>
              <a:rPr sz="1100" spc="-5">
                <a:solidFill>
                  <a:srgbClr val="3C3C3B"/>
                </a:solidFill>
                <a:latin typeface="Calibri"/>
                <a:cs typeface="Calibri"/>
              </a:rPr>
              <a:t>e,</a:t>
            </a:r>
            <a:endParaRPr sz="1100">
              <a:latin typeface="Calibri"/>
              <a:cs typeface="Calibri"/>
            </a:endParaRPr>
          </a:p>
          <a:p>
            <a:pPr marL="48260">
              <a:lnSpc>
                <a:spcPct val="100000"/>
              </a:lnSpc>
              <a:spcBef>
                <a:spcPts val="80"/>
              </a:spcBef>
            </a:pPr>
            <a:r>
              <a:rPr sz="1100" b="1" spc="-15" err="1">
                <a:solidFill>
                  <a:srgbClr val="3C3C3B"/>
                </a:solidFill>
                <a:latin typeface="Calibri"/>
                <a:cs typeface="Calibri"/>
              </a:rPr>
              <a:t>rWeb</a:t>
            </a:r>
            <a:r>
              <a:rPr sz="1100" b="1" spc="-15">
                <a:solidFill>
                  <a:srgbClr val="3C3C3B"/>
                </a:solidFill>
                <a:latin typeface="Calibri"/>
                <a:cs typeface="Calibri"/>
              </a:rPr>
              <a:t>:</a:t>
            </a:r>
            <a:r>
              <a:rPr sz="1100" b="1" spc="-25">
                <a:solidFill>
                  <a:srgbClr val="3C3C3B"/>
                </a:solidFill>
                <a:latin typeface="Calibri"/>
                <a:cs typeface="Calibri"/>
              </a:rPr>
              <a:t> </a:t>
            </a:r>
            <a:r>
              <a:rPr sz="1100" spc="15">
                <a:solidFill>
                  <a:srgbClr val="3C3C3B"/>
                </a:solidFill>
                <a:latin typeface="Calibri"/>
                <a:cs typeface="Calibri"/>
              </a:rPr>
              <a:t>Responsive</a:t>
            </a:r>
            <a:r>
              <a:rPr sz="1100" spc="-25">
                <a:solidFill>
                  <a:srgbClr val="3C3C3B"/>
                </a:solidFill>
                <a:latin typeface="Calibri"/>
                <a:cs typeface="Calibri"/>
              </a:rPr>
              <a:t> </a:t>
            </a:r>
            <a:r>
              <a:rPr sz="1100" spc="-30">
                <a:solidFill>
                  <a:srgbClr val="3C3C3B"/>
                </a:solidFill>
                <a:latin typeface="Calibri"/>
                <a:cs typeface="Calibri"/>
              </a:rPr>
              <a:t>Web</a:t>
            </a:r>
            <a:r>
              <a:rPr sz="1100" spc="-25">
                <a:solidFill>
                  <a:srgbClr val="3C3C3B"/>
                </a:solidFill>
                <a:latin typeface="Calibri"/>
                <a:cs typeface="Calibri"/>
              </a:rPr>
              <a:t> </a:t>
            </a:r>
            <a:r>
              <a:rPr sz="1100" spc="25" err="1">
                <a:solidFill>
                  <a:srgbClr val="3C3C3B"/>
                </a:solidFill>
                <a:latin typeface="Calibri"/>
                <a:cs typeface="Calibri"/>
              </a:rPr>
              <a:t>inlcuding</a:t>
            </a:r>
            <a:r>
              <a:rPr sz="1100" spc="-25">
                <a:solidFill>
                  <a:srgbClr val="3C3C3B"/>
                </a:solidFill>
                <a:latin typeface="Calibri"/>
                <a:cs typeface="Calibri"/>
              </a:rPr>
              <a:t> </a:t>
            </a:r>
            <a:r>
              <a:rPr sz="1100" spc="5">
                <a:solidFill>
                  <a:srgbClr val="3C3C3B"/>
                </a:solidFill>
                <a:latin typeface="Calibri"/>
                <a:cs typeface="Calibri"/>
              </a:rPr>
              <a:t>Desktop,</a:t>
            </a:r>
            <a:r>
              <a:rPr sz="1100" spc="-25">
                <a:solidFill>
                  <a:srgbClr val="3C3C3B"/>
                </a:solidFill>
                <a:latin typeface="Calibri"/>
                <a:cs typeface="Calibri"/>
              </a:rPr>
              <a:t> </a:t>
            </a:r>
            <a:r>
              <a:rPr sz="1100" spc="5">
                <a:solidFill>
                  <a:srgbClr val="3C3C3B"/>
                </a:solidFill>
                <a:latin typeface="Calibri"/>
                <a:cs typeface="Calibri"/>
              </a:rPr>
              <a:t>Tablet</a:t>
            </a:r>
            <a:r>
              <a:rPr sz="1100" spc="-20">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0">
                <a:solidFill>
                  <a:srgbClr val="3C3C3B"/>
                </a:solidFill>
                <a:latin typeface="Calibri"/>
                <a:cs typeface="Calibri"/>
              </a:rPr>
              <a:t>Mobile</a:t>
            </a:r>
            <a:r>
              <a:rPr sz="1100" spc="-25">
                <a:solidFill>
                  <a:srgbClr val="3C3C3B"/>
                </a:solidFill>
                <a:latin typeface="Calibri"/>
                <a:cs typeface="Calibri"/>
              </a:rPr>
              <a:t> </a:t>
            </a:r>
            <a:r>
              <a:rPr sz="1100" spc="15" err="1">
                <a:solidFill>
                  <a:srgbClr val="3C3C3B"/>
                </a:solidFill>
                <a:latin typeface="Calibri"/>
                <a:cs typeface="Calibri"/>
              </a:rPr>
              <a:t>Resopnisve</a:t>
            </a:r>
            <a:endParaRPr sz="1100">
              <a:latin typeface="Calibri"/>
              <a:cs typeface="Calibri"/>
            </a:endParaRPr>
          </a:p>
          <a:p>
            <a:pPr marL="48260">
              <a:lnSpc>
                <a:spcPct val="100000"/>
              </a:lnSpc>
              <a:spcBef>
                <a:spcPts val="80"/>
              </a:spcBef>
            </a:pPr>
            <a:r>
              <a:rPr sz="1100" b="1" spc="-10">
                <a:solidFill>
                  <a:srgbClr val="3C3C3B"/>
                </a:solidFill>
                <a:latin typeface="Calibri"/>
                <a:cs typeface="Calibri"/>
              </a:rPr>
              <a:t>Mobile</a:t>
            </a:r>
            <a:r>
              <a:rPr sz="1100" b="1" spc="-35">
                <a:solidFill>
                  <a:srgbClr val="3C3C3B"/>
                </a:solidFill>
                <a:latin typeface="Calibri"/>
                <a:cs typeface="Calibri"/>
              </a:rPr>
              <a:t> </a:t>
            </a:r>
            <a:r>
              <a:rPr sz="1100" b="1" spc="5">
                <a:solidFill>
                  <a:srgbClr val="3C3C3B"/>
                </a:solidFill>
                <a:latin typeface="Calibri"/>
                <a:cs typeface="Calibri"/>
              </a:rPr>
              <a:t>Apps:</a:t>
            </a:r>
            <a:r>
              <a:rPr sz="1100" b="1" spc="-30">
                <a:solidFill>
                  <a:srgbClr val="3C3C3B"/>
                </a:solidFill>
                <a:latin typeface="Calibri"/>
                <a:cs typeface="Calibri"/>
              </a:rPr>
              <a:t> </a:t>
            </a:r>
            <a:r>
              <a:rPr sz="1100" spc="30">
                <a:solidFill>
                  <a:srgbClr val="3C3C3B"/>
                </a:solidFill>
                <a:latin typeface="Calibri"/>
                <a:cs typeface="Calibri"/>
              </a:rPr>
              <a:t>iOS</a:t>
            </a:r>
            <a:r>
              <a:rPr sz="1100" spc="-30">
                <a:solidFill>
                  <a:srgbClr val="3C3C3B"/>
                </a:solidFill>
                <a:latin typeface="Calibri"/>
                <a:cs typeface="Calibri"/>
              </a:rPr>
              <a:t> </a:t>
            </a:r>
            <a:r>
              <a:rPr sz="1100" spc="25">
                <a:solidFill>
                  <a:srgbClr val="3C3C3B"/>
                </a:solidFill>
                <a:latin typeface="Calibri"/>
                <a:cs typeface="Calibri"/>
              </a:rPr>
              <a:t>and</a:t>
            </a:r>
            <a:r>
              <a:rPr sz="1100" spc="-35">
                <a:solidFill>
                  <a:srgbClr val="3C3C3B"/>
                </a:solidFill>
                <a:latin typeface="Calibri"/>
                <a:cs typeface="Calibri"/>
              </a:rPr>
              <a:t> </a:t>
            </a:r>
            <a:r>
              <a:rPr sz="1100" spc="10">
                <a:solidFill>
                  <a:srgbClr val="3C3C3B"/>
                </a:solidFill>
                <a:latin typeface="Calibri"/>
                <a:cs typeface="Calibri"/>
              </a:rPr>
              <a:t>Android</a:t>
            </a:r>
            <a:r>
              <a:rPr sz="1100" spc="-30">
                <a:solidFill>
                  <a:srgbClr val="3C3C3B"/>
                </a:solidFill>
                <a:latin typeface="Calibri"/>
                <a:cs typeface="Calibri"/>
              </a:rPr>
              <a:t> </a:t>
            </a:r>
            <a:r>
              <a:rPr sz="1100" spc="-10">
                <a:solidFill>
                  <a:srgbClr val="3C3C3B"/>
                </a:solidFill>
                <a:latin typeface="Calibri"/>
                <a:cs typeface="Calibri"/>
              </a:rPr>
              <a:t>Mobile</a:t>
            </a:r>
            <a:r>
              <a:rPr sz="1100" spc="-30">
                <a:solidFill>
                  <a:srgbClr val="3C3C3B"/>
                </a:solidFill>
                <a:latin typeface="Calibri"/>
                <a:cs typeface="Calibri"/>
              </a:rPr>
              <a:t> </a:t>
            </a:r>
            <a:r>
              <a:rPr sz="1100" spc="10">
                <a:solidFill>
                  <a:srgbClr val="3C3C3B"/>
                </a:solidFill>
                <a:latin typeface="Calibri"/>
                <a:cs typeface="Calibri"/>
              </a:rPr>
              <a:t>Apps</a:t>
            </a:r>
            <a:endParaRPr sz="1100">
              <a:latin typeface="Calibri"/>
              <a:cs typeface="Calibri"/>
            </a:endParaRPr>
          </a:p>
        </p:txBody>
      </p:sp>
      <p:sp>
        <p:nvSpPr>
          <p:cNvPr id="11" name="object 11"/>
          <p:cNvSpPr txBox="1"/>
          <p:nvPr/>
        </p:nvSpPr>
        <p:spPr>
          <a:xfrm>
            <a:off x="7727299" y="4464481"/>
            <a:ext cx="4885690" cy="193040"/>
          </a:xfrm>
          <a:prstGeom prst="rect">
            <a:avLst/>
          </a:prstGeom>
        </p:spPr>
        <p:txBody>
          <a:bodyPr vert="horz" wrap="square" lIns="0" tIns="12700" rIns="0" bIns="0" rtlCol="0">
            <a:spAutoFit/>
          </a:bodyPr>
          <a:lstStyle/>
          <a:p>
            <a:pPr marL="12700">
              <a:lnSpc>
                <a:spcPct val="100000"/>
              </a:lnSpc>
              <a:spcBef>
                <a:spcPts val="100"/>
              </a:spcBef>
              <a:tabLst>
                <a:tab pos="4872355" algn="l"/>
              </a:tabLst>
            </a:pPr>
            <a:r>
              <a:rPr sz="1100" b="1" u="sng" spc="-55">
                <a:solidFill>
                  <a:srgbClr val="3C3C3B"/>
                </a:solidFill>
                <a:uFill>
                  <a:solidFill>
                    <a:srgbClr val="3C3C3B"/>
                  </a:solidFill>
                </a:uFill>
                <a:latin typeface="Trebuchet MS"/>
                <a:cs typeface="Trebuchet MS"/>
              </a:rPr>
              <a:t> </a:t>
            </a:r>
            <a:r>
              <a:rPr sz="1100" b="1" u="sng" spc="-15">
                <a:solidFill>
                  <a:srgbClr val="3C3C3B"/>
                </a:solidFill>
                <a:uFill>
                  <a:solidFill>
                    <a:srgbClr val="3C3C3B"/>
                  </a:solidFill>
                </a:uFill>
                <a:latin typeface="Trebuchet MS"/>
                <a:cs typeface="Trebuchet MS"/>
              </a:rPr>
              <a:t>Platforms	</a:t>
            </a:r>
            <a:endParaRPr sz="1100">
              <a:latin typeface="Trebuchet MS"/>
              <a:cs typeface="Trebuchet MS"/>
            </a:endParaRPr>
          </a:p>
        </p:txBody>
      </p:sp>
      <p:sp>
        <p:nvSpPr>
          <p:cNvPr id="12" name="object 12"/>
          <p:cNvSpPr/>
          <p:nvPr/>
        </p:nvSpPr>
        <p:spPr>
          <a:xfrm>
            <a:off x="7776005" y="4760868"/>
            <a:ext cx="360045" cy="360045"/>
          </a:xfrm>
          <a:custGeom>
            <a:avLst/>
            <a:gdLst/>
            <a:ahLst/>
            <a:cxnLst/>
            <a:rect l="l" t="t" r="r" b="b"/>
            <a:pathLst>
              <a:path w="360045" h="360045">
                <a:moveTo>
                  <a:pt x="286169" y="0"/>
                </a:moveTo>
                <a:lnTo>
                  <a:pt x="73825" y="0"/>
                </a:lnTo>
                <a:lnTo>
                  <a:pt x="45112" y="5811"/>
                </a:lnTo>
                <a:lnTo>
                  <a:pt x="21643" y="21648"/>
                </a:lnTo>
                <a:lnTo>
                  <a:pt x="5809" y="45118"/>
                </a:lnTo>
                <a:lnTo>
                  <a:pt x="0" y="73825"/>
                </a:lnTo>
                <a:lnTo>
                  <a:pt x="0" y="286169"/>
                </a:lnTo>
                <a:lnTo>
                  <a:pt x="5809" y="314876"/>
                </a:lnTo>
                <a:lnTo>
                  <a:pt x="21643" y="338345"/>
                </a:lnTo>
                <a:lnTo>
                  <a:pt x="45112" y="354182"/>
                </a:lnTo>
                <a:lnTo>
                  <a:pt x="73825" y="359994"/>
                </a:lnTo>
                <a:lnTo>
                  <a:pt x="286169" y="359994"/>
                </a:lnTo>
                <a:lnTo>
                  <a:pt x="314876" y="354182"/>
                </a:lnTo>
                <a:lnTo>
                  <a:pt x="338345" y="338345"/>
                </a:lnTo>
                <a:lnTo>
                  <a:pt x="354182" y="314876"/>
                </a:lnTo>
                <a:lnTo>
                  <a:pt x="359994" y="286169"/>
                </a:lnTo>
                <a:lnTo>
                  <a:pt x="359994" y="275628"/>
                </a:lnTo>
                <a:lnTo>
                  <a:pt x="42024" y="275628"/>
                </a:lnTo>
                <a:lnTo>
                  <a:pt x="35991" y="269722"/>
                </a:lnTo>
                <a:lnTo>
                  <a:pt x="35991" y="239801"/>
                </a:lnTo>
                <a:lnTo>
                  <a:pt x="308787" y="239801"/>
                </a:lnTo>
                <a:lnTo>
                  <a:pt x="308787" y="233400"/>
                </a:lnTo>
                <a:lnTo>
                  <a:pt x="42024" y="233400"/>
                </a:lnTo>
                <a:lnTo>
                  <a:pt x="35991" y="227495"/>
                </a:lnTo>
                <a:lnTo>
                  <a:pt x="35991" y="90284"/>
                </a:lnTo>
                <a:lnTo>
                  <a:pt x="42024" y="84378"/>
                </a:lnTo>
                <a:lnTo>
                  <a:pt x="130069" y="84378"/>
                </a:lnTo>
                <a:lnTo>
                  <a:pt x="359994" y="84366"/>
                </a:lnTo>
                <a:lnTo>
                  <a:pt x="359994" y="73825"/>
                </a:lnTo>
                <a:lnTo>
                  <a:pt x="354182" y="45118"/>
                </a:lnTo>
                <a:lnTo>
                  <a:pt x="338345" y="21648"/>
                </a:lnTo>
                <a:lnTo>
                  <a:pt x="314876" y="5811"/>
                </a:lnTo>
                <a:lnTo>
                  <a:pt x="286169" y="0"/>
                </a:lnTo>
                <a:close/>
              </a:path>
              <a:path w="360045" h="360045">
                <a:moveTo>
                  <a:pt x="359994" y="84366"/>
                </a:moveTo>
                <a:lnTo>
                  <a:pt x="317957" y="84366"/>
                </a:lnTo>
                <a:lnTo>
                  <a:pt x="323989" y="90284"/>
                </a:lnTo>
                <a:lnTo>
                  <a:pt x="323989" y="269722"/>
                </a:lnTo>
                <a:lnTo>
                  <a:pt x="317957" y="275628"/>
                </a:lnTo>
                <a:lnTo>
                  <a:pt x="359994" y="275628"/>
                </a:lnTo>
                <a:lnTo>
                  <a:pt x="359994" y="84366"/>
                </a:lnTo>
                <a:close/>
              </a:path>
              <a:path w="360045" h="360045">
                <a:moveTo>
                  <a:pt x="308787" y="239801"/>
                </a:moveTo>
                <a:lnTo>
                  <a:pt x="35991" y="239801"/>
                </a:lnTo>
                <a:lnTo>
                  <a:pt x="39814" y="242265"/>
                </a:lnTo>
                <a:lnTo>
                  <a:pt x="44373" y="243713"/>
                </a:lnTo>
                <a:lnTo>
                  <a:pt x="51193" y="243713"/>
                </a:lnTo>
                <a:lnTo>
                  <a:pt x="51193" y="260718"/>
                </a:lnTo>
                <a:lnTo>
                  <a:pt x="308787" y="260718"/>
                </a:lnTo>
                <a:lnTo>
                  <a:pt x="308787" y="239801"/>
                </a:lnTo>
                <a:close/>
              </a:path>
              <a:path w="360045" h="360045">
                <a:moveTo>
                  <a:pt x="123405" y="186829"/>
                </a:moveTo>
                <a:lnTo>
                  <a:pt x="123405" y="227495"/>
                </a:lnTo>
                <a:lnTo>
                  <a:pt x="117386" y="233400"/>
                </a:lnTo>
                <a:lnTo>
                  <a:pt x="308787" y="233400"/>
                </a:lnTo>
                <a:lnTo>
                  <a:pt x="308787" y="203746"/>
                </a:lnTo>
                <a:lnTo>
                  <a:pt x="181673" y="203746"/>
                </a:lnTo>
                <a:lnTo>
                  <a:pt x="138811" y="203619"/>
                </a:lnTo>
                <a:lnTo>
                  <a:pt x="145986" y="196735"/>
                </a:lnTo>
                <a:lnTo>
                  <a:pt x="123405" y="186829"/>
                </a:lnTo>
                <a:close/>
              </a:path>
              <a:path w="360045" h="360045">
                <a:moveTo>
                  <a:pt x="108204" y="99288"/>
                </a:moveTo>
                <a:lnTo>
                  <a:pt x="51206" y="99288"/>
                </a:lnTo>
                <a:lnTo>
                  <a:pt x="51206" y="218503"/>
                </a:lnTo>
                <a:lnTo>
                  <a:pt x="108204" y="218503"/>
                </a:lnTo>
                <a:lnTo>
                  <a:pt x="108204" y="99288"/>
                </a:lnTo>
                <a:close/>
              </a:path>
              <a:path w="360045" h="360045">
                <a:moveTo>
                  <a:pt x="308787" y="173126"/>
                </a:moveTo>
                <a:lnTo>
                  <a:pt x="151853" y="173126"/>
                </a:lnTo>
                <a:lnTo>
                  <a:pt x="181673" y="203746"/>
                </a:lnTo>
                <a:lnTo>
                  <a:pt x="308787" y="203746"/>
                </a:lnTo>
                <a:lnTo>
                  <a:pt x="308787" y="173126"/>
                </a:lnTo>
                <a:close/>
              </a:path>
              <a:path w="360045" h="360045">
                <a:moveTo>
                  <a:pt x="130069" y="84378"/>
                </a:moveTo>
                <a:lnTo>
                  <a:pt x="117386" y="84378"/>
                </a:lnTo>
                <a:lnTo>
                  <a:pt x="123405" y="90284"/>
                </a:lnTo>
                <a:lnTo>
                  <a:pt x="123405" y="171170"/>
                </a:lnTo>
                <a:lnTo>
                  <a:pt x="151853" y="183667"/>
                </a:lnTo>
                <a:lnTo>
                  <a:pt x="151853" y="173126"/>
                </a:lnTo>
                <a:lnTo>
                  <a:pt x="308787" y="173126"/>
                </a:lnTo>
                <a:lnTo>
                  <a:pt x="308787" y="99275"/>
                </a:lnTo>
                <a:lnTo>
                  <a:pt x="134010" y="99275"/>
                </a:lnTo>
                <a:lnTo>
                  <a:pt x="134010" y="92544"/>
                </a:lnTo>
                <a:lnTo>
                  <a:pt x="132549" y="88099"/>
                </a:lnTo>
                <a:lnTo>
                  <a:pt x="130069" y="84378"/>
                </a:lnTo>
                <a:close/>
              </a:path>
            </a:pathLst>
          </a:custGeom>
          <a:solidFill>
            <a:srgbClr val="E96757"/>
          </a:solidFill>
        </p:spPr>
        <p:txBody>
          <a:bodyPr wrap="square" lIns="0" tIns="0" rIns="0" bIns="0" rtlCol="0"/>
          <a:lstStyle/>
          <a:p>
            <a:endParaRPr/>
          </a:p>
        </p:txBody>
      </p:sp>
      <p:sp>
        <p:nvSpPr>
          <p:cNvPr id="13" name="object 13"/>
          <p:cNvSpPr txBox="1"/>
          <p:nvPr/>
        </p:nvSpPr>
        <p:spPr>
          <a:xfrm>
            <a:off x="8179179" y="4968466"/>
            <a:ext cx="1869439" cy="193040"/>
          </a:xfrm>
          <a:prstGeom prst="rect">
            <a:avLst/>
          </a:prstGeom>
        </p:spPr>
        <p:txBody>
          <a:bodyPr vert="horz" wrap="square" lIns="0" tIns="12700" rIns="0" bIns="0" rtlCol="0">
            <a:spAutoFit/>
          </a:bodyPr>
          <a:lstStyle/>
          <a:p>
            <a:pPr marL="12700">
              <a:lnSpc>
                <a:spcPct val="100000"/>
              </a:lnSpc>
              <a:spcBef>
                <a:spcPts val="100"/>
              </a:spcBef>
            </a:pPr>
            <a:r>
              <a:rPr sz="1100" spc="15">
                <a:solidFill>
                  <a:srgbClr val="3C3C3B"/>
                </a:solidFill>
                <a:latin typeface="Calibri"/>
                <a:cs typeface="Calibri"/>
              </a:rPr>
              <a:t>Responsive</a:t>
            </a:r>
            <a:r>
              <a:rPr sz="1100" spc="-45">
                <a:solidFill>
                  <a:srgbClr val="3C3C3B"/>
                </a:solidFill>
                <a:latin typeface="Calibri"/>
                <a:cs typeface="Calibri"/>
              </a:rPr>
              <a:t> </a:t>
            </a:r>
            <a:r>
              <a:rPr sz="1100" spc="10">
                <a:solidFill>
                  <a:srgbClr val="3C3C3B"/>
                </a:solidFill>
                <a:latin typeface="Calibri"/>
                <a:cs typeface="Calibri"/>
              </a:rPr>
              <a:t>Desktop</a:t>
            </a:r>
            <a:r>
              <a:rPr sz="1100" spc="-40">
                <a:solidFill>
                  <a:srgbClr val="3C3C3B"/>
                </a:solidFill>
                <a:latin typeface="Calibri"/>
                <a:cs typeface="Calibri"/>
              </a:rPr>
              <a:t> </a:t>
            </a:r>
            <a:r>
              <a:rPr sz="1100" spc="25">
                <a:solidFill>
                  <a:srgbClr val="3C3C3B"/>
                </a:solidFill>
                <a:latin typeface="Calibri"/>
                <a:cs typeface="Calibri"/>
              </a:rPr>
              <a:t>and</a:t>
            </a:r>
            <a:r>
              <a:rPr sz="1100" spc="-40">
                <a:solidFill>
                  <a:srgbClr val="3C3C3B"/>
                </a:solidFill>
                <a:latin typeface="Calibri"/>
                <a:cs typeface="Calibri"/>
              </a:rPr>
              <a:t> </a:t>
            </a:r>
            <a:r>
              <a:rPr sz="1100" spc="-10">
                <a:solidFill>
                  <a:srgbClr val="3C3C3B"/>
                </a:solidFill>
                <a:latin typeface="Calibri"/>
                <a:cs typeface="Calibri"/>
              </a:rPr>
              <a:t>Mobile</a:t>
            </a:r>
            <a:endParaRPr sz="1100">
              <a:latin typeface="Calibri"/>
              <a:cs typeface="Calibri"/>
            </a:endParaRPr>
          </a:p>
        </p:txBody>
      </p:sp>
      <p:sp>
        <p:nvSpPr>
          <p:cNvPr id="14" name="object 14"/>
          <p:cNvSpPr/>
          <p:nvPr/>
        </p:nvSpPr>
        <p:spPr>
          <a:xfrm>
            <a:off x="7776002" y="5268865"/>
            <a:ext cx="360045" cy="360045"/>
          </a:xfrm>
          <a:custGeom>
            <a:avLst/>
            <a:gdLst/>
            <a:ahLst/>
            <a:cxnLst/>
            <a:rect l="l" t="t" r="r" b="b"/>
            <a:pathLst>
              <a:path w="360045" h="360045">
                <a:moveTo>
                  <a:pt x="286169" y="0"/>
                </a:moveTo>
                <a:lnTo>
                  <a:pt x="73825" y="0"/>
                </a:lnTo>
                <a:lnTo>
                  <a:pt x="45118" y="5811"/>
                </a:lnTo>
                <a:lnTo>
                  <a:pt x="21648" y="21648"/>
                </a:lnTo>
                <a:lnTo>
                  <a:pt x="5811" y="45118"/>
                </a:lnTo>
                <a:lnTo>
                  <a:pt x="0" y="73825"/>
                </a:lnTo>
                <a:lnTo>
                  <a:pt x="2" y="286181"/>
                </a:lnTo>
                <a:lnTo>
                  <a:pt x="5811" y="314881"/>
                </a:lnTo>
                <a:lnTo>
                  <a:pt x="21648" y="338350"/>
                </a:lnTo>
                <a:lnTo>
                  <a:pt x="45118" y="354184"/>
                </a:lnTo>
                <a:lnTo>
                  <a:pt x="73825" y="359994"/>
                </a:lnTo>
                <a:lnTo>
                  <a:pt x="286169" y="359994"/>
                </a:lnTo>
                <a:lnTo>
                  <a:pt x="314876" y="354184"/>
                </a:lnTo>
                <a:lnTo>
                  <a:pt x="338345" y="338350"/>
                </a:lnTo>
                <a:lnTo>
                  <a:pt x="354182" y="314881"/>
                </a:lnTo>
                <a:lnTo>
                  <a:pt x="358284" y="294614"/>
                </a:lnTo>
                <a:lnTo>
                  <a:pt x="144589" y="294614"/>
                </a:lnTo>
                <a:lnTo>
                  <a:pt x="122547" y="284227"/>
                </a:lnTo>
                <a:lnTo>
                  <a:pt x="101768" y="257667"/>
                </a:lnTo>
                <a:lnTo>
                  <a:pt x="86317" y="221834"/>
                </a:lnTo>
                <a:lnTo>
                  <a:pt x="80264" y="183629"/>
                </a:lnTo>
                <a:lnTo>
                  <a:pt x="85458" y="151505"/>
                </a:lnTo>
                <a:lnTo>
                  <a:pt x="99023" y="128282"/>
                </a:lnTo>
                <a:lnTo>
                  <a:pt x="117934" y="114184"/>
                </a:lnTo>
                <a:lnTo>
                  <a:pt x="139166" y="109435"/>
                </a:lnTo>
                <a:lnTo>
                  <a:pt x="219975" y="109435"/>
                </a:lnTo>
                <a:lnTo>
                  <a:pt x="225310" y="108762"/>
                </a:lnTo>
                <a:lnTo>
                  <a:pt x="359994" y="108762"/>
                </a:lnTo>
                <a:lnTo>
                  <a:pt x="359994" y="106375"/>
                </a:lnTo>
                <a:lnTo>
                  <a:pt x="182961" y="106375"/>
                </a:lnTo>
                <a:lnTo>
                  <a:pt x="179666" y="106172"/>
                </a:lnTo>
                <a:lnTo>
                  <a:pt x="177783" y="96560"/>
                </a:lnTo>
                <a:lnTo>
                  <a:pt x="178265" y="89715"/>
                </a:lnTo>
                <a:lnTo>
                  <a:pt x="182111" y="82361"/>
                </a:lnTo>
                <a:lnTo>
                  <a:pt x="215566" y="52624"/>
                </a:lnTo>
                <a:lnTo>
                  <a:pt x="228752" y="49923"/>
                </a:lnTo>
                <a:lnTo>
                  <a:pt x="355155" y="49923"/>
                </a:lnTo>
                <a:lnTo>
                  <a:pt x="354182" y="45118"/>
                </a:lnTo>
                <a:lnTo>
                  <a:pt x="338345" y="21648"/>
                </a:lnTo>
                <a:lnTo>
                  <a:pt x="314876" y="5811"/>
                </a:lnTo>
                <a:lnTo>
                  <a:pt x="286169" y="0"/>
                </a:lnTo>
                <a:close/>
              </a:path>
              <a:path w="360045" h="360045">
                <a:moveTo>
                  <a:pt x="185089" y="284619"/>
                </a:moveTo>
                <a:lnTo>
                  <a:pt x="173684" y="286181"/>
                </a:lnTo>
                <a:lnTo>
                  <a:pt x="162806" y="289617"/>
                </a:lnTo>
                <a:lnTo>
                  <a:pt x="152944" y="293052"/>
                </a:lnTo>
                <a:lnTo>
                  <a:pt x="144589" y="294614"/>
                </a:lnTo>
                <a:lnTo>
                  <a:pt x="358284" y="294614"/>
                </a:lnTo>
                <a:lnTo>
                  <a:pt x="358359" y="294246"/>
                </a:lnTo>
                <a:lnTo>
                  <a:pt x="225564" y="294246"/>
                </a:lnTo>
                <a:lnTo>
                  <a:pt x="215325" y="292742"/>
                </a:lnTo>
                <a:lnTo>
                  <a:pt x="195757" y="286123"/>
                </a:lnTo>
                <a:lnTo>
                  <a:pt x="185089" y="284619"/>
                </a:lnTo>
                <a:close/>
              </a:path>
              <a:path w="360045" h="360045">
                <a:moveTo>
                  <a:pt x="359994" y="108762"/>
                </a:moveTo>
                <a:lnTo>
                  <a:pt x="225310" y="108762"/>
                </a:lnTo>
                <a:lnTo>
                  <a:pt x="247306" y="112586"/>
                </a:lnTo>
                <a:lnTo>
                  <a:pt x="262166" y="120999"/>
                </a:lnTo>
                <a:lnTo>
                  <a:pt x="270577" y="129411"/>
                </a:lnTo>
                <a:lnTo>
                  <a:pt x="273227" y="133235"/>
                </a:lnTo>
                <a:lnTo>
                  <a:pt x="257934" y="141568"/>
                </a:lnTo>
                <a:lnTo>
                  <a:pt x="250080" y="149174"/>
                </a:lnTo>
                <a:lnTo>
                  <a:pt x="247187" y="160399"/>
                </a:lnTo>
                <a:lnTo>
                  <a:pt x="246773" y="179590"/>
                </a:lnTo>
                <a:lnTo>
                  <a:pt x="251923" y="202994"/>
                </a:lnTo>
                <a:lnTo>
                  <a:pt x="263251" y="218376"/>
                </a:lnTo>
                <a:lnTo>
                  <a:pt x="274580" y="226814"/>
                </a:lnTo>
                <a:lnTo>
                  <a:pt x="279730" y="229387"/>
                </a:lnTo>
                <a:lnTo>
                  <a:pt x="265925" y="266883"/>
                </a:lnTo>
                <a:lnTo>
                  <a:pt x="255689" y="286123"/>
                </a:lnTo>
                <a:lnTo>
                  <a:pt x="243920" y="293232"/>
                </a:lnTo>
                <a:lnTo>
                  <a:pt x="225564" y="294246"/>
                </a:lnTo>
                <a:lnTo>
                  <a:pt x="358359" y="294246"/>
                </a:lnTo>
                <a:lnTo>
                  <a:pt x="359991" y="286181"/>
                </a:lnTo>
                <a:lnTo>
                  <a:pt x="359994" y="108762"/>
                </a:lnTo>
                <a:close/>
              </a:path>
              <a:path w="360045" h="360045">
                <a:moveTo>
                  <a:pt x="219975" y="109435"/>
                </a:moveTo>
                <a:lnTo>
                  <a:pt x="139166" y="109435"/>
                </a:lnTo>
                <a:lnTo>
                  <a:pt x="152275" y="111106"/>
                </a:lnTo>
                <a:lnTo>
                  <a:pt x="163772" y="114782"/>
                </a:lnTo>
                <a:lnTo>
                  <a:pt x="173603" y="118458"/>
                </a:lnTo>
                <a:lnTo>
                  <a:pt x="181711" y="120129"/>
                </a:lnTo>
                <a:lnTo>
                  <a:pt x="189202" y="118353"/>
                </a:lnTo>
                <a:lnTo>
                  <a:pt x="199120" y="114446"/>
                </a:lnTo>
                <a:lnTo>
                  <a:pt x="211233" y="110538"/>
                </a:lnTo>
                <a:lnTo>
                  <a:pt x="219975" y="109435"/>
                </a:lnTo>
                <a:close/>
              </a:path>
              <a:path w="360045" h="360045">
                <a:moveTo>
                  <a:pt x="355155" y="49923"/>
                </a:moveTo>
                <a:lnTo>
                  <a:pt x="228752" y="49923"/>
                </a:lnTo>
                <a:lnTo>
                  <a:pt x="230419" y="61736"/>
                </a:lnTo>
                <a:lnTo>
                  <a:pt x="229657" y="69748"/>
                </a:lnTo>
                <a:lnTo>
                  <a:pt x="203214" y="100358"/>
                </a:lnTo>
                <a:lnTo>
                  <a:pt x="182961" y="106375"/>
                </a:lnTo>
                <a:lnTo>
                  <a:pt x="359994" y="106375"/>
                </a:lnTo>
                <a:lnTo>
                  <a:pt x="359994" y="73825"/>
                </a:lnTo>
                <a:lnTo>
                  <a:pt x="355155" y="49923"/>
                </a:lnTo>
                <a:close/>
              </a:path>
            </a:pathLst>
          </a:custGeom>
          <a:solidFill>
            <a:srgbClr val="9D9D9C"/>
          </a:solidFill>
        </p:spPr>
        <p:txBody>
          <a:bodyPr wrap="square" lIns="0" tIns="0" rIns="0" bIns="0" rtlCol="0"/>
          <a:lstStyle/>
          <a:p>
            <a:endParaRPr/>
          </a:p>
        </p:txBody>
      </p:sp>
      <p:sp>
        <p:nvSpPr>
          <p:cNvPr id="15" name="object 15"/>
          <p:cNvSpPr txBox="1"/>
          <p:nvPr/>
        </p:nvSpPr>
        <p:spPr>
          <a:xfrm>
            <a:off x="8179179" y="5476466"/>
            <a:ext cx="908685" cy="193040"/>
          </a:xfrm>
          <a:prstGeom prst="rect">
            <a:avLst/>
          </a:prstGeom>
        </p:spPr>
        <p:txBody>
          <a:bodyPr vert="horz" wrap="square" lIns="0" tIns="12700" rIns="0" bIns="0" rtlCol="0">
            <a:spAutoFit/>
          </a:bodyPr>
          <a:lstStyle/>
          <a:p>
            <a:pPr marL="12700">
              <a:lnSpc>
                <a:spcPct val="100000"/>
              </a:lnSpc>
              <a:spcBef>
                <a:spcPts val="100"/>
              </a:spcBef>
            </a:pPr>
            <a:r>
              <a:rPr sz="1100" spc="30">
                <a:solidFill>
                  <a:srgbClr val="3C3C3B"/>
                </a:solidFill>
                <a:latin typeface="Calibri"/>
                <a:cs typeface="Calibri"/>
              </a:rPr>
              <a:t>iOS</a:t>
            </a:r>
            <a:r>
              <a:rPr sz="1100" spc="-30">
                <a:solidFill>
                  <a:srgbClr val="3C3C3B"/>
                </a:solidFill>
                <a:latin typeface="Calibri"/>
                <a:cs typeface="Calibri"/>
              </a:rPr>
              <a:t> </a:t>
            </a:r>
            <a:r>
              <a:rPr sz="1100" spc="-10">
                <a:solidFill>
                  <a:srgbClr val="3C3C3B"/>
                </a:solidFill>
                <a:latin typeface="Calibri"/>
                <a:cs typeface="Calibri"/>
              </a:rPr>
              <a:t>Mobile</a:t>
            </a:r>
            <a:r>
              <a:rPr sz="1100" spc="-30">
                <a:solidFill>
                  <a:srgbClr val="3C3C3B"/>
                </a:solidFill>
                <a:latin typeface="Calibri"/>
                <a:cs typeface="Calibri"/>
              </a:rPr>
              <a:t> </a:t>
            </a:r>
            <a:r>
              <a:rPr sz="1100" spc="5">
                <a:solidFill>
                  <a:srgbClr val="3C3C3B"/>
                </a:solidFill>
                <a:latin typeface="Calibri"/>
                <a:cs typeface="Calibri"/>
              </a:rPr>
              <a:t>App</a:t>
            </a:r>
            <a:endParaRPr sz="1100">
              <a:latin typeface="Calibri"/>
              <a:cs typeface="Calibri"/>
            </a:endParaRPr>
          </a:p>
        </p:txBody>
      </p:sp>
      <p:sp>
        <p:nvSpPr>
          <p:cNvPr id="16" name="object 16"/>
          <p:cNvSpPr/>
          <p:nvPr/>
        </p:nvSpPr>
        <p:spPr>
          <a:xfrm>
            <a:off x="7775994" y="5776860"/>
            <a:ext cx="360045" cy="360045"/>
          </a:xfrm>
          <a:custGeom>
            <a:avLst/>
            <a:gdLst/>
            <a:ahLst/>
            <a:cxnLst/>
            <a:rect l="l" t="t" r="r" b="b"/>
            <a:pathLst>
              <a:path w="360045" h="360045">
                <a:moveTo>
                  <a:pt x="286181" y="0"/>
                </a:moveTo>
                <a:lnTo>
                  <a:pt x="73837" y="0"/>
                </a:lnTo>
                <a:lnTo>
                  <a:pt x="45123" y="5811"/>
                </a:lnTo>
                <a:lnTo>
                  <a:pt x="21650" y="21650"/>
                </a:lnTo>
                <a:lnTo>
                  <a:pt x="5811" y="45123"/>
                </a:lnTo>
                <a:lnTo>
                  <a:pt x="0" y="73837"/>
                </a:lnTo>
                <a:lnTo>
                  <a:pt x="0" y="286181"/>
                </a:lnTo>
                <a:lnTo>
                  <a:pt x="5811" y="314888"/>
                </a:lnTo>
                <a:lnTo>
                  <a:pt x="21650" y="338358"/>
                </a:lnTo>
                <a:lnTo>
                  <a:pt x="45123" y="354195"/>
                </a:lnTo>
                <a:lnTo>
                  <a:pt x="73837" y="360006"/>
                </a:lnTo>
                <a:lnTo>
                  <a:pt x="286181" y="360006"/>
                </a:lnTo>
                <a:lnTo>
                  <a:pt x="314888" y="354195"/>
                </a:lnTo>
                <a:lnTo>
                  <a:pt x="338358" y="338358"/>
                </a:lnTo>
                <a:lnTo>
                  <a:pt x="354195" y="314888"/>
                </a:lnTo>
                <a:lnTo>
                  <a:pt x="354654" y="312623"/>
                </a:lnTo>
                <a:lnTo>
                  <a:pt x="142697" y="312623"/>
                </a:lnTo>
                <a:lnTo>
                  <a:pt x="135356" y="305269"/>
                </a:lnTo>
                <a:lnTo>
                  <a:pt x="135356" y="259549"/>
                </a:lnTo>
                <a:lnTo>
                  <a:pt x="106108" y="259549"/>
                </a:lnTo>
                <a:lnTo>
                  <a:pt x="106108" y="235331"/>
                </a:lnTo>
                <a:lnTo>
                  <a:pt x="75018" y="235331"/>
                </a:lnTo>
                <a:lnTo>
                  <a:pt x="67665" y="227977"/>
                </a:lnTo>
                <a:lnTo>
                  <a:pt x="67665" y="140550"/>
                </a:lnTo>
                <a:lnTo>
                  <a:pt x="75018" y="133197"/>
                </a:lnTo>
                <a:lnTo>
                  <a:pt x="106578" y="133197"/>
                </a:lnTo>
                <a:lnTo>
                  <a:pt x="109493" y="115202"/>
                </a:lnTo>
                <a:lnTo>
                  <a:pt x="116476" y="98942"/>
                </a:lnTo>
                <a:lnTo>
                  <a:pt x="126972" y="84973"/>
                </a:lnTo>
                <a:lnTo>
                  <a:pt x="140423" y="73850"/>
                </a:lnTo>
                <a:lnTo>
                  <a:pt x="128206" y="53594"/>
                </a:lnTo>
                <a:lnTo>
                  <a:pt x="138493" y="47396"/>
                </a:lnTo>
                <a:lnTo>
                  <a:pt x="354655" y="47396"/>
                </a:lnTo>
                <a:lnTo>
                  <a:pt x="354195" y="45123"/>
                </a:lnTo>
                <a:lnTo>
                  <a:pt x="338358" y="21650"/>
                </a:lnTo>
                <a:lnTo>
                  <a:pt x="314888" y="5811"/>
                </a:lnTo>
                <a:lnTo>
                  <a:pt x="286181" y="0"/>
                </a:lnTo>
                <a:close/>
              </a:path>
              <a:path w="360045" h="360045">
                <a:moveTo>
                  <a:pt x="191020" y="259549"/>
                </a:moveTo>
                <a:lnTo>
                  <a:pt x="168186" y="259549"/>
                </a:lnTo>
                <a:lnTo>
                  <a:pt x="168186" y="305269"/>
                </a:lnTo>
                <a:lnTo>
                  <a:pt x="160845" y="312623"/>
                </a:lnTo>
                <a:lnTo>
                  <a:pt x="198374" y="312623"/>
                </a:lnTo>
                <a:lnTo>
                  <a:pt x="191020" y="305269"/>
                </a:lnTo>
                <a:lnTo>
                  <a:pt x="191020" y="259549"/>
                </a:lnTo>
                <a:close/>
              </a:path>
              <a:path w="360045" h="360045">
                <a:moveTo>
                  <a:pt x="259511" y="144208"/>
                </a:moveTo>
                <a:lnTo>
                  <a:pt x="253898" y="144208"/>
                </a:lnTo>
                <a:lnTo>
                  <a:pt x="253898" y="259549"/>
                </a:lnTo>
                <a:lnTo>
                  <a:pt x="223862" y="259549"/>
                </a:lnTo>
                <a:lnTo>
                  <a:pt x="223862" y="305269"/>
                </a:lnTo>
                <a:lnTo>
                  <a:pt x="216509" y="312623"/>
                </a:lnTo>
                <a:lnTo>
                  <a:pt x="354654" y="312623"/>
                </a:lnTo>
                <a:lnTo>
                  <a:pt x="360006" y="286181"/>
                </a:lnTo>
                <a:lnTo>
                  <a:pt x="360006" y="235331"/>
                </a:lnTo>
                <a:lnTo>
                  <a:pt x="266852" y="235331"/>
                </a:lnTo>
                <a:lnTo>
                  <a:pt x="259511" y="227977"/>
                </a:lnTo>
                <a:lnTo>
                  <a:pt x="259511" y="144208"/>
                </a:lnTo>
                <a:close/>
              </a:path>
              <a:path w="360045" h="360045">
                <a:moveTo>
                  <a:pt x="266852" y="133197"/>
                </a:moveTo>
                <a:lnTo>
                  <a:pt x="93154" y="133197"/>
                </a:lnTo>
                <a:lnTo>
                  <a:pt x="100507" y="140550"/>
                </a:lnTo>
                <a:lnTo>
                  <a:pt x="100507" y="227977"/>
                </a:lnTo>
                <a:lnTo>
                  <a:pt x="93154" y="235331"/>
                </a:lnTo>
                <a:lnTo>
                  <a:pt x="106108" y="235331"/>
                </a:lnTo>
                <a:lnTo>
                  <a:pt x="106108" y="144208"/>
                </a:lnTo>
                <a:lnTo>
                  <a:pt x="259511" y="144208"/>
                </a:lnTo>
                <a:lnTo>
                  <a:pt x="259511" y="140550"/>
                </a:lnTo>
                <a:lnTo>
                  <a:pt x="266852" y="133197"/>
                </a:lnTo>
                <a:close/>
              </a:path>
              <a:path w="360045" h="360045">
                <a:moveTo>
                  <a:pt x="354655" y="47396"/>
                </a:moveTo>
                <a:lnTo>
                  <a:pt x="222326" y="47396"/>
                </a:lnTo>
                <a:lnTo>
                  <a:pt x="232613" y="53594"/>
                </a:lnTo>
                <a:lnTo>
                  <a:pt x="220383" y="73850"/>
                </a:lnTo>
                <a:lnTo>
                  <a:pt x="233842" y="84973"/>
                </a:lnTo>
                <a:lnTo>
                  <a:pt x="244341" y="98942"/>
                </a:lnTo>
                <a:lnTo>
                  <a:pt x="251326" y="115202"/>
                </a:lnTo>
                <a:lnTo>
                  <a:pt x="254241" y="133197"/>
                </a:lnTo>
                <a:lnTo>
                  <a:pt x="285000" y="133197"/>
                </a:lnTo>
                <a:lnTo>
                  <a:pt x="292341" y="140550"/>
                </a:lnTo>
                <a:lnTo>
                  <a:pt x="292341" y="227977"/>
                </a:lnTo>
                <a:lnTo>
                  <a:pt x="285000" y="235331"/>
                </a:lnTo>
                <a:lnTo>
                  <a:pt x="360006" y="235331"/>
                </a:lnTo>
                <a:lnTo>
                  <a:pt x="360006" y="73837"/>
                </a:lnTo>
                <a:lnTo>
                  <a:pt x="354655" y="47396"/>
                </a:lnTo>
                <a:close/>
              </a:path>
              <a:path w="360045" h="360045">
                <a:moveTo>
                  <a:pt x="151117" y="90144"/>
                </a:moveTo>
                <a:lnTo>
                  <a:pt x="142811" y="90144"/>
                </a:lnTo>
                <a:lnTo>
                  <a:pt x="139458" y="93510"/>
                </a:lnTo>
                <a:lnTo>
                  <a:pt x="139458" y="101803"/>
                </a:lnTo>
                <a:lnTo>
                  <a:pt x="142811" y="105156"/>
                </a:lnTo>
                <a:lnTo>
                  <a:pt x="151117" y="105156"/>
                </a:lnTo>
                <a:lnTo>
                  <a:pt x="154470" y="101803"/>
                </a:lnTo>
                <a:lnTo>
                  <a:pt x="154470" y="93510"/>
                </a:lnTo>
                <a:lnTo>
                  <a:pt x="151117" y="90144"/>
                </a:lnTo>
                <a:close/>
              </a:path>
              <a:path w="360045" h="360045">
                <a:moveTo>
                  <a:pt x="217195" y="90144"/>
                </a:moveTo>
                <a:lnTo>
                  <a:pt x="208902" y="90144"/>
                </a:lnTo>
                <a:lnTo>
                  <a:pt x="205536" y="93510"/>
                </a:lnTo>
                <a:lnTo>
                  <a:pt x="205536" y="101803"/>
                </a:lnTo>
                <a:lnTo>
                  <a:pt x="208902" y="105156"/>
                </a:lnTo>
                <a:lnTo>
                  <a:pt x="217195" y="105156"/>
                </a:lnTo>
                <a:lnTo>
                  <a:pt x="220560" y="101803"/>
                </a:lnTo>
                <a:lnTo>
                  <a:pt x="220560" y="93510"/>
                </a:lnTo>
                <a:lnTo>
                  <a:pt x="217195" y="90144"/>
                </a:lnTo>
                <a:close/>
              </a:path>
              <a:path w="360045" h="360045">
                <a:moveTo>
                  <a:pt x="222326" y="47396"/>
                </a:moveTo>
                <a:lnTo>
                  <a:pt x="138493" y="47396"/>
                </a:lnTo>
                <a:lnTo>
                  <a:pt x="151028" y="68186"/>
                </a:lnTo>
                <a:lnTo>
                  <a:pt x="157948" y="65585"/>
                </a:lnTo>
                <a:lnTo>
                  <a:pt x="165177" y="63677"/>
                </a:lnTo>
                <a:lnTo>
                  <a:pt x="172675" y="62503"/>
                </a:lnTo>
                <a:lnTo>
                  <a:pt x="180403" y="62103"/>
                </a:lnTo>
                <a:lnTo>
                  <a:pt x="213450" y="62103"/>
                </a:lnTo>
                <a:lnTo>
                  <a:pt x="222326" y="47396"/>
                </a:lnTo>
                <a:close/>
              </a:path>
              <a:path w="360045" h="360045">
                <a:moveTo>
                  <a:pt x="213450" y="62103"/>
                </a:moveTo>
                <a:lnTo>
                  <a:pt x="180403" y="62103"/>
                </a:lnTo>
                <a:lnTo>
                  <a:pt x="188131" y="62503"/>
                </a:lnTo>
                <a:lnTo>
                  <a:pt x="195629" y="63677"/>
                </a:lnTo>
                <a:lnTo>
                  <a:pt x="202858" y="65585"/>
                </a:lnTo>
                <a:lnTo>
                  <a:pt x="209778" y="68186"/>
                </a:lnTo>
                <a:lnTo>
                  <a:pt x="213450" y="62103"/>
                </a:lnTo>
                <a:close/>
              </a:path>
            </a:pathLst>
          </a:custGeom>
          <a:solidFill>
            <a:srgbClr val="A2C73D"/>
          </a:solidFill>
        </p:spPr>
        <p:txBody>
          <a:bodyPr wrap="square" lIns="0" tIns="0" rIns="0" bIns="0" rtlCol="0"/>
          <a:lstStyle/>
          <a:p>
            <a:endParaRPr/>
          </a:p>
        </p:txBody>
      </p:sp>
      <p:sp>
        <p:nvSpPr>
          <p:cNvPr id="17" name="object 17"/>
          <p:cNvSpPr txBox="1"/>
          <p:nvPr/>
        </p:nvSpPr>
        <p:spPr>
          <a:xfrm>
            <a:off x="8179179" y="5984466"/>
            <a:ext cx="1171575" cy="193040"/>
          </a:xfrm>
          <a:prstGeom prst="rect">
            <a:avLst/>
          </a:prstGeom>
        </p:spPr>
        <p:txBody>
          <a:bodyPr vert="horz" wrap="square" lIns="0" tIns="12700" rIns="0" bIns="0" rtlCol="0">
            <a:spAutoFit/>
          </a:bodyPr>
          <a:lstStyle/>
          <a:p>
            <a:pPr marL="12700">
              <a:lnSpc>
                <a:spcPct val="100000"/>
              </a:lnSpc>
              <a:spcBef>
                <a:spcPts val="100"/>
              </a:spcBef>
            </a:pPr>
            <a:r>
              <a:rPr sz="1100">
                <a:solidFill>
                  <a:srgbClr val="3C3C3B"/>
                </a:solidFill>
                <a:latin typeface="Calibri"/>
                <a:cs typeface="Calibri"/>
              </a:rPr>
              <a:t>And</a:t>
            </a:r>
            <a:r>
              <a:rPr sz="1100" spc="-15">
                <a:solidFill>
                  <a:srgbClr val="3C3C3B"/>
                </a:solidFill>
                <a:latin typeface="Calibri"/>
                <a:cs typeface="Calibri"/>
              </a:rPr>
              <a:t>r</a:t>
            </a:r>
            <a:r>
              <a:rPr sz="1100" spc="20">
                <a:solidFill>
                  <a:srgbClr val="3C3C3B"/>
                </a:solidFill>
                <a:latin typeface="Calibri"/>
                <a:cs typeface="Calibri"/>
              </a:rPr>
              <a:t>oid</a:t>
            </a:r>
            <a:r>
              <a:rPr sz="1100" spc="-30">
                <a:solidFill>
                  <a:srgbClr val="3C3C3B"/>
                </a:solidFill>
                <a:latin typeface="Calibri"/>
                <a:cs typeface="Calibri"/>
              </a:rPr>
              <a:t> </a:t>
            </a:r>
            <a:r>
              <a:rPr sz="1100" spc="-10">
                <a:solidFill>
                  <a:srgbClr val="3C3C3B"/>
                </a:solidFill>
                <a:latin typeface="Calibri"/>
                <a:cs typeface="Calibri"/>
              </a:rPr>
              <a:t>Mobile</a:t>
            </a:r>
            <a:r>
              <a:rPr sz="1100" spc="-30">
                <a:solidFill>
                  <a:srgbClr val="3C3C3B"/>
                </a:solidFill>
                <a:latin typeface="Calibri"/>
                <a:cs typeface="Calibri"/>
              </a:rPr>
              <a:t> </a:t>
            </a:r>
            <a:r>
              <a:rPr sz="1100" spc="5">
                <a:solidFill>
                  <a:srgbClr val="3C3C3B"/>
                </a:solidFill>
                <a:latin typeface="Calibri"/>
                <a:cs typeface="Calibri"/>
              </a:rPr>
              <a:t>App</a:t>
            </a:r>
            <a:endParaRPr sz="1100">
              <a:latin typeface="Calibri"/>
              <a:cs typeface="Calibri"/>
            </a:endParaRPr>
          </a:p>
        </p:txBody>
      </p:sp>
      <p:sp>
        <p:nvSpPr>
          <p:cNvPr id="18" name="object 18"/>
          <p:cNvSpPr txBox="1">
            <a:spLocks noGrp="1"/>
          </p:cNvSpPr>
          <p:nvPr>
            <p:ph type="title"/>
          </p:nvPr>
        </p:nvSpPr>
        <p:spPr>
          <a:xfrm>
            <a:off x="347329" y="353395"/>
            <a:ext cx="655320" cy="330200"/>
          </a:xfrm>
          <a:prstGeom prst="rect">
            <a:avLst/>
          </a:prstGeom>
        </p:spPr>
        <p:txBody>
          <a:bodyPr vert="horz" wrap="square" lIns="0" tIns="12700" rIns="0" bIns="0" rtlCol="0">
            <a:spAutoFit/>
          </a:bodyPr>
          <a:lstStyle/>
          <a:p>
            <a:pPr marL="12700">
              <a:lnSpc>
                <a:spcPct val="100000"/>
              </a:lnSpc>
              <a:spcBef>
                <a:spcPts val="100"/>
              </a:spcBef>
            </a:pPr>
            <a:r>
              <a:rPr spc="-25"/>
              <a:t>Ind</a:t>
            </a:r>
            <a:r>
              <a:rPr spc="-70"/>
              <a:t>e</a:t>
            </a:r>
            <a:r>
              <a:rPr spc="-65"/>
              <a:t>x</a:t>
            </a:r>
          </a:p>
        </p:txBody>
      </p:sp>
      <p:sp>
        <p:nvSpPr>
          <p:cNvPr id="19" name="object 19"/>
          <p:cNvSpPr txBox="1"/>
          <p:nvPr/>
        </p:nvSpPr>
        <p:spPr>
          <a:xfrm>
            <a:off x="383299" y="1017603"/>
            <a:ext cx="2092960" cy="6384825"/>
          </a:xfrm>
          <a:prstGeom prst="rect">
            <a:avLst/>
          </a:prstGeom>
        </p:spPr>
        <p:txBody>
          <a:bodyPr vert="horz" wrap="square" lIns="0" tIns="12700" rIns="0" bIns="0" rtlCol="0">
            <a:spAutoFit/>
          </a:bodyPr>
          <a:lstStyle/>
          <a:p>
            <a:pPr marL="12700">
              <a:lnSpc>
                <a:spcPct val="100000"/>
              </a:lnSpc>
              <a:spcBef>
                <a:spcPts val="100"/>
              </a:spcBef>
            </a:pPr>
            <a:r>
              <a:rPr sz="1100" b="1" u="sng" spc="10">
                <a:solidFill>
                  <a:srgbClr val="0073B1"/>
                </a:solidFill>
                <a:uFill>
                  <a:solidFill>
                    <a:srgbClr val="0073B1"/>
                  </a:solidFill>
                </a:uFill>
                <a:latin typeface="Calibri"/>
                <a:cs typeface="Calibri"/>
                <a:hlinkClick r:id="rId2" action="ppaction://hlinksldjump"/>
              </a:rPr>
              <a:t>Groceries</a:t>
            </a:r>
            <a:r>
              <a:rPr sz="1100" b="1" u="sng" spc="-45">
                <a:solidFill>
                  <a:srgbClr val="0073B1"/>
                </a:solidFill>
                <a:uFill>
                  <a:solidFill>
                    <a:srgbClr val="0073B1"/>
                  </a:solidFill>
                </a:uFill>
                <a:latin typeface="Calibri"/>
                <a:cs typeface="Calibri"/>
                <a:hlinkClick r:id="rId2" action="ppaction://hlinksldjump"/>
              </a:rPr>
              <a:t> </a:t>
            </a:r>
            <a:r>
              <a:rPr sz="1100" b="1" u="sng" spc="15">
                <a:solidFill>
                  <a:srgbClr val="0073B1"/>
                </a:solidFill>
                <a:uFill>
                  <a:solidFill>
                    <a:srgbClr val="0073B1"/>
                  </a:solidFill>
                </a:uFill>
                <a:latin typeface="Calibri"/>
                <a:cs typeface="Calibri"/>
                <a:hlinkClick r:id="rId2" action="ppaction://hlinksldjump"/>
              </a:rPr>
              <a:t>homepage</a:t>
            </a:r>
            <a:r>
              <a:rPr sz="1100" b="1" u="sng" spc="-40">
                <a:solidFill>
                  <a:srgbClr val="0073B1"/>
                </a:solidFill>
                <a:uFill>
                  <a:solidFill>
                    <a:srgbClr val="0073B1"/>
                  </a:solidFill>
                </a:uFill>
                <a:latin typeface="Calibri"/>
                <a:cs typeface="Calibri"/>
                <a:hlinkClick r:id="rId2" action="ppaction://hlinksldjump"/>
              </a:rPr>
              <a:t> </a:t>
            </a:r>
            <a:r>
              <a:rPr sz="1100" b="1" u="sng" spc="-90">
                <a:solidFill>
                  <a:srgbClr val="0073B1"/>
                </a:solidFill>
                <a:uFill>
                  <a:solidFill>
                    <a:srgbClr val="0073B1"/>
                  </a:solidFill>
                </a:uFill>
                <a:latin typeface="Calibri"/>
                <a:cs typeface="Calibri"/>
                <a:hlinkClick r:id="rId2" action="ppaction://hlinksldjump"/>
              </a:rPr>
              <a:t>»</a:t>
            </a:r>
            <a:endParaRPr sz="1100">
              <a:latin typeface="Calibri"/>
              <a:cs typeface="Calibri"/>
            </a:endParaRPr>
          </a:p>
          <a:p>
            <a:pPr marL="12700" marR="1327785">
              <a:lnSpc>
                <a:spcPct val="204000"/>
              </a:lnSpc>
            </a:pPr>
            <a:r>
              <a:rPr sz="1100" b="1" u="sng" spc="20">
                <a:solidFill>
                  <a:srgbClr val="0073B1"/>
                </a:solidFill>
                <a:uFill>
                  <a:solidFill>
                    <a:srgbClr val="0073B1"/>
                  </a:solidFill>
                </a:uFill>
                <a:latin typeface="Calibri"/>
                <a:cs typeface="Calibri"/>
                <a:hlinkClick r:id="rId3" action="ppaction://hlinksldjump"/>
              </a:rPr>
              <a:t>Navi</a:t>
            </a:r>
            <a:r>
              <a:rPr sz="1100" b="1" u="sng">
                <a:solidFill>
                  <a:srgbClr val="0073B1"/>
                </a:solidFill>
                <a:uFill>
                  <a:solidFill>
                    <a:srgbClr val="0073B1"/>
                  </a:solidFill>
                </a:uFill>
                <a:latin typeface="Calibri"/>
                <a:cs typeface="Calibri"/>
                <a:hlinkClick r:id="rId3" action="ppaction://hlinksldjump"/>
              </a:rPr>
              <a:t>ga</a:t>
            </a:r>
            <a:r>
              <a:rPr sz="1100" b="1" u="sng" spc="15">
                <a:solidFill>
                  <a:srgbClr val="0073B1"/>
                </a:solidFill>
                <a:uFill>
                  <a:solidFill>
                    <a:srgbClr val="0073B1"/>
                  </a:solidFill>
                </a:uFill>
                <a:latin typeface="Calibri"/>
                <a:cs typeface="Calibri"/>
                <a:hlinkClick r:id="rId3" action="ppaction://hlinksldjump"/>
              </a:rPr>
              <a:t>tio</a:t>
            </a:r>
            <a:r>
              <a:rPr sz="1100" b="1" u="sng" spc="25">
                <a:solidFill>
                  <a:srgbClr val="0073B1"/>
                </a:solidFill>
                <a:uFill>
                  <a:solidFill>
                    <a:srgbClr val="0073B1"/>
                  </a:solidFill>
                </a:uFill>
                <a:latin typeface="Calibri"/>
                <a:cs typeface="Calibri"/>
                <a:hlinkClick r:id="rId3" action="ppaction://hlinksldjump"/>
              </a:rPr>
              <a:t>n</a:t>
            </a:r>
            <a:r>
              <a:rPr sz="1100" b="1" u="sng" spc="-30">
                <a:solidFill>
                  <a:srgbClr val="0073B1"/>
                </a:solidFill>
                <a:uFill>
                  <a:solidFill>
                    <a:srgbClr val="0073B1"/>
                  </a:solidFill>
                </a:uFill>
                <a:latin typeface="Calibri"/>
                <a:cs typeface="Calibri"/>
                <a:hlinkClick r:id="rId3" action="ppaction://hlinksldjump"/>
              </a:rPr>
              <a:t> </a:t>
            </a:r>
            <a:r>
              <a:rPr sz="1100" b="1" u="sng" spc="-65">
                <a:solidFill>
                  <a:srgbClr val="0073B1"/>
                </a:solidFill>
                <a:uFill>
                  <a:solidFill>
                    <a:srgbClr val="0073B1"/>
                  </a:solidFill>
                </a:uFill>
                <a:latin typeface="Calibri"/>
                <a:cs typeface="Calibri"/>
                <a:hlinkClick r:id="rId3" action="ppaction://hlinksldjump"/>
              </a:rPr>
              <a:t>» </a:t>
            </a:r>
            <a:r>
              <a:rPr sz="1100" b="1" spc="-40">
                <a:solidFill>
                  <a:srgbClr val="0073B1"/>
                </a:solidFill>
                <a:latin typeface="Calibri"/>
                <a:cs typeface="Calibri"/>
                <a:hlinkClick r:id="rId3" action="ppaction://hlinksldjump"/>
              </a:rPr>
              <a:t> </a:t>
            </a:r>
            <a:r>
              <a:rPr sz="1100" b="1" u="sng" spc="25">
                <a:solidFill>
                  <a:srgbClr val="0073B1"/>
                </a:solidFill>
                <a:uFill>
                  <a:solidFill>
                    <a:srgbClr val="0073B1"/>
                  </a:solidFill>
                </a:uFill>
                <a:latin typeface="Calibri"/>
                <a:cs typeface="Calibri"/>
                <a:hlinkClick r:id="rId4" action="ppaction://hlinksldjump"/>
              </a:rPr>
              <a:t>Search</a:t>
            </a:r>
            <a:r>
              <a:rPr sz="1100" b="1" u="sng" spc="-40">
                <a:solidFill>
                  <a:srgbClr val="0073B1"/>
                </a:solidFill>
                <a:uFill>
                  <a:solidFill>
                    <a:srgbClr val="0073B1"/>
                  </a:solidFill>
                </a:uFill>
                <a:latin typeface="Calibri"/>
                <a:cs typeface="Calibri"/>
                <a:hlinkClick r:id="rId4" action="ppaction://hlinksldjump"/>
              </a:rPr>
              <a:t> </a:t>
            </a:r>
            <a:r>
              <a:rPr sz="1100" b="1" u="sng" spc="-90">
                <a:solidFill>
                  <a:srgbClr val="0073B1"/>
                </a:solidFill>
                <a:uFill>
                  <a:solidFill>
                    <a:srgbClr val="0073B1"/>
                  </a:solidFill>
                </a:uFill>
                <a:latin typeface="Calibri"/>
                <a:cs typeface="Calibri"/>
                <a:hlinkClick r:id="rId4" action="ppaction://hlinksldjump"/>
              </a:rPr>
              <a:t>»</a:t>
            </a:r>
            <a:endParaRPr sz="1100">
              <a:latin typeface="Calibri"/>
              <a:cs typeface="Calibri"/>
            </a:endParaRPr>
          </a:p>
          <a:p>
            <a:pPr>
              <a:lnSpc>
                <a:spcPct val="100000"/>
              </a:lnSpc>
              <a:spcBef>
                <a:spcPts val="30"/>
              </a:spcBef>
            </a:pPr>
            <a:endParaRPr sz="1100">
              <a:latin typeface="Calibri"/>
              <a:cs typeface="Calibri"/>
            </a:endParaRPr>
          </a:p>
          <a:p>
            <a:pPr marL="12700">
              <a:lnSpc>
                <a:spcPct val="100000"/>
              </a:lnSpc>
            </a:pPr>
            <a:r>
              <a:rPr sz="1100" b="1" u="sng" spc="15" err="1">
                <a:solidFill>
                  <a:srgbClr val="0073B1"/>
                </a:solidFill>
                <a:uFill>
                  <a:solidFill>
                    <a:srgbClr val="0073B1"/>
                  </a:solidFill>
                </a:uFill>
                <a:latin typeface="Calibri"/>
                <a:cs typeface="Calibri"/>
              </a:rPr>
              <a:t>Favourites</a:t>
            </a:r>
            <a:r>
              <a:rPr sz="1100" b="1" u="sng" spc="-40">
                <a:solidFill>
                  <a:srgbClr val="0073B1"/>
                </a:solidFill>
                <a:uFill>
                  <a:solidFill>
                    <a:srgbClr val="0073B1"/>
                  </a:solidFill>
                </a:uFill>
                <a:latin typeface="Calibri"/>
                <a:cs typeface="Calibri"/>
              </a:rPr>
              <a:t> </a:t>
            </a:r>
            <a:r>
              <a:rPr sz="1100" b="1" u="sng" spc="25">
                <a:solidFill>
                  <a:srgbClr val="0073B1"/>
                </a:solidFill>
                <a:uFill>
                  <a:solidFill>
                    <a:srgbClr val="0073B1"/>
                  </a:solidFill>
                </a:uFill>
                <a:latin typeface="Calibri"/>
                <a:cs typeface="Calibri"/>
                <a:hlinkClick r:id="rId5" action="ppaction://hlinksldjump"/>
              </a:rPr>
              <a:t>and</a:t>
            </a:r>
            <a:r>
              <a:rPr sz="1100" b="1" u="sng" spc="-40">
                <a:solidFill>
                  <a:srgbClr val="0073B1"/>
                </a:solidFill>
                <a:uFill>
                  <a:solidFill>
                    <a:srgbClr val="0073B1"/>
                  </a:solidFill>
                </a:uFill>
                <a:latin typeface="Calibri"/>
                <a:cs typeface="Calibri"/>
              </a:rPr>
              <a:t> </a:t>
            </a:r>
            <a:r>
              <a:rPr sz="1100" b="1" u="sng" spc="15">
                <a:solidFill>
                  <a:srgbClr val="0073B1"/>
                </a:solidFill>
                <a:uFill>
                  <a:solidFill>
                    <a:srgbClr val="0073B1"/>
                  </a:solidFill>
                </a:uFill>
                <a:latin typeface="Calibri"/>
                <a:cs typeface="Calibri"/>
              </a:rPr>
              <a:t>lists</a:t>
            </a:r>
            <a:r>
              <a:rPr sz="1100" b="1" u="sng" spc="-40">
                <a:solidFill>
                  <a:srgbClr val="0073B1"/>
                </a:solidFill>
                <a:uFill>
                  <a:solidFill>
                    <a:srgbClr val="0073B1"/>
                  </a:solidFill>
                </a:uFill>
                <a:latin typeface="Calibri"/>
                <a:cs typeface="Calibri"/>
              </a:rPr>
              <a:t> </a:t>
            </a:r>
            <a:r>
              <a:rPr sz="1100" b="1" u="sng" spc="-90">
                <a:solidFill>
                  <a:srgbClr val="0073B1"/>
                </a:solidFill>
                <a:uFill>
                  <a:solidFill>
                    <a:srgbClr val="0073B1"/>
                  </a:solidFill>
                </a:uFill>
                <a:latin typeface="Calibri"/>
                <a:cs typeface="Calibri"/>
              </a:rPr>
              <a:t>»</a:t>
            </a:r>
            <a:endParaRPr sz="1100">
              <a:latin typeface="Calibri"/>
              <a:cs typeface="Calibri"/>
            </a:endParaRPr>
          </a:p>
          <a:p>
            <a:pPr marL="12700" marR="5080">
              <a:lnSpc>
                <a:spcPct val="204000"/>
              </a:lnSpc>
            </a:pPr>
            <a:r>
              <a:rPr sz="1100" b="1" u="sng" spc="15">
                <a:solidFill>
                  <a:srgbClr val="0073B1"/>
                </a:solidFill>
                <a:uFill>
                  <a:solidFill>
                    <a:srgbClr val="0073B1"/>
                  </a:solidFill>
                </a:uFill>
                <a:latin typeface="Calibri"/>
                <a:cs typeface="Calibri"/>
              </a:rPr>
              <a:t>Taxonomy</a:t>
            </a:r>
            <a:r>
              <a:rPr sz="1100" b="1" u="sng" spc="-40">
                <a:solidFill>
                  <a:srgbClr val="0073B1"/>
                </a:solidFill>
                <a:uFill>
                  <a:solidFill>
                    <a:srgbClr val="0073B1"/>
                  </a:solidFill>
                </a:uFill>
                <a:latin typeface="Calibri"/>
                <a:cs typeface="Calibri"/>
              </a:rPr>
              <a:t> </a:t>
            </a:r>
            <a:r>
              <a:rPr sz="1100" b="1" u="sng" spc="25">
                <a:solidFill>
                  <a:srgbClr val="0073B1"/>
                </a:solidFill>
                <a:uFill>
                  <a:solidFill>
                    <a:srgbClr val="0073B1"/>
                  </a:solidFill>
                </a:uFill>
                <a:latin typeface="Calibri"/>
                <a:cs typeface="Calibri"/>
              </a:rPr>
              <a:t>and</a:t>
            </a:r>
            <a:r>
              <a:rPr sz="1100" b="1" u="sng" spc="-40">
                <a:solidFill>
                  <a:srgbClr val="0073B1"/>
                </a:solidFill>
                <a:uFill>
                  <a:solidFill>
                    <a:srgbClr val="0073B1"/>
                  </a:solidFill>
                </a:uFill>
                <a:latin typeface="Calibri"/>
                <a:cs typeface="Calibri"/>
              </a:rPr>
              <a:t> </a:t>
            </a:r>
            <a:r>
              <a:rPr sz="1100" b="1" u="sng" spc="20">
                <a:solidFill>
                  <a:srgbClr val="0073B1"/>
                </a:solidFill>
                <a:uFill>
                  <a:solidFill>
                    <a:srgbClr val="0073B1"/>
                  </a:solidFill>
                </a:uFill>
                <a:latin typeface="Calibri"/>
                <a:cs typeface="Calibri"/>
                <a:hlinkClick r:id="rId6" action="ppaction://hlinksldjump"/>
              </a:rPr>
              <a:t>product</a:t>
            </a:r>
            <a:r>
              <a:rPr sz="1100" b="1" u="sng" spc="-35">
                <a:solidFill>
                  <a:srgbClr val="0073B1"/>
                </a:solidFill>
                <a:uFill>
                  <a:solidFill>
                    <a:srgbClr val="0073B1"/>
                  </a:solidFill>
                </a:uFill>
                <a:latin typeface="Calibri"/>
                <a:cs typeface="Calibri"/>
              </a:rPr>
              <a:t> </a:t>
            </a:r>
            <a:r>
              <a:rPr sz="1100" b="1" u="sng" spc="15">
                <a:solidFill>
                  <a:srgbClr val="0073B1"/>
                </a:solidFill>
                <a:uFill>
                  <a:solidFill>
                    <a:srgbClr val="0073B1"/>
                  </a:solidFill>
                </a:uFill>
                <a:latin typeface="Calibri"/>
                <a:cs typeface="Calibri"/>
              </a:rPr>
              <a:t>list</a:t>
            </a:r>
            <a:r>
              <a:rPr sz="1100" b="1" u="sng" spc="-40">
                <a:solidFill>
                  <a:srgbClr val="0073B1"/>
                </a:solidFill>
                <a:uFill>
                  <a:solidFill>
                    <a:srgbClr val="0073B1"/>
                  </a:solidFill>
                </a:uFill>
                <a:latin typeface="Calibri"/>
                <a:cs typeface="Calibri"/>
              </a:rPr>
              <a:t> </a:t>
            </a:r>
            <a:r>
              <a:rPr sz="1100" b="1" u="sng" spc="20">
                <a:solidFill>
                  <a:srgbClr val="0073B1"/>
                </a:solidFill>
                <a:uFill>
                  <a:solidFill>
                    <a:srgbClr val="0073B1"/>
                  </a:solidFill>
                </a:uFill>
                <a:latin typeface="Calibri"/>
                <a:cs typeface="Calibri"/>
              </a:rPr>
              <a:t>pages</a:t>
            </a:r>
            <a:r>
              <a:rPr sz="1100" b="1" u="sng" spc="-40">
                <a:solidFill>
                  <a:srgbClr val="0073B1"/>
                </a:solidFill>
                <a:uFill>
                  <a:solidFill>
                    <a:srgbClr val="0073B1"/>
                  </a:solidFill>
                </a:uFill>
                <a:latin typeface="Calibri"/>
                <a:cs typeface="Calibri"/>
              </a:rPr>
              <a:t> </a:t>
            </a:r>
            <a:r>
              <a:rPr sz="1100" b="1" u="sng" spc="-90">
                <a:solidFill>
                  <a:srgbClr val="0073B1"/>
                </a:solidFill>
                <a:uFill>
                  <a:solidFill>
                    <a:srgbClr val="0073B1"/>
                  </a:solidFill>
                </a:uFill>
                <a:latin typeface="Calibri"/>
                <a:cs typeface="Calibri"/>
              </a:rPr>
              <a:t>» </a:t>
            </a:r>
            <a:r>
              <a:rPr sz="1100" b="1" spc="-229">
                <a:solidFill>
                  <a:srgbClr val="0073B1"/>
                </a:solidFill>
                <a:latin typeface="Calibri"/>
                <a:cs typeface="Calibri"/>
              </a:rPr>
              <a:t> </a:t>
            </a:r>
            <a:r>
              <a:rPr sz="1100" b="1" u="sng" spc="20">
                <a:solidFill>
                  <a:srgbClr val="0073B1"/>
                </a:solidFill>
                <a:uFill>
                  <a:solidFill>
                    <a:srgbClr val="0073B1"/>
                  </a:solidFill>
                </a:uFill>
                <a:latin typeface="Calibri"/>
                <a:cs typeface="Calibri"/>
              </a:rPr>
              <a:t>Filters</a:t>
            </a:r>
            <a:r>
              <a:rPr sz="1100" b="1" u="sng" spc="-35">
                <a:solidFill>
                  <a:srgbClr val="0073B1"/>
                </a:solidFill>
                <a:uFill>
                  <a:solidFill>
                    <a:srgbClr val="0073B1"/>
                  </a:solidFill>
                </a:uFill>
                <a:latin typeface="Calibri"/>
                <a:cs typeface="Calibri"/>
              </a:rPr>
              <a:t> </a:t>
            </a:r>
            <a:r>
              <a:rPr sz="1100" b="1" u="sng" spc="25">
                <a:solidFill>
                  <a:srgbClr val="0073B1"/>
                </a:solidFill>
                <a:uFill>
                  <a:solidFill>
                    <a:srgbClr val="0073B1"/>
                  </a:solidFill>
                </a:uFill>
                <a:latin typeface="Calibri"/>
                <a:cs typeface="Calibri"/>
                <a:hlinkClick r:id="rId7" action="ppaction://hlinksldjump"/>
              </a:rPr>
              <a:t>and</a:t>
            </a:r>
            <a:r>
              <a:rPr sz="1100" b="1" u="sng" spc="-30">
                <a:solidFill>
                  <a:srgbClr val="0073B1"/>
                </a:solidFill>
                <a:uFill>
                  <a:solidFill>
                    <a:srgbClr val="0073B1"/>
                  </a:solidFill>
                </a:uFill>
                <a:latin typeface="Calibri"/>
                <a:cs typeface="Calibri"/>
              </a:rPr>
              <a:t> </a:t>
            </a:r>
            <a:r>
              <a:rPr sz="1100" b="1" u="sng" spc="25">
                <a:solidFill>
                  <a:srgbClr val="0073B1"/>
                </a:solidFill>
                <a:uFill>
                  <a:solidFill>
                    <a:srgbClr val="0073B1"/>
                  </a:solidFill>
                </a:uFill>
                <a:latin typeface="Calibri"/>
                <a:cs typeface="Calibri"/>
              </a:rPr>
              <a:t>sorting</a:t>
            </a:r>
            <a:r>
              <a:rPr sz="1100" b="1" u="sng" spc="-35">
                <a:solidFill>
                  <a:srgbClr val="0073B1"/>
                </a:solidFill>
                <a:uFill>
                  <a:solidFill>
                    <a:srgbClr val="0073B1"/>
                  </a:solidFill>
                </a:uFill>
                <a:latin typeface="Calibri"/>
                <a:cs typeface="Calibri"/>
              </a:rPr>
              <a:t> </a:t>
            </a:r>
            <a:r>
              <a:rPr sz="1100" b="1" u="sng" spc="-90">
                <a:solidFill>
                  <a:srgbClr val="0073B1"/>
                </a:solidFill>
                <a:uFill>
                  <a:solidFill>
                    <a:srgbClr val="0073B1"/>
                  </a:solidFill>
                </a:uFill>
                <a:latin typeface="Calibri"/>
                <a:cs typeface="Calibri"/>
              </a:rPr>
              <a:t>»</a:t>
            </a:r>
            <a:endParaRPr sz="1100">
              <a:latin typeface="Calibri"/>
              <a:cs typeface="Calibri"/>
            </a:endParaRPr>
          </a:p>
          <a:p>
            <a:pPr marL="12700" marR="810260">
              <a:lnSpc>
                <a:spcPct val="204000"/>
              </a:lnSpc>
            </a:pPr>
            <a:r>
              <a:rPr sz="1100" b="1" u="sng" spc="25">
                <a:solidFill>
                  <a:srgbClr val="0073B1"/>
                </a:solidFill>
                <a:uFill>
                  <a:solidFill>
                    <a:srgbClr val="0073B1"/>
                  </a:solidFill>
                </a:uFill>
                <a:latin typeface="Calibri"/>
                <a:cs typeface="Calibri"/>
                <a:hlinkClick r:id="rId8" action="ppaction://hlinksldjump"/>
              </a:rPr>
              <a:t>Product</a:t>
            </a:r>
            <a:r>
              <a:rPr sz="1100" b="1" u="sng" spc="25">
                <a:solidFill>
                  <a:srgbClr val="0073B1"/>
                </a:solidFill>
                <a:uFill>
                  <a:solidFill>
                    <a:srgbClr val="0073B1"/>
                  </a:solidFill>
                </a:uFill>
                <a:latin typeface="Calibri"/>
                <a:cs typeface="Calibri"/>
              </a:rPr>
              <a:t> </a:t>
            </a:r>
            <a:r>
              <a:rPr sz="1100" b="1" u="sng" spc="20">
                <a:solidFill>
                  <a:srgbClr val="0073B1"/>
                </a:solidFill>
                <a:uFill>
                  <a:solidFill>
                    <a:srgbClr val="0073B1"/>
                  </a:solidFill>
                </a:uFill>
                <a:latin typeface="Calibri"/>
                <a:cs typeface="Calibri"/>
              </a:rPr>
              <a:t>module </a:t>
            </a:r>
            <a:r>
              <a:rPr sz="1100" b="1" u="sng" spc="-90">
                <a:solidFill>
                  <a:srgbClr val="0073B1"/>
                </a:solidFill>
                <a:uFill>
                  <a:solidFill>
                    <a:srgbClr val="0073B1"/>
                  </a:solidFill>
                </a:uFill>
                <a:latin typeface="Calibri"/>
                <a:cs typeface="Calibri"/>
              </a:rPr>
              <a:t>» </a:t>
            </a:r>
            <a:r>
              <a:rPr sz="1100" b="1" spc="-85">
                <a:solidFill>
                  <a:srgbClr val="0073B1"/>
                </a:solidFill>
                <a:latin typeface="Calibri"/>
                <a:cs typeface="Calibri"/>
              </a:rPr>
              <a:t> </a:t>
            </a:r>
            <a:r>
              <a:rPr sz="1100" b="1" u="sng" spc="25">
                <a:solidFill>
                  <a:srgbClr val="0073B1"/>
                </a:solidFill>
                <a:uFill>
                  <a:solidFill>
                    <a:srgbClr val="0073B1"/>
                  </a:solidFill>
                </a:uFill>
                <a:latin typeface="Calibri"/>
                <a:cs typeface="Calibri"/>
              </a:rPr>
              <a:t>Product</a:t>
            </a:r>
            <a:r>
              <a:rPr sz="1100" b="1" u="sng" spc="-50">
                <a:solidFill>
                  <a:srgbClr val="0073B1"/>
                </a:solidFill>
                <a:uFill>
                  <a:solidFill>
                    <a:srgbClr val="0073B1"/>
                  </a:solidFill>
                </a:uFill>
                <a:latin typeface="Calibri"/>
                <a:cs typeface="Calibri"/>
              </a:rPr>
              <a:t> </a:t>
            </a:r>
            <a:r>
              <a:rPr sz="1100" b="1" u="sng" spc="10">
                <a:solidFill>
                  <a:srgbClr val="0073B1"/>
                </a:solidFill>
                <a:uFill>
                  <a:solidFill>
                    <a:srgbClr val="0073B1"/>
                  </a:solidFill>
                </a:uFill>
                <a:latin typeface="Calibri"/>
                <a:cs typeface="Calibri"/>
                <a:hlinkClick r:id="rId9" action="ppaction://hlinksldjump"/>
              </a:rPr>
              <a:t>detail</a:t>
            </a:r>
            <a:r>
              <a:rPr sz="1100" b="1" u="sng" spc="-45">
                <a:solidFill>
                  <a:srgbClr val="0073B1"/>
                </a:solidFill>
                <a:uFill>
                  <a:solidFill>
                    <a:srgbClr val="0073B1"/>
                  </a:solidFill>
                </a:uFill>
                <a:latin typeface="Calibri"/>
                <a:cs typeface="Calibri"/>
              </a:rPr>
              <a:t> </a:t>
            </a:r>
            <a:r>
              <a:rPr sz="1100" b="1" u="sng" spc="15">
                <a:solidFill>
                  <a:srgbClr val="0073B1"/>
                </a:solidFill>
                <a:uFill>
                  <a:solidFill>
                    <a:srgbClr val="0073B1"/>
                  </a:solidFill>
                </a:uFill>
                <a:latin typeface="Calibri"/>
                <a:cs typeface="Calibri"/>
              </a:rPr>
              <a:t>page</a:t>
            </a:r>
            <a:r>
              <a:rPr sz="1100" b="1" u="sng" spc="-45">
                <a:solidFill>
                  <a:srgbClr val="0073B1"/>
                </a:solidFill>
                <a:uFill>
                  <a:solidFill>
                    <a:srgbClr val="0073B1"/>
                  </a:solidFill>
                </a:uFill>
                <a:latin typeface="Calibri"/>
                <a:cs typeface="Calibri"/>
              </a:rPr>
              <a:t> </a:t>
            </a:r>
            <a:r>
              <a:rPr sz="1100" b="1" u="sng" spc="-90">
                <a:solidFill>
                  <a:srgbClr val="0073B1"/>
                </a:solidFill>
                <a:uFill>
                  <a:solidFill>
                    <a:srgbClr val="0073B1"/>
                  </a:solidFill>
                </a:uFill>
                <a:latin typeface="Calibri"/>
                <a:cs typeface="Calibri"/>
              </a:rPr>
              <a:t>» </a:t>
            </a:r>
            <a:r>
              <a:rPr sz="1100" b="1" spc="-229">
                <a:solidFill>
                  <a:srgbClr val="0073B1"/>
                </a:solidFill>
                <a:latin typeface="Calibri"/>
                <a:cs typeface="Calibri"/>
              </a:rPr>
              <a:t> </a:t>
            </a:r>
            <a:r>
              <a:rPr sz="1100" b="1" u="sng" spc="20">
                <a:solidFill>
                  <a:srgbClr val="0073B1"/>
                </a:solidFill>
                <a:uFill>
                  <a:solidFill>
                    <a:srgbClr val="0073B1"/>
                  </a:solidFill>
                </a:uFill>
                <a:latin typeface="Calibri"/>
                <a:cs typeface="Calibri"/>
                <a:hlinkClick r:id="rId10" action="ppaction://hlinksldjump"/>
              </a:rPr>
              <a:t>Recipes</a:t>
            </a:r>
            <a:r>
              <a:rPr sz="1100" b="1" u="sng" spc="20">
                <a:solidFill>
                  <a:srgbClr val="0073B1"/>
                </a:solidFill>
                <a:uFill>
                  <a:solidFill>
                    <a:srgbClr val="0073B1"/>
                  </a:solidFill>
                </a:uFill>
                <a:latin typeface="Calibri"/>
                <a:cs typeface="Calibri"/>
              </a:rPr>
              <a:t> </a:t>
            </a:r>
            <a:r>
              <a:rPr sz="1100" b="1" u="sng" spc="-90">
                <a:solidFill>
                  <a:srgbClr val="0073B1"/>
                </a:solidFill>
                <a:uFill>
                  <a:solidFill>
                    <a:srgbClr val="0073B1"/>
                  </a:solidFill>
                </a:uFill>
                <a:latin typeface="Calibri"/>
                <a:cs typeface="Calibri"/>
              </a:rPr>
              <a:t>» </a:t>
            </a:r>
            <a:r>
              <a:rPr sz="1100" b="1" spc="-85">
                <a:solidFill>
                  <a:srgbClr val="0073B1"/>
                </a:solidFill>
                <a:latin typeface="Calibri"/>
                <a:cs typeface="Calibri"/>
              </a:rPr>
              <a:t> </a:t>
            </a:r>
            <a:r>
              <a:rPr sz="1100" b="1" u="sng" spc="15">
                <a:solidFill>
                  <a:srgbClr val="0073B1"/>
                </a:solidFill>
                <a:uFill>
                  <a:solidFill>
                    <a:srgbClr val="0073B1"/>
                  </a:solidFill>
                </a:uFill>
                <a:latin typeface="Calibri"/>
                <a:cs typeface="Calibri"/>
                <a:hlinkClick r:id="rId11" action="ppaction://hlinksldjump"/>
              </a:rPr>
              <a:t>R</a:t>
            </a:r>
            <a:r>
              <a:rPr sz="1100" b="1" u="sng" spc="25">
                <a:solidFill>
                  <a:srgbClr val="0073B1"/>
                </a:solidFill>
                <a:uFill>
                  <a:solidFill>
                    <a:srgbClr val="0073B1"/>
                  </a:solidFill>
                </a:uFill>
                <a:latin typeface="Calibri"/>
                <a:cs typeface="Calibri"/>
                <a:hlinkClick r:id="rId11" action="ppaction://hlinksldjump"/>
              </a:rPr>
              <a:t>e</a:t>
            </a:r>
            <a:r>
              <a:rPr sz="1100" b="1" u="sng" spc="-10">
                <a:solidFill>
                  <a:srgbClr val="0073B1"/>
                </a:solidFill>
                <a:uFill>
                  <a:solidFill>
                    <a:srgbClr val="0073B1"/>
                  </a:solidFill>
                </a:uFill>
                <a:latin typeface="Calibri"/>
                <a:cs typeface="Calibri"/>
                <a:hlinkClick r:id="rId11" action="ppaction://hlinksldjump"/>
              </a:rPr>
              <a:t>c</a:t>
            </a:r>
            <a:r>
              <a:rPr sz="1100" b="1" u="sng" spc="25">
                <a:solidFill>
                  <a:srgbClr val="0073B1"/>
                </a:solidFill>
                <a:uFill>
                  <a:solidFill>
                    <a:srgbClr val="0073B1"/>
                  </a:solidFill>
                </a:uFill>
                <a:latin typeface="Calibri"/>
                <a:cs typeface="Calibri"/>
                <a:hlinkClick r:id="rId11" action="ppaction://hlinksldjump"/>
              </a:rPr>
              <a:t>ommend</a:t>
            </a:r>
            <a:r>
              <a:rPr sz="1100" b="1" u="sng" spc="-5">
                <a:solidFill>
                  <a:srgbClr val="0073B1"/>
                </a:solidFill>
                <a:uFill>
                  <a:solidFill>
                    <a:srgbClr val="0073B1"/>
                  </a:solidFill>
                </a:uFill>
                <a:latin typeface="Calibri"/>
                <a:cs typeface="Calibri"/>
                <a:hlinkClick r:id="rId11" action="ppaction://hlinksldjump"/>
              </a:rPr>
              <a:t>a</a:t>
            </a:r>
            <a:r>
              <a:rPr sz="1100" b="1" u="sng" spc="15">
                <a:solidFill>
                  <a:srgbClr val="0073B1"/>
                </a:solidFill>
                <a:uFill>
                  <a:solidFill>
                    <a:srgbClr val="0073B1"/>
                  </a:solidFill>
                </a:uFill>
                <a:latin typeface="Calibri"/>
                <a:cs typeface="Calibri"/>
                <a:hlinkClick r:id="rId11" action="ppaction://hlinksldjump"/>
              </a:rPr>
              <a:t>tion</a:t>
            </a:r>
            <a:r>
              <a:rPr sz="1100" b="1" u="sng" spc="35">
                <a:solidFill>
                  <a:srgbClr val="0073B1"/>
                </a:solidFill>
                <a:uFill>
                  <a:solidFill>
                    <a:srgbClr val="0073B1"/>
                  </a:solidFill>
                </a:uFill>
                <a:latin typeface="Calibri"/>
                <a:cs typeface="Calibri"/>
                <a:hlinkClick r:id="rId11" action="ppaction://hlinksldjump"/>
              </a:rPr>
              <a:t>s</a:t>
            </a:r>
            <a:r>
              <a:rPr sz="1100" b="1" u="sng" spc="-30">
                <a:solidFill>
                  <a:srgbClr val="0073B1"/>
                </a:solidFill>
                <a:uFill>
                  <a:solidFill>
                    <a:srgbClr val="0073B1"/>
                  </a:solidFill>
                </a:uFill>
                <a:latin typeface="Calibri"/>
                <a:cs typeface="Calibri"/>
              </a:rPr>
              <a:t> </a:t>
            </a:r>
            <a:r>
              <a:rPr sz="1100" b="1" u="sng" spc="-65">
                <a:solidFill>
                  <a:srgbClr val="0073B1"/>
                </a:solidFill>
                <a:uFill>
                  <a:solidFill>
                    <a:srgbClr val="0073B1"/>
                  </a:solidFill>
                </a:uFill>
                <a:latin typeface="Calibri"/>
                <a:cs typeface="Calibri"/>
              </a:rPr>
              <a:t>» </a:t>
            </a:r>
            <a:r>
              <a:rPr sz="1100" b="1" spc="-40">
                <a:solidFill>
                  <a:srgbClr val="0073B1"/>
                </a:solidFill>
                <a:latin typeface="Calibri"/>
                <a:cs typeface="Calibri"/>
              </a:rPr>
              <a:t> </a:t>
            </a:r>
            <a:r>
              <a:rPr sz="1100" b="1" u="sng" spc="15">
                <a:solidFill>
                  <a:srgbClr val="0073B1"/>
                </a:solidFill>
                <a:uFill>
                  <a:solidFill>
                    <a:srgbClr val="0073B1"/>
                  </a:solidFill>
                </a:uFill>
                <a:latin typeface="Calibri"/>
                <a:cs typeface="Calibri"/>
                <a:hlinkClick r:id="rId12" action="ppaction://hlinksldjump"/>
              </a:rPr>
              <a:t>Content</a:t>
            </a:r>
            <a:r>
              <a:rPr sz="1100" b="1" u="sng" spc="15">
                <a:solidFill>
                  <a:srgbClr val="0073B1"/>
                </a:solidFill>
                <a:uFill>
                  <a:solidFill>
                    <a:srgbClr val="0073B1"/>
                  </a:solidFill>
                </a:uFill>
                <a:latin typeface="Calibri"/>
                <a:cs typeface="Calibri"/>
              </a:rPr>
              <a:t> </a:t>
            </a:r>
            <a:r>
              <a:rPr sz="1100" b="1" u="sng" spc="-90">
                <a:solidFill>
                  <a:srgbClr val="0073B1"/>
                </a:solidFill>
                <a:uFill>
                  <a:solidFill>
                    <a:srgbClr val="0073B1"/>
                  </a:solidFill>
                </a:uFill>
                <a:latin typeface="Calibri"/>
                <a:cs typeface="Calibri"/>
              </a:rPr>
              <a:t>» </a:t>
            </a:r>
            <a:r>
              <a:rPr sz="1100" b="1" u="sng" spc="15">
                <a:solidFill>
                  <a:srgbClr val="0073B1"/>
                </a:solidFill>
                <a:uFill>
                  <a:solidFill>
                    <a:srgbClr val="0073B1"/>
                  </a:solidFill>
                </a:uFill>
                <a:latin typeface="Calibri"/>
                <a:cs typeface="Calibri"/>
                <a:hlinkClick r:id="rId13" action="ppaction://hlinksldjump"/>
              </a:rPr>
              <a:t>Registration</a:t>
            </a:r>
            <a:r>
              <a:rPr sz="1100" b="1" u="sng" spc="-40">
                <a:solidFill>
                  <a:srgbClr val="0073B1"/>
                </a:solidFill>
                <a:uFill>
                  <a:solidFill>
                    <a:srgbClr val="0073B1"/>
                  </a:solidFill>
                </a:uFill>
                <a:latin typeface="Calibri"/>
                <a:cs typeface="Calibri"/>
              </a:rPr>
              <a:t> </a:t>
            </a:r>
            <a:r>
              <a:rPr sz="1100" b="1" u="sng" spc="-90">
                <a:solidFill>
                  <a:srgbClr val="0073B1"/>
                </a:solidFill>
                <a:uFill>
                  <a:solidFill>
                    <a:srgbClr val="0073B1"/>
                  </a:solidFill>
                </a:uFill>
                <a:latin typeface="Calibri"/>
                <a:cs typeface="Calibri"/>
              </a:rPr>
              <a:t>»</a:t>
            </a:r>
            <a:endParaRPr sz="1100">
              <a:latin typeface="Calibri"/>
              <a:cs typeface="Calibri"/>
            </a:endParaRPr>
          </a:p>
          <a:p>
            <a:pPr marL="12700" marR="1158240">
              <a:lnSpc>
                <a:spcPct val="204000"/>
              </a:lnSpc>
            </a:pPr>
            <a:r>
              <a:rPr sz="1100" b="1" u="sng" spc="-20">
                <a:solidFill>
                  <a:srgbClr val="0073B1"/>
                </a:solidFill>
                <a:uFill>
                  <a:solidFill>
                    <a:srgbClr val="0073B1"/>
                  </a:solidFill>
                </a:uFill>
                <a:latin typeface="Calibri"/>
                <a:cs typeface="Calibri"/>
                <a:hlinkClick r:id="rId14" action="ppaction://hlinksldjump"/>
              </a:rPr>
              <a:t>Mini </a:t>
            </a:r>
            <a:r>
              <a:rPr sz="1100" b="1" u="sng" spc="15">
                <a:solidFill>
                  <a:srgbClr val="0073B1"/>
                </a:solidFill>
                <a:uFill>
                  <a:solidFill>
                    <a:srgbClr val="0073B1"/>
                  </a:solidFill>
                </a:uFill>
                <a:latin typeface="Calibri"/>
                <a:cs typeface="Calibri"/>
                <a:hlinkClick r:id="rId14" action="ppaction://hlinksldjump"/>
              </a:rPr>
              <a:t>trolley </a:t>
            </a:r>
            <a:r>
              <a:rPr sz="1100" b="1" u="sng" spc="-90">
                <a:solidFill>
                  <a:srgbClr val="0073B1"/>
                </a:solidFill>
                <a:uFill>
                  <a:solidFill>
                    <a:srgbClr val="0073B1"/>
                  </a:solidFill>
                </a:uFill>
                <a:latin typeface="Calibri"/>
                <a:cs typeface="Calibri"/>
                <a:hlinkClick r:id="rId14" action="ppaction://hlinksldjump"/>
              </a:rPr>
              <a:t>» </a:t>
            </a:r>
            <a:r>
              <a:rPr sz="1100" b="1" spc="-85">
                <a:solidFill>
                  <a:srgbClr val="0073B1"/>
                </a:solidFill>
                <a:latin typeface="Calibri"/>
                <a:cs typeface="Calibri"/>
                <a:hlinkClick r:id="rId14" action="ppaction://hlinksldjump"/>
              </a:rPr>
              <a:t> </a:t>
            </a:r>
            <a:r>
              <a:rPr sz="1100" b="1" u="sng" spc="25">
                <a:solidFill>
                  <a:srgbClr val="0073B1"/>
                </a:solidFill>
                <a:uFill>
                  <a:solidFill>
                    <a:srgbClr val="0073B1"/>
                  </a:solidFill>
                </a:uFill>
                <a:latin typeface="Calibri"/>
                <a:cs typeface="Calibri"/>
                <a:hlinkClick r:id="rId15" action="ppaction://hlinksldjump"/>
              </a:rPr>
              <a:t>Book </a:t>
            </a:r>
            <a:r>
              <a:rPr sz="1100" b="1" u="sng" spc="15">
                <a:solidFill>
                  <a:srgbClr val="0073B1"/>
                </a:solidFill>
                <a:uFill>
                  <a:solidFill>
                    <a:srgbClr val="0073B1"/>
                  </a:solidFill>
                </a:uFill>
                <a:latin typeface="Calibri"/>
                <a:cs typeface="Calibri"/>
                <a:hlinkClick r:id="rId15" action="ppaction://hlinksldjump"/>
              </a:rPr>
              <a:t>slot </a:t>
            </a:r>
            <a:r>
              <a:rPr sz="1100" b="1" u="sng" spc="-90">
                <a:solidFill>
                  <a:srgbClr val="0073B1"/>
                </a:solidFill>
                <a:uFill>
                  <a:solidFill>
                    <a:srgbClr val="0073B1"/>
                  </a:solidFill>
                </a:uFill>
                <a:latin typeface="Calibri"/>
                <a:cs typeface="Calibri"/>
                <a:hlinkClick r:id="rId15" action="ppaction://hlinksldjump"/>
              </a:rPr>
              <a:t>» </a:t>
            </a:r>
            <a:r>
              <a:rPr sz="1100" b="1" spc="-85">
                <a:solidFill>
                  <a:srgbClr val="0073B1"/>
                </a:solidFill>
                <a:latin typeface="Calibri"/>
                <a:cs typeface="Calibri"/>
              </a:rPr>
              <a:t> </a:t>
            </a:r>
            <a:r>
              <a:rPr sz="1100" b="1" u="sng" spc="5">
                <a:solidFill>
                  <a:srgbClr val="0073B1"/>
                </a:solidFill>
                <a:uFill>
                  <a:solidFill>
                    <a:srgbClr val="0073B1"/>
                  </a:solidFill>
                </a:uFill>
                <a:latin typeface="Calibri"/>
                <a:cs typeface="Calibri"/>
                <a:hlinkClick r:id="rId16" action="ppaction://hlinksldjump"/>
              </a:rPr>
              <a:t>Before</a:t>
            </a:r>
            <a:r>
              <a:rPr sz="1100" b="1" u="sng" spc="-55">
                <a:solidFill>
                  <a:srgbClr val="0073B1"/>
                </a:solidFill>
                <a:uFill>
                  <a:solidFill>
                    <a:srgbClr val="0073B1"/>
                  </a:solidFill>
                </a:uFill>
                <a:latin typeface="Calibri"/>
                <a:cs typeface="Calibri"/>
                <a:hlinkClick r:id="rId16" action="ppaction://hlinksldjump"/>
              </a:rPr>
              <a:t> </a:t>
            </a:r>
            <a:r>
              <a:rPr sz="1100" b="1" u="sng" spc="15">
                <a:solidFill>
                  <a:srgbClr val="0073B1"/>
                </a:solidFill>
                <a:uFill>
                  <a:solidFill>
                    <a:srgbClr val="0073B1"/>
                  </a:solidFill>
                </a:uFill>
                <a:latin typeface="Calibri"/>
                <a:cs typeface="Calibri"/>
                <a:hlinkClick r:id="rId16" action="ppaction://hlinksldjump"/>
              </a:rPr>
              <a:t>you</a:t>
            </a:r>
            <a:r>
              <a:rPr sz="1100" b="1" u="sng" spc="-50">
                <a:solidFill>
                  <a:srgbClr val="0073B1"/>
                </a:solidFill>
                <a:uFill>
                  <a:solidFill>
                    <a:srgbClr val="0073B1"/>
                  </a:solidFill>
                </a:uFill>
                <a:latin typeface="Calibri"/>
                <a:cs typeface="Calibri"/>
                <a:hlinkClick r:id="rId16" action="ppaction://hlinksldjump"/>
              </a:rPr>
              <a:t> </a:t>
            </a:r>
            <a:r>
              <a:rPr sz="1100" b="1" u="sng" spc="20">
                <a:solidFill>
                  <a:srgbClr val="0073B1"/>
                </a:solidFill>
                <a:uFill>
                  <a:solidFill>
                    <a:srgbClr val="0073B1"/>
                  </a:solidFill>
                </a:uFill>
                <a:latin typeface="Calibri"/>
                <a:cs typeface="Calibri"/>
                <a:hlinkClick r:id="rId16" action="ppaction://hlinksldjump"/>
              </a:rPr>
              <a:t>go</a:t>
            </a:r>
            <a:r>
              <a:rPr sz="1100" b="1" u="sng" spc="-50">
                <a:solidFill>
                  <a:srgbClr val="0073B1"/>
                </a:solidFill>
                <a:uFill>
                  <a:solidFill>
                    <a:srgbClr val="0073B1"/>
                  </a:solidFill>
                </a:uFill>
                <a:latin typeface="Calibri"/>
                <a:cs typeface="Calibri"/>
                <a:hlinkClick r:id="rId16" action="ppaction://hlinksldjump"/>
              </a:rPr>
              <a:t> </a:t>
            </a:r>
            <a:r>
              <a:rPr sz="1100" b="1" u="sng" spc="-90">
                <a:solidFill>
                  <a:srgbClr val="0073B1"/>
                </a:solidFill>
                <a:uFill>
                  <a:solidFill>
                    <a:srgbClr val="0073B1"/>
                  </a:solidFill>
                </a:uFill>
                <a:latin typeface="Calibri"/>
                <a:cs typeface="Calibri"/>
                <a:hlinkClick r:id="rId16" action="ppaction://hlinksldjump"/>
              </a:rPr>
              <a:t>»</a:t>
            </a:r>
            <a:endParaRPr sz="1100">
              <a:latin typeface="Calibri"/>
              <a:cs typeface="Calibri"/>
            </a:endParaRPr>
          </a:p>
          <a:p>
            <a:pPr marL="12700" marR="788670">
              <a:lnSpc>
                <a:spcPct val="204000"/>
              </a:lnSpc>
            </a:pPr>
            <a:r>
              <a:rPr sz="1100" b="1" u="sng" spc="35" err="1">
                <a:solidFill>
                  <a:srgbClr val="0073B1"/>
                </a:solidFill>
                <a:uFill>
                  <a:solidFill>
                    <a:srgbClr val="0073B1"/>
                  </a:solidFill>
                </a:uFill>
                <a:latin typeface="Calibri"/>
                <a:cs typeface="Calibri"/>
              </a:rPr>
              <a:t>LinkSave</a:t>
            </a:r>
            <a:r>
              <a:rPr sz="1100" b="1" u="sng" spc="-45">
                <a:solidFill>
                  <a:srgbClr val="0073B1"/>
                </a:solidFill>
                <a:uFill>
                  <a:solidFill>
                    <a:srgbClr val="0073B1"/>
                  </a:solidFill>
                </a:uFill>
                <a:latin typeface="Calibri"/>
                <a:cs typeface="Calibri"/>
              </a:rPr>
              <a:t> </a:t>
            </a:r>
            <a:r>
              <a:rPr sz="1100" b="1" u="sng" spc="15">
                <a:solidFill>
                  <a:srgbClr val="0073B1"/>
                </a:solidFill>
                <a:uFill>
                  <a:solidFill>
                    <a:srgbClr val="0073B1"/>
                  </a:solidFill>
                </a:uFill>
                <a:latin typeface="Calibri"/>
                <a:cs typeface="Calibri"/>
                <a:hlinkClick r:id="rId17" action="ppaction://hlinksldjump"/>
              </a:rPr>
              <a:t>reminders</a:t>
            </a:r>
            <a:r>
              <a:rPr sz="1100" b="1" u="sng" spc="-40">
                <a:solidFill>
                  <a:srgbClr val="0073B1"/>
                </a:solidFill>
                <a:uFill>
                  <a:solidFill>
                    <a:srgbClr val="0073B1"/>
                  </a:solidFill>
                </a:uFill>
                <a:latin typeface="Calibri"/>
                <a:cs typeface="Calibri"/>
              </a:rPr>
              <a:t> </a:t>
            </a:r>
            <a:r>
              <a:rPr sz="1100" b="1" u="sng" spc="-90">
                <a:solidFill>
                  <a:srgbClr val="0073B1"/>
                </a:solidFill>
                <a:uFill>
                  <a:solidFill>
                    <a:srgbClr val="0073B1"/>
                  </a:solidFill>
                </a:uFill>
                <a:latin typeface="Calibri"/>
                <a:cs typeface="Calibri"/>
              </a:rPr>
              <a:t>» </a:t>
            </a:r>
            <a:r>
              <a:rPr sz="1100" b="1" spc="-235">
                <a:solidFill>
                  <a:srgbClr val="0073B1"/>
                </a:solidFill>
                <a:latin typeface="Calibri"/>
                <a:cs typeface="Calibri"/>
              </a:rPr>
              <a:t> </a:t>
            </a:r>
            <a:r>
              <a:rPr sz="1100" b="1" u="sng" spc="25">
                <a:solidFill>
                  <a:srgbClr val="0073B1"/>
                </a:solidFill>
                <a:uFill>
                  <a:solidFill>
                    <a:srgbClr val="0073B1"/>
                  </a:solidFill>
                </a:uFill>
                <a:latin typeface="Calibri"/>
                <a:cs typeface="Calibri"/>
                <a:hlinkClick r:id="rId18" action="ppaction://hlinksldjump"/>
              </a:rPr>
              <a:t>Checkout</a:t>
            </a:r>
            <a:r>
              <a:rPr sz="1100" b="1" u="sng" spc="25">
                <a:solidFill>
                  <a:srgbClr val="0073B1"/>
                </a:solidFill>
                <a:uFill>
                  <a:solidFill>
                    <a:srgbClr val="0073B1"/>
                  </a:solidFill>
                </a:uFill>
                <a:latin typeface="Calibri"/>
                <a:cs typeface="Calibri"/>
              </a:rPr>
              <a:t> </a:t>
            </a:r>
            <a:r>
              <a:rPr sz="1100" b="1" u="sng" spc="-90">
                <a:solidFill>
                  <a:srgbClr val="0073B1"/>
                </a:solidFill>
                <a:uFill>
                  <a:solidFill>
                    <a:srgbClr val="0073B1"/>
                  </a:solidFill>
                </a:uFill>
                <a:latin typeface="Calibri"/>
                <a:cs typeface="Calibri"/>
              </a:rPr>
              <a:t>» </a:t>
            </a:r>
            <a:r>
              <a:rPr sz="1100" b="1" spc="-85">
                <a:solidFill>
                  <a:srgbClr val="0073B1"/>
                </a:solidFill>
                <a:latin typeface="Calibri"/>
                <a:cs typeface="Calibri"/>
              </a:rPr>
              <a:t> </a:t>
            </a:r>
            <a:r>
              <a:rPr sz="1100" b="1" u="sng" spc="15">
                <a:solidFill>
                  <a:srgbClr val="0073B1"/>
                </a:solidFill>
                <a:uFill>
                  <a:solidFill>
                    <a:srgbClr val="0073B1"/>
                  </a:solidFill>
                </a:uFill>
                <a:latin typeface="Calibri"/>
                <a:cs typeface="Calibri"/>
                <a:hlinkClick r:id="rId18" action="ppaction://hlinksldjump"/>
              </a:rPr>
              <a:t>Accessibility</a:t>
            </a:r>
            <a:r>
              <a:rPr sz="1100" b="1" u="sng" spc="-35">
                <a:solidFill>
                  <a:srgbClr val="0073B1"/>
                </a:solidFill>
                <a:uFill>
                  <a:solidFill>
                    <a:srgbClr val="0073B1"/>
                  </a:solidFill>
                </a:uFill>
                <a:latin typeface="Calibri"/>
                <a:cs typeface="Calibri"/>
              </a:rPr>
              <a:t> </a:t>
            </a:r>
            <a:r>
              <a:rPr sz="1100" b="1" u="sng" spc="-90">
                <a:solidFill>
                  <a:srgbClr val="0073B1"/>
                </a:solidFill>
                <a:uFill>
                  <a:solidFill>
                    <a:srgbClr val="0073B1"/>
                  </a:solidFill>
                </a:uFill>
                <a:latin typeface="Calibri"/>
                <a:cs typeface="Calibri"/>
              </a:rPr>
              <a:t>»</a:t>
            </a:r>
            <a:endParaRPr sz="1100">
              <a:latin typeface="Calibri"/>
              <a:cs typeface="Calibri"/>
            </a:endParaRPr>
          </a:p>
          <a:p>
            <a:pPr>
              <a:lnSpc>
                <a:spcPct val="100000"/>
              </a:lnSpc>
              <a:spcBef>
                <a:spcPts val="30"/>
              </a:spcBef>
            </a:pPr>
            <a:endParaRPr sz="1100">
              <a:latin typeface="Calibri"/>
              <a:cs typeface="Calibri"/>
            </a:endParaRPr>
          </a:p>
          <a:p>
            <a:pPr marL="12700">
              <a:lnSpc>
                <a:spcPct val="100000"/>
              </a:lnSpc>
            </a:pPr>
            <a:r>
              <a:rPr sz="1100" b="1" u="sng" spc="20">
                <a:solidFill>
                  <a:srgbClr val="0073B1"/>
                </a:solidFill>
                <a:uFill>
                  <a:solidFill>
                    <a:srgbClr val="0073B1"/>
                  </a:solidFill>
                </a:uFill>
                <a:latin typeface="Calibri"/>
                <a:cs typeface="Calibri"/>
                <a:hlinkClick r:id="rId19" action="ppaction://hlinksldjump"/>
              </a:rPr>
              <a:t>Third-party</a:t>
            </a:r>
            <a:r>
              <a:rPr sz="1100" b="1" u="sng" spc="-45">
                <a:solidFill>
                  <a:srgbClr val="0073B1"/>
                </a:solidFill>
                <a:uFill>
                  <a:solidFill>
                    <a:srgbClr val="0073B1"/>
                  </a:solidFill>
                </a:uFill>
                <a:latin typeface="Calibri"/>
                <a:cs typeface="Calibri"/>
              </a:rPr>
              <a:t> </a:t>
            </a:r>
            <a:r>
              <a:rPr sz="1100" b="1" u="sng" spc="15">
                <a:solidFill>
                  <a:srgbClr val="0073B1"/>
                </a:solidFill>
                <a:uFill>
                  <a:solidFill>
                    <a:srgbClr val="0073B1"/>
                  </a:solidFill>
                </a:uFill>
                <a:latin typeface="Calibri"/>
                <a:cs typeface="Calibri"/>
              </a:rPr>
              <a:t>tools</a:t>
            </a:r>
            <a:r>
              <a:rPr sz="1100" b="1" u="sng" spc="-40">
                <a:solidFill>
                  <a:srgbClr val="0073B1"/>
                </a:solidFill>
                <a:uFill>
                  <a:solidFill>
                    <a:srgbClr val="0073B1"/>
                  </a:solidFill>
                </a:uFill>
                <a:latin typeface="Calibri"/>
                <a:cs typeface="Calibri"/>
              </a:rPr>
              <a:t> </a:t>
            </a:r>
            <a:r>
              <a:rPr sz="1100" b="1" u="sng" spc="-90">
                <a:solidFill>
                  <a:srgbClr val="0073B1"/>
                </a:solidFill>
                <a:uFill>
                  <a:solidFill>
                    <a:srgbClr val="0073B1"/>
                  </a:solidFill>
                </a:uFill>
                <a:latin typeface="Calibri"/>
                <a:cs typeface="Calibri"/>
              </a:rPr>
              <a:t>»</a:t>
            </a:r>
            <a:endParaRPr sz="11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object 331"/>
          <p:cNvSpPr/>
          <p:nvPr/>
        </p:nvSpPr>
        <p:spPr>
          <a:xfrm>
            <a:off x="245259" y="0"/>
            <a:ext cx="14630492" cy="130054"/>
          </a:xfrm>
          <a:custGeom>
            <a:avLst/>
            <a:gdLst/>
            <a:ahLst/>
            <a:cxnLst/>
            <a:rect l="l" t="t" r="r" b="b"/>
            <a:pathLst>
              <a:path w="16200005" h="144005">
                <a:moveTo>
                  <a:pt x="16199992" y="0"/>
                </a:moveTo>
                <a:lnTo>
                  <a:pt x="0" y="0"/>
                </a:lnTo>
                <a:lnTo>
                  <a:pt x="0" y="144005"/>
                </a:lnTo>
                <a:lnTo>
                  <a:pt x="16199992" y="144005"/>
                </a:lnTo>
                <a:lnTo>
                  <a:pt x="16199992" y="0"/>
                </a:lnTo>
                <a:close/>
              </a:path>
            </a:pathLst>
          </a:custGeom>
          <a:solidFill>
            <a:srgbClr val="7CB928"/>
          </a:solidFill>
        </p:spPr>
        <p:txBody>
          <a:bodyPr wrap="square" lIns="0" tIns="0" rIns="0" bIns="0" rtlCol="0">
            <a:noAutofit/>
          </a:bodyPr>
          <a:lstStyle/>
          <a:p>
            <a:pPr defTabSz="1128644"/>
            <a:endParaRPr sz="1626">
              <a:solidFill>
                <a:prstClr val="black"/>
              </a:solidFill>
              <a:latin typeface="Calibri" panose="020F0502020204030204"/>
            </a:endParaRPr>
          </a:p>
        </p:txBody>
      </p:sp>
      <p:sp>
        <p:nvSpPr>
          <p:cNvPr id="330" name="object 330"/>
          <p:cNvSpPr/>
          <p:nvPr/>
        </p:nvSpPr>
        <p:spPr>
          <a:xfrm>
            <a:off x="245259" y="8323119"/>
            <a:ext cx="14630492" cy="130054"/>
          </a:xfrm>
          <a:custGeom>
            <a:avLst/>
            <a:gdLst/>
            <a:ahLst/>
            <a:cxnLst/>
            <a:rect l="l" t="t" r="r" b="b"/>
            <a:pathLst>
              <a:path w="16200005" h="144005">
                <a:moveTo>
                  <a:pt x="16199992" y="0"/>
                </a:moveTo>
                <a:lnTo>
                  <a:pt x="0" y="0"/>
                </a:lnTo>
                <a:lnTo>
                  <a:pt x="0" y="144005"/>
                </a:lnTo>
                <a:lnTo>
                  <a:pt x="16199992" y="144005"/>
                </a:lnTo>
                <a:lnTo>
                  <a:pt x="16199992" y="0"/>
                </a:lnTo>
                <a:close/>
              </a:path>
            </a:pathLst>
          </a:custGeom>
          <a:solidFill>
            <a:srgbClr val="7CB928"/>
          </a:solidFill>
        </p:spPr>
        <p:txBody>
          <a:bodyPr wrap="square" lIns="0" tIns="0" rIns="0" bIns="0" rtlCol="0">
            <a:noAutofit/>
          </a:bodyPr>
          <a:lstStyle/>
          <a:p>
            <a:pPr defTabSz="1128644"/>
            <a:endParaRPr sz="1626">
              <a:solidFill>
                <a:prstClr val="black"/>
              </a:solidFill>
              <a:latin typeface="Calibri" panose="020F0502020204030204"/>
            </a:endParaRPr>
          </a:p>
        </p:txBody>
      </p:sp>
      <p:sp>
        <p:nvSpPr>
          <p:cNvPr id="555" name="object 2">
            <a:extLst>
              <a:ext uri="{FF2B5EF4-FFF2-40B4-BE49-F238E27FC236}">
                <a16:creationId xmlns:a16="http://schemas.microsoft.com/office/drawing/2014/main" id="{540E7747-5632-48BE-ADDE-632AC1C2BF3C}"/>
              </a:ext>
            </a:extLst>
          </p:cNvPr>
          <p:cNvSpPr txBox="1">
            <a:spLocks/>
          </p:cNvSpPr>
          <p:nvPr/>
        </p:nvSpPr>
        <p:spPr>
          <a:xfrm>
            <a:off x="283977" y="179097"/>
            <a:ext cx="3015946"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Site Comparison Review</a:t>
            </a:r>
            <a:endParaRPr lang="en-GB" sz="1728" kern="0" spc="-37"/>
          </a:p>
        </p:txBody>
      </p:sp>
      <p:sp>
        <p:nvSpPr>
          <p:cNvPr id="557" name="object 22">
            <a:extLst>
              <a:ext uri="{FF2B5EF4-FFF2-40B4-BE49-F238E27FC236}">
                <a16:creationId xmlns:a16="http://schemas.microsoft.com/office/drawing/2014/main" id="{3189C3D3-11AF-404A-93A0-3ADC8D39501B}"/>
              </a:ext>
            </a:extLst>
          </p:cNvPr>
          <p:cNvSpPr/>
          <p:nvPr/>
        </p:nvSpPr>
        <p:spPr>
          <a:xfrm>
            <a:off x="8180301" y="509876"/>
            <a:ext cx="6695450" cy="7776778"/>
          </a:xfrm>
          <a:custGeom>
            <a:avLst/>
            <a:gdLst/>
            <a:ahLst/>
            <a:cxnLst/>
            <a:rect l="l" t="t" r="r" b="b"/>
            <a:pathLst>
              <a:path w="4860290" h="824229">
                <a:moveTo>
                  <a:pt x="4859997" y="0"/>
                </a:moveTo>
                <a:lnTo>
                  <a:pt x="0" y="0"/>
                </a:lnTo>
                <a:lnTo>
                  <a:pt x="0" y="823899"/>
                </a:lnTo>
                <a:lnTo>
                  <a:pt x="4859997" y="823899"/>
                </a:lnTo>
                <a:lnTo>
                  <a:pt x="4859997" y="0"/>
                </a:lnTo>
                <a:close/>
              </a:path>
            </a:pathLst>
          </a:custGeom>
          <a:solidFill>
            <a:srgbClr val="DEEAC5"/>
          </a:solidFill>
        </p:spPr>
        <p:txBody>
          <a:bodyPr wrap="square" lIns="0" tIns="0" rIns="0" bIns="0" rtlCol="0"/>
          <a:lstStyle/>
          <a:p>
            <a:pPr defTabSz="909687"/>
            <a:endParaRPr sz="1791">
              <a:solidFill>
                <a:prstClr val="black"/>
              </a:solidFill>
              <a:latin typeface="Calibri"/>
            </a:endParaRPr>
          </a:p>
        </p:txBody>
      </p:sp>
      <p:sp>
        <p:nvSpPr>
          <p:cNvPr id="560" name="object 27">
            <a:extLst>
              <a:ext uri="{FF2B5EF4-FFF2-40B4-BE49-F238E27FC236}">
                <a16:creationId xmlns:a16="http://schemas.microsoft.com/office/drawing/2014/main" id="{A635A249-A709-44A0-811F-E5AF4B0A0548}"/>
              </a:ext>
            </a:extLst>
          </p:cNvPr>
          <p:cNvSpPr txBox="1"/>
          <p:nvPr/>
        </p:nvSpPr>
        <p:spPr>
          <a:xfrm>
            <a:off x="8158719" y="1113204"/>
            <a:ext cx="6653327" cy="7004031"/>
          </a:xfrm>
          <a:prstGeom prst="rect">
            <a:avLst/>
          </a:prstGeom>
        </p:spPr>
        <p:txBody>
          <a:bodyPr vert="horz" wrap="square" lIns="0" tIns="12635" rIns="0" bIns="0" rtlCol="0" anchor="t">
            <a:spAutoFit/>
          </a:bodyPr>
          <a:lstStyle/>
          <a:p>
            <a:pPr marL="359410" indent="-211455" defTabSz="1128644" fontAlgn="t">
              <a:spcBef>
                <a:spcPts val="1500"/>
              </a:spcBef>
              <a:buFont typeface="Arial" panose="020B0604020202020204" pitchFamily="34" charset="0"/>
              <a:buChar char="•"/>
            </a:pPr>
            <a:r>
              <a:rPr lang="en-GB" sz="1350" b="1" u="sng">
                <a:latin typeface="Calibri" panose="020F0502020204030204"/>
                <a:cs typeface="Trebuchet MS"/>
              </a:rPr>
              <a:t>Homepage (Based on the Homepage design, features and ease of use – Slide 3)</a:t>
            </a:r>
            <a:r>
              <a:rPr lang="en-GB" sz="1350">
                <a:latin typeface="Calibri" panose="020F0502020204030204"/>
                <a:cs typeface="Trebuchet MS"/>
              </a:rPr>
              <a:t> – Redesign on web completed to include focus on slot booking, as requested by customers. </a:t>
            </a:r>
            <a:r>
              <a:rPr lang="en-GB" sz="1350">
                <a:latin typeface="Calibri" panose="020F0502020204030204"/>
              </a:rPr>
              <a:t>Focus: Seasonal, promotional, multiple product spotlights, recipes</a:t>
            </a:r>
            <a:endParaRPr lang="en-US"/>
          </a:p>
          <a:p>
            <a:pPr marL="359410" indent="-211455" defTabSz="1128644" fontAlgn="t">
              <a:spcBef>
                <a:spcPts val="1500"/>
              </a:spcBef>
              <a:buFont typeface="Arial" panose="020B0604020202020204" pitchFamily="34" charset="0"/>
              <a:buChar char="•"/>
            </a:pPr>
            <a:r>
              <a:rPr lang="en-GB" sz="1350" b="1" u="sng">
                <a:latin typeface="Calibri" panose="020F0502020204030204"/>
                <a:cs typeface="Trebuchet MS"/>
              </a:rPr>
              <a:t>Registration (Based on the registration page – Slide 3)–</a:t>
            </a:r>
            <a:r>
              <a:rPr lang="en-GB" sz="1350">
                <a:latin typeface="Calibri" panose="020F0502020204030204"/>
                <a:cs typeface="Trebuchet MS"/>
              </a:rPr>
              <a:t> We currently ask for a customers postcode 3 times, whereas our competitors have streamlined postcode check into registration and offer services such as register with Google, Facebook and </a:t>
            </a:r>
            <a:r>
              <a:rPr lang="en-GB" sz="1350" err="1">
                <a:latin typeface="Calibri" panose="020F0502020204030204"/>
                <a:cs typeface="Trebuchet MS"/>
              </a:rPr>
              <a:t>Paypal</a:t>
            </a:r>
            <a:endParaRPr lang="en-GB" sz="1350">
              <a:latin typeface="Calibri" panose="020F0502020204030204"/>
              <a:cs typeface="Trebuchet MS"/>
            </a:endParaRPr>
          </a:p>
          <a:p>
            <a:pPr marL="359410" indent="-211455" defTabSz="1128644" fontAlgn="t">
              <a:spcBef>
                <a:spcPts val="1500"/>
              </a:spcBef>
              <a:buFont typeface="Arial" panose="020B0604020202020204" pitchFamily="34" charset="0"/>
              <a:buChar char="•"/>
            </a:pPr>
            <a:r>
              <a:rPr lang="en-GB" sz="1350" b="1" u="sng">
                <a:latin typeface="Calibri" panose="020F0502020204030204"/>
                <a:cs typeface="Trebuchet MS"/>
              </a:rPr>
              <a:t>Navigating the site (Sub metrics, Navigation, Search, Favourites and lists, Taxonomy and filters – Slide 4) - </a:t>
            </a:r>
            <a:r>
              <a:rPr lang="en-GB" sz="1350">
                <a:latin typeface="Calibri" panose="020F0502020204030204"/>
                <a:cs typeface="Trebuchet MS"/>
              </a:rPr>
              <a:t> Customers find our navigation overly complex, especially on app… Directly comparing us unfavourable with the Tesco App. </a:t>
            </a:r>
            <a:r>
              <a:rPr lang="en-GB" sz="1350" b="1" u="sng">
                <a:latin typeface="Calibri" panose="020F0502020204030204"/>
                <a:cs typeface="Trebuchet MS"/>
              </a:rPr>
              <a:t>–</a:t>
            </a:r>
            <a:r>
              <a:rPr lang="en-GB" sz="1350">
                <a:latin typeface="Calibri" panose="020F0502020204030204"/>
                <a:cs typeface="Trebuchet MS"/>
              </a:rPr>
              <a:t> 57% of our cart adds came from search. Our search is outperforming competitors by offering auto-correct, enhanced search, recipe and product results and </a:t>
            </a:r>
            <a:r>
              <a:rPr lang="en-GB" sz="1350" err="1">
                <a:latin typeface="Calibri" panose="020F0502020204030204"/>
                <a:cs typeface="Trebuchet MS"/>
              </a:rPr>
              <a:t>multiseach</a:t>
            </a:r>
            <a:r>
              <a:rPr lang="en-GB" sz="1350">
                <a:latin typeface="Calibri" panose="020F0502020204030204"/>
                <a:cs typeface="Trebuchet MS"/>
              </a:rPr>
              <a:t>.</a:t>
            </a:r>
            <a:endParaRPr lang="en-GB" sz="1350" b="1" u="sng">
              <a:latin typeface="Calibri" panose="020F0502020204030204"/>
              <a:cs typeface="Trebuchet MS"/>
            </a:endParaRPr>
          </a:p>
          <a:p>
            <a:pPr marL="359410" indent="-211455" defTabSz="1128644" fontAlgn="t">
              <a:spcBef>
                <a:spcPts val="1500"/>
              </a:spcBef>
              <a:buFont typeface="Arial" panose="020B0604020202020204" pitchFamily="34" charset="0"/>
              <a:buChar char="•"/>
            </a:pPr>
            <a:r>
              <a:rPr lang="en-GB" sz="1350" b="1" u="sng">
                <a:latin typeface="Calibri" panose="020F0502020204030204"/>
                <a:cs typeface="Trebuchet MS"/>
              </a:rPr>
              <a:t>Product Page (Sub metrics, Product Detail Page and Product Modules – Slide 3) </a:t>
            </a:r>
            <a:r>
              <a:rPr lang="en-GB" sz="1350">
                <a:latin typeface="Calibri" panose="020F0502020204030204"/>
                <a:cs typeface="Trebuchet MS"/>
              </a:rPr>
              <a:t>– 32% of all visits are to product pages but only 4.7% of cart adds come from these pages. Ocado and Morrisons are offering more functions on these pages than Asda.</a:t>
            </a:r>
            <a:endParaRPr lang="en-GB" sz="1350" b="1" u="sng">
              <a:latin typeface="Calibri" panose="020F0502020204030204"/>
              <a:cs typeface="Trebuchet MS"/>
            </a:endParaRPr>
          </a:p>
          <a:p>
            <a:pPr marL="359410" indent="-211455" defTabSz="1128644" fontAlgn="t">
              <a:spcBef>
                <a:spcPts val="1500"/>
              </a:spcBef>
              <a:buFont typeface="Arial" panose="020B0604020202020204" pitchFamily="34" charset="0"/>
              <a:buChar char="•"/>
            </a:pPr>
            <a:r>
              <a:rPr lang="en-GB" sz="1350" b="1" u="sng">
                <a:latin typeface="Calibri" panose="020F0502020204030204"/>
                <a:cs typeface="Trebuchet MS"/>
              </a:rPr>
              <a:t>Placing an </a:t>
            </a:r>
            <a:r>
              <a:rPr lang="en-GB" sz="1350" b="1" u="sng">
                <a:latin typeface="Calibri" panose="020F0502020204030204"/>
              </a:rPr>
              <a:t>orde</a:t>
            </a:r>
            <a:r>
              <a:rPr lang="en-GB" sz="1350" b="1" u="sng">
                <a:latin typeface="Calibri" panose="020F0502020204030204"/>
                <a:cs typeface="Trebuchet MS"/>
              </a:rPr>
              <a:t>r</a:t>
            </a:r>
            <a:r>
              <a:rPr lang="en-GB" sz="1350">
                <a:latin typeface="Calibri" panose="020F0502020204030204"/>
                <a:cs typeface="Trebuchet MS"/>
              </a:rPr>
              <a:t> </a:t>
            </a:r>
            <a:r>
              <a:rPr lang="en-GB" sz="1350" b="1" u="sng">
                <a:latin typeface="Calibri" panose="020F0502020204030204"/>
              </a:rPr>
              <a:t>(Sub metrics, mini trolley, before you go, book slot, </a:t>
            </a:r>
            <a:r>
              <a:rPr lang="en-GB" sz="1350" b="1" u="sng" err="1">
                <a:latin typeface="Calibri" panose="020F0502020204030204"/>
              </a:rPr>
              <a:t>linksave</a:t>
            </a:r>
            <a:r>
              <a:rPr lang="en-GB" sz="1350" b="1" u="sng">
                <a:latin typeface="Calibri" panose="020F0502020204030204"/>
              </a:rPr>
              <a:t> and checkout – Slide 6) </a:t>
            </a:r>
            <a:r>
              <a:rPr lang="en-GB" sz="1350">
                <a:latin typeface="Calibri" panose="020F0502020204030204"/>
                <a:cs typeface="Trebuchet MS"/>
              </a:rPr>
              <a:t> – We currently offer the further slot horizon, allowing for 21 days in advance along with Tesco, but our app is a 3 day against all other competitors 1 day horizon. While we have the shortest checkout process, other competitors are more focused on upselling and offering wider payment options or loyalty incentives such as </a:t>
            </a:r>
            <a:r>
              <a:rPr lang="en-GB" sz="1350" err="1">
                <a:latin typeface="Calibri" panose="020F0502020204030204"/>
                <a:cs typeface="Trebuchet MS"/>
              </a:rPr>
              <a:t>clubcard</a:t>
            </a:r>
            <a:r>
              <a:rPr lang="en-GB" sz="1350">
                <a:latin typeface="Calibri" panose="020F0502020204030204"/>
                <a:cs typeface="Trebuchet MS"/>
              </a:rPr>
              <a:t> or nectar points</a:t>
            </a:r>
            <a:endParaRPr lang="en-GB" sz="1350" b="1" u="sng">
              <a:latin typeface="Calibri" panose="020F0502020204030204"/>
              <a:cs typeface="Trebuchet MS"/>
            </a:endParaRPr>
          </a:p>
          <a:p>
            <a:pPr marL="359410" indent="-211455" defTabSz="1128644" fontAlgn="t">
              <a:spcBef>
                <a:spcPts val="1500"/>
              </a:spcBef>
              <a:buFont typeface="Arial" panose="020B0604020202020204" pitchFamily="34" charset="0"/>
              <a:buChar char="•"/>
            </a:pPr>
            <a:r>
              <a:rPr lang="en-GB" sz="1350" b="1" u="sng">
                <a:latin typeface="Calibri" panose="020F0502020204030204"/>
                <a:cs typeface="Trebuchet MS"/>
              </a:rPr>
              <a:t>Site Experience (Sub metrics, Content, Personalisation, Monetisation, Recipes and Accessibility – Slide 5) </a:t>
            </a:r>
            <a:r>
              <a:rPr lang="en-GB" sz="1350">
                <a:latin typeface="Calibri" panose="020F0502020204030204"/>
                <a:cs typeface="Trebuchet MS"/>
              </a:rPr>
              <a:t>– Site wide personalisation by inhouse solution for each customer. Competitors use standard “new products” or “top sellers”. Competitors are more active than Asda in personalised email campaigns. No other competitor offers funded media, content and sponsored products on both web and mobile app. None of our competitors currently offer recipes on app, while we do. Recipes accounts for 38% of page views but only 0.2% of cart adds, potential to add recipes to product pages</a:t>
            </a:r>
            <a:endParaRPr lang="en-GB" sz="1350" b="1" u="sng">
              <a:latin typeface="Calibri" panose="020F0502020204030204"/>
              <a:cs typeface="Trebuchet MS"/>
            </a:endParaRPr>
          </a:p>
          <a:p>
            <a:pPr marL="359410" indent="-211455" defTabSz="1128644" fontAlgn="t">
              <a:spcBef>
                <a:spcPts val="1500"/>
              </a:spcBef>
              <a:buFont typeface="Arial" panose="020B0604020202020204" pitchFamily="34" charset="0"/>
              <a:buChar char="•"/>
            </a:pPr>
            <a:endParaRPr lang="en-GB" sz="1481" b="1" u="sng">
              <a:solidFill>
                <a:prstClr val="black"/>
              </a:solidFill>
              <a:latin typeface="Calibri" panose="020F0502020204030204"/>
              <a:cs typeface="Trebuchet MS"/>
            </a:endParaRPr>
          </a:p>
        </p:txBody>
      </p:sp>
      <p:graphicFrame>
        <p:nvGraphicFramePr>
          <p:cNvPr id="354" name="Chart 353">
            <a:extLst>
              <a:ext uri="{FF2B5EF4-FFF2-40B4-BE49-F238E27FC236}">
                <a16:creationId xmlns:a16="http://schemas.microsoft.com/office/drawing/2014/main" id="{51BC56A0-6F26-465B-AD0E-D777262DAF95}"/>
              </a:ext>
            </a:extLst>
          </p:cNvPr>
          <p:cNvGraphicFramePr/>
          <p:nvPr>
            <p:extLst>
              <p:ext uri="{D42A27DB-BD31-4B8C-83A1-F6EECF244321}">
                <p14:modId xmlns:p14="http://schemas.microsoft.com/office/powerpoint/2010/main" val="596318841"/>
              </p:ext>
            </p:extLst>
          </p:nvPr>
        </p:nvGraphicFramePr>
        <p:xfrm>
          <a:off x="-147553" y="2291787"/>
          <a:ext cx="8436665" cy="5993666"/>
        </p:xfrm>
        <a:graphic>
          <a:graphicData uri="http://schemas.openxmlformats.org/drawingml/2006/chart">
            <c:chart xmlns:c="http://schemas.openxmlformats.org/drawingml/2006/chart" xmlns:r="http://schemas.openxmlformats.org/officeDocument/2006/relationships" r:id="rId3"/>
          </a:graphicData>
        </a:graphic>
      </p:graphicFrame>
      <p:sp>
        <p:nvSpPr>
          <p:cNvPr id="4" name="AutoShape 4">
            <a:extLst>
              <a:ext uri="{FF2B5EF4-FFF2-40B4-BE49-F238E27FC236}">
                <a16:creationId xmlns:a16="http://schemas.microsoft.com/office/drawing/2014/main" id="{66C9C910-F283-4BC0-809E-F5775B9353A1}"/>
              </a:ext>
            </a:extLst>
          </p:cNvPr>
          <p:cNvSpPr>
            <a:spLocks noChangeAspect="1" noChangeArrowheads="1"/>
          </p:cNvSpPr>
          <p:nvPr/>
        </p:nvSpPr>
        <p:spPr bwMode="auto">
          <a:xfrm>
            <a:off x="7374749" y="4044174"/>
            <a:ext cx="376202" cy="3762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12861" tIns="56430" rIns="112861" bIns="56430" numCol="1" anchor="t" anchorCtr="0" compatLnSpc="1">
            <a:prstTxWarp prst="textNoShape">
              <a:avLst/>
            </a:prstTxWarp>
          </a:bodyPr>
          <a:lstStyle/>
          <a:p>
            <a:pPr defTabSz="1128644"/>
            <a:endParaRPr lang="en-GB" sz="2222">
              <a:solidFill>
                <a:prstClr val="black"/>
              </a:solidFill>
              <a:latin typeface="Calibri" panose="020F0502020204030204"/>
            </a:endParaRPr>
          </a:p>
        </p:txBody>
      </p:sp>
      <p:sp>
        <p:nvSpPr>
          <p:cNvPr id="10" name="object 22">
            <a:extLst>
              <a:ext uri="{FF2B5EF4-FFF2-40B4-BE49-F238E27FC236}">
                <a16:creationId xmlns:a16="http://schemas.microsoft.com/office/drawing/2014/main" id="{A21A8347-1F9A-48EA-93B6-7C81172E7C2A}"/>
              </a:ext>
            </a:extLst>
          </p:cNvPr>
          <p:cNvSpPr/>
          <p:nvPr/>
        </p:nvSpPr>
        <p:spPr>
          <a:xfrm>
            <a:off x="313654" y="509875"/>
            <a:ext cx="7730751" cy="1915096"/>
          </a:xfrm>
          <a:custGeom>
            <a:avLst/>
            <a:gdLst/>
            <a:ahLst/>
            <a:cxnLst/>
            <a:rect l="l" t="t" r="r" b="b"/>
            <a:pathLst>
              <a:path w="4860290" h="824229">
                <a:moveTo>
                  <a:pt x="4859997" y="0"/>
                </a:moveTo>
                <a:lnTo>
                  <a:pt x="0" y="0"/>
                </a:lnTo>
                <a:lnTo>
                  <a:pt x="0" y="823899"/>
                </a:lnTo>
                <a:lnTo>
                  <a:pt x="4859997" y="823899"/>
                </a:lnTo>
                <a:lnTo>
                  <a:pt x="4859997" y="0"/>
                </a:lnTo>
                <a:close/>
              </a:path>
            </a:pathLst>
          </a:custGeom>
          <a:solidFill>
            <a:srgbClr val="DEEAC5"/>
          </a:solidFill>
        </p:spPr>
        <p:txBody>
          <a:bodyPr wrap="square" lIns="0" tIns="0" rIns="0" bIns="0" rtlCol="0"/>
          <a:lstStyle/>
          <a:p>
            <a:pPr defTabSz="909687"/>
            <a:endParaRPr sz="1791">
              <a:solidFill>
                <a:prstClr val="black"/>
              </a:solidFill>
              <a:latin typeface="Calibri"/>
            </a:endParaRPr>
          </a:p>
        </p:txBody>
      </p:sp>
      <p:sp>
        <p:nvSpPr>
          <p:cNvPr id="2" name="TextBox 1">
            <a:extLst>
              <a:ext uri="{FF2B5EF4-FFF2-40B4-BE49-F238E27FC236}">
                <a16:creationId xmlns:a16="http://schemas.microsoft.com/office/drawing/2014/main" id="{7494B7C8-2381-4229-89A3-CE669D1CD2FD}"/>
              </a:ext>
            </a:extLst>
          </p:cNvPr>
          <p:cNvSpPr txBox="1"/>
          <p:nvPr/>
        </p:nvSpPr>
        <p:spPr>
          <a:xfrm>
            <a:off x="286428" y="558626"/>
            <a:ext cx="7568705" cy="1866345"/>
          </a:xfrm>
          <a:prstGeom prst="rect">
            <a:avLst/>
          </a:prstGeom>
          <a:noFill/>
        </p:spPr>
        <p:txBody>
          <a:bodyPr wrap="square" rtlCol="0">
            <a:spAutoFit/>
          </a:bodyPr>
          <a:lstStyle/>
          <a:p>
            <a:pPr marL="15676" defTabSz="1128644">
              <a:spcBef>
                <a:spcPts val="123"/>
              </a:spcBef>
              <a:defRPr/>
            </a:pPr>
            <a:r>
              <a:rPr lang="en-GB" sz="1728" b="1" kern="0" spc="6">
                <a:solidFill>
                  <a:srgbClr val="7DB928"/>
                </a:solidFill>
                <a:latin typeface="Trebuchet MS"/>
                <a:ea typeface="+mj-ea"/>
              </a:rPr>
              <a:t>» Metrics</a:t>
            </a:r>
          </a:p>
          <a:p>
            <a:endParaRPr lang="en-GB" sz="1400" b="1"/>
          </a:p>
          <a:p>
            <a:r>
              <a:rPr lang="en-GB" sz="1400" b="1" err="1"/>
              <a:t>Hompage</a:t>
            </a:r>
            <a:r>
              <a:rPr lang="en-GB" sz="1400"/>
              <a:t> – The 1</a:t>
            </a:r>
            <a:r>
              <a:rPr lang="en-GB" sz="1400" baseline="30000"/>
              <a:t>st</a:t>
            </a:r>
            <a:r>
              <a:rPr lang="en-GB" sz="1400"/>
              <a:t> impressions customers have when they see the site</a:t>
            </a:r>
          </a:p>
          <a:p>
            <a:r>
              <a:rPr lang="en-GB" sz="1400" b="1"/>
              <a:t>Registration/Sign in</a:t>
            </a:r>
            <a:r>
              <a:rPr lang="en-GB" sz="1400"/>
              <a:t> – How easy is it to sign up or login for customers?</a:t>
            </a:r>
          </a:p>
          <a:p>
            <a:r>
              <a:rPr lang="en-GB" sz="1400" b="1"/>
              <a:t>Navigating the site </a:t>
            </a:r>
            <a:r>
              <a:rPr lang="en-GB" sz="1400"/>
              <a:t>–Can customers find what they want?</a:t>
            </a:r>
          </a:p>
          <a:p>
            <a:r>
              <a:rPr lang="en-GB" sz="1400" b="1"/>
              <a:t>Product Pages </a:t>
            </a:r>
            <a:r>
              <a:rPr lang="en-GB" sz="1400"/>
              <a:t>– Is the product well displayed with all the information customers need? </a:t>
            </a:r>
          </a:p>
          <a:p>
            <a:r>
              <a:rPr lang="en-GB" sz="1400" b="1"/>
              <a:t>Placing an order </a:t>
            </a:r>
            <a:r>
              <a:rPr lang="en-GB" sz="1400"/>
              <a:t>– Can the customer book a slot and get through checkout easily?</a:t>
            </a:r>
          </a:p>
          <a:p>
            <a:r>
              <a:rPr lang="en-GB" sz="1400" b="1"/>
              <a:t>Site Experience </a:t>
            </a:r>
            <a:r>
              <a:rPr lang="en-GB" sz="1400"/>
              <a:t>– Does the customer have a good overall experience on the site? </a:t>
            </a:r>
          </a:p>
        </p:txBody>
      </p:sp>
      <p:sp>
        <p:nvSpPr>
          <p:cNvPr id="12" name="object 2">
            <a:extLst>
              <a:ext uri="{FF2B5EF4-FFF2-40B4-BE49-F238E27FC236}">
                <a16:creationId xmlns:a16="http://schemas.microsoft.com/office/drawing/2014/main" id="{EC66A60A-8C4E-4666-8162-4F230D5DCBEB}"/>
              </a:ext>
            </a:extLst>
          </p:cNvPr>
          <p:cNvSpPr txBox="1">
            <a:spLocks/>
          </p:cNvSpPr>
          <p:nvPr/>
        </p:nvSpPr>
        <p:spPr>
          <a:xfrm>
            <a:off x="8403220" y="558626"/>
            <a:ext cx="3015946" cy="385160"/>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2400" kern="0" spc="6"/>
              <a:t>Summary</a:t>
            </a:r>
            <a:endParaRPr lang="en-GB" sz="2400" kern="0" spc="-37"/>
          </a:p>
        </p:txBody>
      </p:sp>
    </p:spTree>
    <p:extLst>
      <p:ext uri="{BB962C8B-B14F-4D97-AF65-F5344CB8AC3E}">
        <p14:creationId xmlns:p14="http://schemas.microsoft.com/office/powerpoint/2010/main" val="2608041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8" y="353395"/>
            <a:ext cx="2948351" cy="320601"/>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lang="en-GB" spc="5"/>
              <a:t>Groceries Homepage</a:t>
            </a:r>
            <a:endParaRPr spc="-30"/>
          </a:p>
        </p:txBody>
      </p:sp>
      <p:graphicFrame>
        <p:nvGraphicFramePr>
          <p:cNvPr id="3" name="object 3"/>
          <p:cNvGraphicFramePr>
            <a:graphicFrameLocks noGrp="1"/>
          </p:cNvGraphicFramePr>
          <p:nvPr>
            <p:extLst>
              <p:ext uri="{D42A27DB-BD31-4B8C-83A1-F6EECF244321}">
                <p14:modId xmlns:p14="http://schemas.microsoft.com/office/powerpoint/2010/main" val="4109353747"/>
              </p:ext>
            </p:extLst>
          </p:nvPr>
        </p:nvGraphicFramePr>
        <p:xfrm>
          <a:off x="363174" y="903828"/>
          <a:ext cx="14396715" cy="1585142"/>
        </p:xfrm>
        <a:graphic>
          <a:graphicData uri="http://schemas.openxmlformats.org/drawingml/2006/table">
            <a:tbl>
              <a:tblPr firstRow="1" bandRow="1">
                <a:tableStyleId>{2D5ABB26-0587-4C30-8999-92F81FD0307C}</a:tableStyleId>
              </a:tblPr>
              <a:tblGrid>
                <a:gridCol w="2041525">
                  <a:extLst>
                    <a:ext uri="{9D8B030D-6E8A-4147-A177-3AD203B41FA5}">
                      <a16:colId xmlns:a16="http://schemas.microsoft.com/office/drawing/2014/main" val="20000"/>
                    </a:ext>
                  </a:extLst>
                </a:gridCol>
                <a:gridCol w="1348151">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36628">
                  <a:extLst>
                    <a:ext uri="{9D8B030D-6E8A-4147-A177-3AD203B41FA5}">
                      <a16:colId xmlns:a16="http://schemas.microsoft.com/office/drawing/2014/main" val="20003"/>
                    </a:ext>
                  </a:extLst>
                </a:gridCol>
                <a:gridCol w="1406572">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gridCol w="1447800">
                  <a:extLst>
                    <a:ext uri="{9D8B030D-6E8A-4147-A177-3AD203B41FA5}">
                      <a16:colId xmlns:a16="http://schemas.microsoft.com/office/drawing/2014/main" val="20006"/>
                    </a:ext>
                  </a:extLst>
                </a:gridCol>
                <a:gridCol w="1271855">
                  <a:extLst>
                    <a:ext uri="{9D8B030D-6E8A-4147-A177-3AD203B41FA5}">
                      <a16:colId xmlns:a16="http://schemas.microsoft.com/office/drawing/2014/main" val="20007"/>
                    </a:ext>
                  </a:extLst>
                </a:gridCol>
                <a:gridCol w="1433194">
                  <a:extLst>
                    <a:ext uri="{9D8B030D-6E8A-4147-A177-3AD203B41FA5}">
                      <a16:colId xmlns:a16="http://schemas.microsoft.com/office/drawing/2014/main" val="20008"/>
                    </a:ext>
                  </a:extLst>
                </a:gridCol>
                <a:gridCol w="1367790">
                  <a:extLst>
                    <a:ext uri="{9D8B030D-6E8A-4147-A177-3AD203B41FA5}">
                      <a16:colId xmlns:a16="http://schemas.microsoft.com/office/drawing/2014/main" val="20009"/>
                    </a:ext>
                  </a:extLst>
                </a:gridCol>
              </a:tblGrid>
              <a:tr h="212175">
                <a:tc>
                  <a:txBody>
                    <a:bodyPr/>
                    <a:lstStyle/>
                    <a:p>
                      <a:pPr>
                        <a:lnSpc>
                          <a:spcPct val="100000"/>
                        </a:lnSpc>
                        <a:tabLst>
                          <a:tab pos="719455"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45720">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92710">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92710">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92710">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45720">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65405">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extLst>
                  <a:ext uri="{0D108BD9-81ED-4DB2-BD59-A6C34878D82A}">
                    <a16:rowId xmlns:a16="http://schemas.microsoft.com/office/drawing/2014/main" val="10001"/>
                  </a:ext>
                </a:extLst>
              </a:tr>
              <a:tr h="580861">
                <a:tc>
                  <a:txBody>
                    <a:bodyPr/>
                    <a:lstStyle/>
                    <a:p>
                      <a:pPr marL="719455">
                        <a:lnSpc>
                          <a:spcPct val="100000"/>
                        </a:lnSpc>
                        <a:spcBef>
                          <a:spcPts val="590"/>
                        </a:spcBef>
                      </a:pPr>
                      <a:r>
                        <a:rPr lang="en-GB" sz="1100"/>
                        <a:t>Focus: Book a slot, Seasonal, promotional, multiple product spotlights, recipes and movie nights in popup</a:t>
                      </a:r>
                    </a:p>
                    <a:p>
                      <a:pPr marL="719455">
                        <a:lnSpc>
                          <a:spcPct val="100000"/>
                        </a:lnSpc>
                        <a:spcBef>
                          <a:spcPts val="590"/>
                        </a:spcBef>
                      </a:pPr>
                      <a:endParaRPr sz="1100">
                        <a:latin typeface="Calibri"/>
                        <a:cs typeface="Calibri"/>
                      </a:endParaRPr>
                    </a:p>
                  </a:txBody>
                  <a:tcPr marL="0" marR="0" marT="74930" marB="0"/>
                </a:tc>
                <a:tc>
                  <a:txBody>
                    <a:bodyPr/>
                    <a:lstStyle/>
                    <a:p>
                      <a:pPr marL="45720">
                        <a:lnSpc>
                          <a:spcPct val="100000"/>
                        </a:lnSpc>
                        <a:spcBef>
                          <a:spcPts val="590"/>
                        </a:spcBef>
                      </a:pPr>
                      <a:r>
                        <a:rPr lang="en-GB" sz="1100"/>
                        <a:t>Focus: Seasonal promo. Offers, promotional, product spotlight, recipes and content, Aldi price match.</a:t>
                      </a:r>
                      <a:endParaRPr sz="1100">
                        <a:latin typeface="Calibri"/>
                        <a:cs typeface="Calibri"/>
                      </a:endParaRPr>
                    </a:p>
                  </a:txBody>
                  <a:tcPr marL="0" marR="0" marT="74930" marB="0"/>
                </a:tc>
                <a:tc>
                  <a:txBody>
                    <a:bodyPr/>
                    <a:lstStyle/>
                    <a:p>
                      <a:pPr>
                        <a:lnSpc>
                          <a:spcPct val="100000"/>
                        </a:lnSpc>
                        <a:spcBef>
                          <a:spcPts val="590"/>
                        </a:spcBef>
                      </a:pPr>
                      <a:r>
                        <a:rPr lang="en-GB" sz="1100">
                          <a:latin typeface="Calibri"/>
                          <a:cs typeface="Calibri"/>
                        </a:rPr>
                        <a:t>Focus: Book a slot, start shop, coupons and favourites. Aldi price match. Seasonal offers, promos and product spotlight</a:t>
                      </a:r>
                      <a:endParaRPr sz="1100">
                        <a:latin typeface="Calibri"/>
                        <a:cs typeface="Calibri"/>
                      </a:endParaRPr>
                    </a:p>
                  </a:txBody>
                  <a:tcPr marL="0" marR="0" marT="74930" marB="0"/>
                </a:tc>
                <a:tc>
                  <a:txBody>
                    <a:bodyPr/>
                    <a:lstStyle/>
                    <a:p>
                      <a:pPr marL="93345">
                        <a:lnSpc>
                          <a:spcPct val="100000"/>
                        </a:lnSpc>
                        <a:spcBef>
                          <a:spcPts val="595"/>
                        </a:spcBef>
                      </a:pPr>
                      <a:r>
                        <a:rPr lang="en-GB" sz="1100"/>
                        <a:t>Focus: Book slot  start shop and instant shop. Seasonal and online exclusive menu</a:t>
                      </a:r>
                      <a:endParaRPr sz="1100">
                        <a:latin typeface="Calibri"/>
                        <a:cs typeface="Calibri"/>
                      </a:endParaRPr>
                    </a:p>
                  </a:txBody>
                  <a:tcPr marL="0" marR="0" marT="75565" marB="0"/>
                </a:tc>
                <a:tc>
                  <a:txBody>
                    <a:bodyPr/>
                    <a:lstStyle/>
                    <a:p>
                      <a:pPr marL="93345">
                        <a:lnSpc>
                          <a:spcPct val="100000"/>
                        </a:lnSpc>
                        <a:spcBef>
                          <a:spcPts val="595"/>
                        </a:spcBef>
                      </a:pPr>
                      <a:r>
                        <a:rPr lang="en-GB" sz="1100"/>
                        <a:t>Focus: Offers, seasonal, long product list, promo.  book slot &amp; start shop. Offers, seasonal, product list removed</a:t>
                      </a:r>
                      <a:endParaRPr sz="1100">
                        <a:latin typeface="Calibri"/>
                        <a:cs typeface="Calibri"/>
                      </a:endParaRPr>
                    </a:p>
                  </a:txBody>
                  <a:tcPr marL="0" marR="0" marT="75565" marB="0"/>
                </a:tc>
                <a:tc>
                  <a:txBody>
                    <a:bodyPr/>
                    <a:lstStyle/>
                    <a:p>
                      <a:pPr marL="93345">
                        <a:lnSpc>
                          <a:spcPct val="100000"/>
                        </a:lnSpc>
                        <a:spcBef>
                          <a:spcPts val="590"/>
                        </a:spcBef>
                      </a:pPr>
                      <a:r>
                        <a:rPr lang="en-GB" sz="1100"/>
                        <a:t>Focus: book slot &amp; start shop, browse categories, long product list; book slot &amp; start shop, product list</a:t>
                      </a:r>
                      <a:endParaRPr sz="1100">
                        <a:latin typeface="Calibri"/>
                        <a:cs typeface="Calibri"/>
                      </a:endParaRPr>
                    </a:p>
                  </a:txBody>
                  <a:tcPr marL="0" marR="0" marT="74930" marB="0"/>
                </a:tc>
                <a:tc>
                  <a:txBody>
                    <a:bodyPr/>
                    <a:lstStyle/>
                    <a:p>
                      <a:pPr marL="46355">
                        <a:lnSpc>
                          <a:spcPct val="100000"/>
                        </a:lnSpc>
                        <a:spcBef>
                          <a:spcPts val="590"/>
                        </a:spcBef>
                      </a:pPr>
                      <a:r>
                        <a:rPr lang="en-GB" sz="1100"/>
                        <a:t>Focus: Book slot, Online exclusives, Promotional, popular categories, featured offers, no product lists.</a:t>
                      </a:r>
                      <a:endParaRPr sz="1100">
                        <a:latin typeface="Calibri"/>
                        <a:cs typeface="Calibri"/>
                      </a:endParaRPr>
                    </a:p>
                  </a:txBody>
                  <a:tcPr marL="0" marR="0" marT="74930" marB="0"/>
                </a:tc>
                <a:tc>
                  <a:txBody>
                    <a:bodyPr/>
                    <a:lstStyle/>
                    <a:p>
                      <a:pPr>
                        <a:lnSpc>
                          <a:spcPct val="100000"/>
                        </a:lnSpc>
                        <a:spcBef>
                          <a:spcPts val="595"/>
                        </a:spcBef>
                      </a:pPr>
                      <a:r>
                        <a:rPr lang="en-GB" sz="1100"/>
                        <a:t>Focus: Product spotlights</a:t>
                      </a:r>
                      <a:endParaRPr sz="1100">
                        <a:latin typeface="Calibri"/>
                        <a:cs typeface="Calibri"/>
                      </a:endParaRPr>
                    </a:p>
                  </a:txBody>
                  <a:tcPr marL="0" marR="0" marT="75565" marB="0"/>
                </a:tc>
                <a:tc>
                  <a:txBody>
                    <a:bodyPr/>
                    <a:lstStyle/>
                    <a:p>
                      <a:pPr marL="66040">
                        <a:lnSpc>
                          <a:spcPct val="100000"/>
                        </a:lnSpc>
                        <a:spcBef>
                          <a:spcPts val="595"/>
                        </a:spcBef>
                      </a:pPr>
                      <a:r>
                        <a:rPr lang="en-GB" sz="1100"/>
                        <a:t>Focus: Horizontal scrolling product lists, multiple easy links to get shopping</a:t>
                      </a:r>
                      <a:endParaRPr sz="1100">
                        <a:latin typeface="Calibri"/>
                        <a:cs typeface="Calibri"/>
                      </a:endParaRPr>
                    </a:p>
                  </a:txBody>
                  <a:tcPr marL="0" marR="0" marT="75565" marB="0"/>
                </a:tc>
                <a:tc>
                  <a:txBody>
                    <a:bodyPr/>
                    <a:lstStyle/>
                    <a:p>
                      <a:pPr>
                        <a:lnSpc>
                          <a:spcPct val="100000"/>
                        </a:lnSpc>
                        <a:spcBef>
                          <a:spcPts val="595"/>
                        </a:spcBef>
                      </a:pPr>
                      <a:r>
                        <a:rPr lang="en-GB" sz="1100"/>
                        <a:t>Focus: Promotions, seasonal, services. Popular categories, offers, no product lists. Very visual. </a:t>
                      </a:r>
                      <a:endParaRPr sz="1100">
                        <a:latin typeface="Calibri"/>
                        <a:cs typeface="Calibri"/>
                      </a:endParaRPr>
                    </a:p>
                  </a:txBody>
                  <a:tcPr marL="0" marR="0" marT="75565" marB="0"/>
                </a:tc>
                <a:extLst>
                  <a:ext uri="{0D108BD9-81ED-4DB2-BD59-A6C34878D82A}">
                    <a16:rowId xmlns:a16="http://schemas.microsoft.com/office/drawing/2014/main" val="10002"/>
                  </a:ext>
                </a:extLst>
              </a:tr>
              <a:tr h="107994">
                <a:tc>
                  <a:txBody>
                    <a:bodyPr/>
                    <a:lstStyle/>
                    <a:p>
                      <a:pPr>
                        <a:lnSpc>
                          <a:spcPct val="100000"/>
                        </a:lnSpc>
                      </a:pPr>
                      <a:endParaRPr sz="500">
                        <a:latin typeface="Times New Roman"/>
                        <a:cs typeface="Times New Roman"/>
                      </a:endParaRPr>
                    </a:p>
                  </a:txBody>
                  <a:tcPr marL="0" marR="0" marT="0" marB="0">
                    <a:solidFill>
                      <a:srgbClr val="7DB928"/>
                    </a:solidFill>
                  </a:tcPr>
                </a:tc>
                <a:tc>
                  <a:txBody>
                    <a:bodyPr/>
                    <a:lstStyle/>
                    <a:p>
                      <a:pPr>
                        <a:lnSpc>
                          <a:spcPct val="100000"/>
                        </a:lnSpc>
                      </a:pPr>
                      <a:endParaRPr sz="500">
                        <a:latin typeface="Times New Roman"/>
                        <a:cs typeface="Times New Roman"/>
                      </a:endParaRPr>
                    </a:p>
                  </a:txBody>
                  <a:tcPr marL="0" marR="0" marT="0" marB="0">
                    <a:solidFill>
                      <a:srgbClr val="7DB928"/>
                    </a:solidFill>
                  </a:tcPr>
                </a:tc>
                <a:tc>
                  <a:txBody>
                    <a:bodyPr/>
                    <a:lstStyle/>
                    <a:p>
                      <a:pPr>
                        <a:lnSpc>
                          <a:spcPct val="100000"/>
                        </a:lnSpc>
                      </a:pPr>
                      <a:endParaRPr sz="500">
                        <a:latin typeface="Times New Roman"/>
                        <a:cs typeface="Times New Roman"/>
                      </a:endParaRPr>
                    </a:p>
                  </a:txBody>
                  <a:tcPr marL="0" marR="0" marT="0" marB="0">
                    <a:solidFill>
                      <a:srgbClr val="7DB928"/>
                    </a:solidFill>
                  </a:tcPr>
                </a:tc>
                <a:tc>
                  <a:txBody>
                    <a:bodyPr/>
                    <a:lstStyle/>
                    <a:p>
                      <a:pPr>
                        <a:lnSpc>
                          <a:spcPct val="100000"/>
                        </a:lnSpc>
                      </a:pPr>
                      <a:endParaRPr sz="500">
                        <a:latin typeface="Times New Roman"/>
                        <a:cs typeface="Times New Roman"/>
                      </a:endParaRPr>
                    </a:p>
                  </a:txBody>
                  <a:tcPr marL="0" marR="0" marT="0" marB="0">
                    <a:solidFill>
                      <a:srgbClr val="7DB928"/>
                    </a:solidFill>
                  </a:tcPr>
                </a:tc>
                <a:tc>
                  <a:txBody>
                    <a:bodyPr/>
                    <a:lstStyle/>
                    <a:p>
                      <a:pPr>
                        <a:lnSpc>
                          <a:spcPct val="100000"/>
                        </a:lnSpc>
                      </a:pPr>
                      <a:endParaRPr sz="500">
                        <a:latin typeface="Times New Roman"/>
                        <a:cs typeface="Times New Roman"/>
                      </a:endParaRPr>
                    </a:p>
                  </a:txBody>
                  <a:tcPr marL="0" marR="0" marT="0" marB="0">
                    <a:solidFill>
                      <a:srgbClr val="F39200"/>
                    </a:solidFill>
                  </a:tcPr>
                </a:tc>
                <a:tc>
                  <a:txBody>
                    <a:bodyPr/>
                    <a:lstStyle/>
                    <a:p>
                      <a:pPr>
                        <a:lnSpc>
                          <a:spcPct val="100000"/>
                        </a:lnSpc>
                      </a:pPr>
                      <a:endParaRPr sz="500">
                        <a:latin typeface="Times New Roman"/>
                        <a:cs typeface="Times New Roman"/>
                      </a:endParaRPr>
                    </a:p>
                  </a:txBody>
                  <a:tcPr marL="0" marR="0" marT="0" marB="0">
                    <a:solidFill>
                      <a:srgbClr val="7DB928"/>
                    </a:solidFill>
                  </a:tcPr>
                </a:tc>
                <a:tc>
                  <a:txBody>
                    <a:bodyPr/>
                    <a:lstStyle/>
                    <a:p>
                      <a:pPr>
                        <a:lnSpc>
                          <a:spcPct val="100000"/>
                        </a:lnSpc>
                      </a:pPr>
                      <a:endParaRPr sz="500">
                        <a:latin typeface="Times New Roman"/>
                        <a:cs typeface="Times New Roman"/>
                      </a:endParaRPr>
                    </a:p>
                  </a:txBody>
                  <a:tcPr marL="0" marR="0" marT="0" marB="0">
                    <a:solidFill>
                      <a:srgbClr val="E30613"/>
                    </a:solidFill>
                  </a:tcPr>
                </a:tc>
                <a:tc>
                  <a:txBody>
                    <a:bodyPr/>
                    <a:lstStyle/>
                    <a:p>
                      <a:pPr>
                        <a:lnSpc>
                          <a:spcPct val="100000"/>
                        </a:lnSpc>
                      </a:pPr>
                      <a:endParaRPr sz="500">
                        <a:latin typeface="Times New Roman"/>
                        <a:cs typeface="Times New Roman"/>
                      </a:endParaRPr>
                    </a:p>
                  </a:txBody>
                  <a:tcPr marL="0" marR="0" marT="0" marB="0">
                    <a:solidFill>
                      <a:srgbClr val="E30613"/>
                    </a:solidFill>
                  </a:tcPr>
                </a:tc>
                <a:tc>
                  <a:txBody>
                    <a:bodyPr/>
                    <a:lstStyle/>
                    <a:p>
                      <a:pPr>
                        <a:lnSpc>
                          <a:spcPct val="100000"/>
                        </a:lnSpc>
                      </a:pPr>
                      <a:endParaRPr sz="500">
                        <a:latin typeface="Times New Roman"/>
                        <a:cs typeface="Times New Roman"/>
                      </a:endParaRPr>
                    </a:p>
                  </a:txBody>
                  <a:tcPr marL="0" marR="0" marT="0" marB="0">
                    <a:solidFill>
                      <a:srgbClr val="7DB928"/>
                    </a:solidFill>
                  </a:tcPr>
                </a:tc>
                <a:tc>
                  <a:txBody>
                    <a:bodyPr/>
                    <a:lstStyle/>
                    <a:p>
                      <a:pPr>
                        <a:lnSpc>
                          <a:spcPct val="100000"/>
                        </a:lnSpc>
                      </a:pPr>
                      <a:endParaRPr sz="500">
                        <a:latin typeface="Times New Roman"/>
                        <a:cs typeface="Times New Roman"/>
                      </a:endParaRPr>
                    </a:p>
                  </a:txBody>
                  <a:tcPr marL="0" marR="0" marT="0" marB="0">
                    <a:solidFill>
                      <a:srgbClr val="9D9D9C"/>
                    </a:solidFill>
                  </a:tcPr>
                </a:tc>
                <a:extLst>
                  <a:ext uri="{0D108BD9-81ED-4DB2-BD59-A6C34878D82A}">
                    <a16:rowId xmlns:a16="http://schemas.microsoft.com/office/drawing/2014/main" val="10007"/>
                  </a:ext>
                </a:extLst>
              </a:tr>
            </a:tbl>
          </a:graphicData>
        </a:graphic>
      </p:graphicFrame>
      <p:sp>
        <p:nvSpPr>
          <p:cNvPr id="4" name="object 4"/>
          <p:cNvSpPr/>
          <p:nvPr/>
        </p:nvSpPr>
        <p:spPr>
          <a:xfrm>
            <a:off x="13395173" y="1188009"/>
            <a:ext cx="635" cy="72390"/>
          </a:xfrm>
          <a:custGeom>
            <a:avLst/>
            <a:gdLst/>
            <a:ahLst/>
            <a:cxnLst/>
            <a:rect l="l" t="t" r="r" b="b"/>
            <a:pathLst>
              <a:path w="634" h="72390">
                <a:moveTo>
                  <a:pt x="12" y="0"/>
                </a:moveTo>
                <a:lnTo>
                  <a:pt x="0" y="71996"/>
                </a:lnTo>
                <a:lnTo>
                  <a:pt x="12" y="0"/>
                </a:lnTo>
                <a:close/>
              </a:path>
            </a:pathLst>
          </a:custGeom>
          <a:solidFill>
            <a:srgbClr val="F39200"/>
          </a:solidFill>
        </p:spPr>
        <p:txBody>
          <a:bodyPr wrap="square" lIns="0" tIns="0" rIns="0" bIns="0" rtlCol="0"/>
          <a:lstStyle/>
          <a:p>
            <a:endParaRPr/>
          </a:p>
        </p:txBody>
      </p:sp>
      <p:sp>
        <p:nvSpPr>
          <p:cNvPr id="5" name="object 5"/>
          <p:cNvSpPr/>
          <p:nvPr/>
        </p:nvSpPr>
        <p:spPr>
          <a:xfrm>
            <a:off x="10659173" y="2312251"/>
            <a:ext cx="635" cy="72390"/>
          </a:xfrm>
          <a:custGeom>
            <a:avLst/>
            <a:gdLst/>
            <a:ahLst/>
            <a:cxnLst/>
            <a:rect l="l" t="t" r="r" b="b"/>
            <a:pathLst>
              <a:path w="634" h="72389">
                <a:moveTo>
                  <a:pt x="12" y="0"/>
                </a:moveTo>
                <a:lnTo>
                  <a:pt x="0" y="71996"/>
                </a:lnTo>
                <a:lnTo>
                  <a:pt x="12" y="0"/>
                </a:lnTo>
                <a:close/>
              </a:path>
            </a:pathLst>
          </a:custGeom>
          <a:solidFill>
            <a:srgbClr val="E30613"/>
          </a:solidFill>
        </p:spPr>
        <p:txBody>
          <a:bodyPr wrap="square" lIns="0" tIns="0" rIns="0" bIns="0" rtlCol="0"/>
          <a:lstStyle/>
          <a:p>
            <a:endParaRPr/>
          </a:p>
        </p:txBody>
      </p:sp>
      <p:pic>
        <p:nvPicPr>
          <p:cNvPr id="6" name="object 6"/>
          <p:cNvPicPr/>
          <p:nvPr/>
        </p:nvPicPr>
        <p:blipFill>
          <a:blip r:embed="rId2" cstate="print"/>
          <a:stretch>
            <a:fillRect/>
          </a:stretch>
        </p:blipFill>
        <p:spPr>
          <a:xfrm>
            <a:off x="391119" y="1296003"/>
            <a:ext cx="251993" cy="252006"/>
          </a:xfrm>
          <a:prstGeom prst="rect">
            <a:avLst/>
          </a:prstGeom>
        </p:spPr>
      </p:pic>
      <p:sp>
        <p:nvSpPr>
          <p:cNvPr id="28" name="object 28"/>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3" action="ppaction://hlinksldjump"/>
              </a:rPr>
              <a:t>Back</a:t>
            </a:r>
            <a:r>
              <a:rPr sz="1200" b="1" u="sng" spc="-60">
                <a:solidFill>
                  <a:srgbClr val="0073B1"/>
                </a:solidFill>
                <a:uFill>
                  <a:solidFill>
                    <a:srgbClr val="0073B1"/>
                  </a:solidFill>
                </a:uFill>
                <a:latin typeface="Calibri"/>
                <a:cs typeface="Calibri"/>
                <a:hlinkClick r:id="rId3" action="ppaction://hlinksldjump"/>
              </a:rPr>
              <a:t> </a:t>
            </a:r>
            <a:r>
              <a:rPr sz="1200" b="1" u="sng" spc="5">
                <a:solidFill>
                  <a:srgbClr val="0073B1"/>
                </a:solidFill>
                <a:uFill>
                  <a:solidFill>
                    <a:srgbClr val="0073B1"/>
                  </a:solidFill>
                </a:uFill>
                <a:latin typeface="Calibri"/>
                <a:cs typeface="Calibri"/>
                <a:hlinkClick r:id="rId3" action="ppaction://hlinksldjump"/>
              </a:rPr>
              <a:t>to</a:t>
            </a:r>
            <a:r>
              <a:rPr sz="1200" b="1" u="sng" spc="-55">
                <a:solidFill>
                  <a:srgbClr val="0073B1"/>
                </a:solidFill>
                <a:uFill>
                  <a:solidFill>
                    <a:srgbClr val="0073B1"/>
                  </a:solidFill>
                </a:uFill>
                <a:latin typeface="Calibri"/>
                <a:cs typeface="Calibri"/>
                <a:hlinkClick r:id="rId3" action="ppaction://hlinksldjump"/>
              </a:rPr>
              <a:t> </a:t>
            </a:r>
            <a:r>
              <a:rPr sz="1200" b="1" u="sng" spc="20">
                <a:solidFill>
                  <a:srgbClr val="0073B1"/>
                </a:solidFill>
                <a:uFill>
                  <a:solidFill>
                    <a:srgbClr val="0073B1"/>
                  </a:solidFill>
                </a:uFill>
                <a:latin typeface="Calibri"/>
                <a:cs typeface="Calibri"/>
                <a:hlinkClick r:id="rId3" action="ppaction://hlinksldjump"/>
              </a:rPr>
              <a:t>index</a:t>
            </a:r>
            <a:r>
              <a:rPr sz="1200" b="1" u="sng" spc="-55">
                <a:solidFill>
                  <a:srgbClr val="0073B1"/>
                </a:solidFill>
                <a:uFill>
                  <a:solidFill>
                    <a:srgbClr val="0073B1"/>
                  </a:solidFill>
                </a:uFill>
                <a:latin typeface="Calibri"/>
                <a:cs typeface="Calibri"/>
                <a:hlinkClick r:id="rId3"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grpSp>
        <p:nvGrpSpPr>
          <p:cNvPr id="50" name="object 32">
            <a:extLst>
              <a:ext uri="{FF2B5EF4-FFF2-40B4-BE49-F238E27FC236}">
                <a16:creationId xmlns:a16="http://schemas.microsoft.com/office/drawing/2014/main" id="{93597490-60D0-4B81-84D4-E3D9D949E930}"/>
              </a:ext>
            </a:extLst>
          </p:cNvPr>
          <p:cNvGrpSpPr/>
          <p:nvPr/>
        </p:nvGrpSpPr>
        <p:grpSpPr>
          <a:xfrm>
            <a:off x="372235" y="3143889"/>
            <a:ext cx="14400530" cy="3175"/>
            <a:chOff x="363174" y="3362918"/>
            <a:chExt cx="14400530" cy="3175"/>
          </a:xfrm>
        </p:grpSpPr>
        <p:sp>
          <p:nvSpPr>
            <p:cNvPr id="51" name="object 33">
              <a:extLst>
                <a:ext uri="{FF2B5EF4-FFF2-40B4-BE49-F238E27FC236}">
                  <a16:creationId xmlns:a16="http://schemas.microsoft.com/office/drawing/2014/main" id="{B1DD00FD-BCBA-4C85-83A9-6F530A8257AE}"/>
                </a:ext>
              </a:extLst>
            </p:cNvPr>
            <p:cNvSpPr/>
            <p:nvPr/>
          </p:nvSpPr>
          <p:spPr>
            <a:xfrm>
              <a:off x="363174" y="3364505"/>
              <a:ext cx="720090" cy="0"/>
            </a:xfrm>
            <a:custGeom>
              <a:avLst/>
              <a:gdLst/>
              <a:ahLst/>
              <a:cxnLst/>
              <a:rect l="l" t="t" r="r" b="b"/>
              <a:pathLst>
                <a:path w="720090">
                  <a:moveTo>
                    <a:pt x="0" y="0"/>
                  </a:moveTo>
                  <a:lnTo>
                    <a:pt x="720001" y="0"/>
                  </a:lnTo>
                </a:path>
              </a:pathLst>
            </a:custGeom>
            <a:ln w="3175">
              <a:solidFill>
                <a:srgbClr val="3C3C3B"/>
              </a:solidFill>
            </a:ln>
          </p:spPr>
          <p:txBody>
            <a:bodyPr wrap="square" lIns="0" tIns="0" rIns="0" bIns="0" rtlCol="0"/>
            <a:lstStyle/>
            <a:p>
              <a:endParaRPr/>
            </a:p>
          </p:txBody>
        </p:sp>
        <p:sp>
          <p:nvSpPr>
            <p:cNvPr id="52" name="object 34">
              <a:extLst>
                <a:ext uri="{FF2B5EF4-FFF2-40B4-BE49-F238E27FC236}">
                  <a16:creationId xmlns:a16="http://schemas.microsoft.com/office/drawing/2014/main" id="{1C29E883-59C9-47C3-8D30-AD50D15E235B}"/>
                </a:ext>
              </a:extLst>
            </p:cNvPr>
            <p:cNvSpPr/>
            <p:nvPr/>
          </p:nvSpPr>
          <p:spPr>
            <a:xfrm>
              <a:off x="1083175" y="336450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53" name="object 35">
              <a:extLst>
                <a:ext uri="{FF2B5EF4-FFF2-40B4-BE49-F238E27FC236}">
                  <a16:creationId xmlns:a16="http://schemas.microsoft.com/office/drawing/2014/main" id="{A93D9A9F-DB33-47A4-9246-A148E49DC184}"/>
                </a:ext>
              </a:extLst>
            </p:cNvPr>
            <p:cNvSpPr/>
            <p:nvPr/>
          </p:nvSpPr>
          <p:spPr>
            <a:xfrm>
              <a:off x="2451174" y="336450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54" name="object 36">
              <a:extLst>
                <a:ext uri="{FF2B5EF4-FFF2-40B4-BE49-F238E27FC236}">
                  <a16:creationId xmlns:a16="http://schemas.microsoft.com/office/drawing/2014/main" id="{5975AC79-4E0E-4312-922F-CA2F6B4402EA}"/>
                </a:ext>
              </a:extLst>
            </p:cNvPr>
            <p:cNvSpPr/>
            <p:nvPr/>
          </p:nvSpPr>
          <p:spPr>
            <a:xfrm>
              <a:off x="3819174" y="336450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55" name="object 37">
              <a:extLst>
                <a:ext uri="{FF2B5EF4-FFF2-40B4-BE49-F238E27FC236}">
                  <a16:creationId xmlns:a16="http://schemas.microsoft.com/office/drawing/2014/main" id="{C04EEB66-AD5D-4313-B3E7-8D1BCA8A3737}"/>
                </a:ext>
              </a:extLst>
            </p:cNvPr>
            <p:cNvSpPr/>
            <p:nvPr/>
          </p:nvSpPr>
          <p:spPr>
            <a:xfrm>
              <a:off x="5187175" y="336450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56" name="object 38">
              <a:extLst>
                <a:ext uri="{FF2B5EF4-FFF2-40B4-BE49-F238E27FC236}">
                  <a16:creationId xmlns:a16="http://schemas.microsoft.com/office/drawing/2014/main" id="{095FAFFB-FCBA-41DC-B613-70F157372FC2}"/>
                </a:ext>
              </a:extLst>
            </p:cNvPr>
            <p:cNvSpPr/>
            <p:nvPr/>
          </p:nvSpPr>
          <p:spPr>
            <a:xfrm>
              <a:off x="6555175" y="3364505"/>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57" name="object 39">
              <a:extLst>
                <a:ext uri="{FF2B5EF4-FFF2-40B4-BE49-F238E27FC236}">
                  <a16:creationId xmlns:a16="http://schemas.microsoft.com/office/drawing/2014/main" id="{CBA41C82-0261-4654-9706-21D2E0CCA37F}"/>
                </a:ext>
              </a:extLst>
            </p:cNvPr>
            <p:cNvSpPr/>
            <p:nvPr/>
          </p:nvSpPr>
          <p:spPr>
            <a:xfrm>
              <a:off x="7923174" y="336450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58" name="object 40">
              <a:extLst>
                <a:ext uri="{FF2B5EF4-FFF2-40B4-BE49-F238E27FC236}">
                  <a16:creationId xmlns:a16="http://schemas.microsoft.com/office/drawing/2014/main" id="{6746B2C5-79A0-4A54-B75C-122C0FBD2BBA}"/>
                </a:ext>
              </a:extLst>
            </p:cNvPr>
            <p:cNvSpPr/>
            <p:nvPr/>
          </p:nvSpPr>
          <p:spPr>
            <a:xfrm>
              <a:off x="9291175" y="336450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59" name="object 41">
              <a:extLst>
                <a:ext uri="{FF2B5EF4-FFF2-40B4-BE49-F238E27FC236}">
                  <a16:creationId xmlns:a16="http://schemas.microsoft.com/office/drawing/2014/main" id="{FEADABA0-7E81-484C-88EB-40936CA7B31A}"/>
                </a:ext>
              </a:extLst>
            </p:cNvPr>
            <p:cNvSpPr/>
            <p:nvPr/>
          </p:nvSpPr>
          <p:spPr>
            <a:xfrm>
              <a:off x="10659174" y="3364505"/>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60" name="object 42">
              <a:extLst>
                <a:ext uri="{FF2B5EF4-FFF2-40B4-BE49-F238E27FC236}">
                  <a16:creationId xmlns:a16="http://schemas.microsoft.com/office/drawing/2014/main" id="{FBF75A64-FEF5-46D8-8BA2-6A3CE712C17A}"/>
                </a:ext>
              </a:extLst>
            </p:cNvPr>
            <p:cNvSpPr/>
            <p:nvPr/>
          </p:nvSpPr>
          <p:spPr>
            <a:xfrm>
              <a:off x="12027173" y="336450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61" name="object 43">
              <a:extLst>
                <a:ext uri="{FF2B5EF4-FFF2-40B4-BE49-F238E27FC236}">
                  <a16:creationId xmlns:a16="http://schemas.microsoft.com/office/drawing/2014/main" id="{268F8AE4-BE8D-4FD4-948C-A7A0A3F9DC32}"/>
                </a:ext>
              </a:extLst>
            </p:cNvPr>
            <p:cNvSpPr/>
            <p:nvPr/>
          </p:nvSpPr>
          <p:spPr>
            <a:xfrm>
              <a:off x="13395175" y="336450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grpSp>
      <p:grpSp>
        <p:nvGrpSpPr>
          <p:cNvPr id="62" name="object 77">
            <a:extLst>
              <a:ext uri="{FF2B5EF4-FFF2-40B4-BE49-F238E27FC236}">
                <a16:creationId xmlns:a16="http://schemas.microsoft.com/office/drawing/2014/main" id="{A0F60CCC-3E6D-4900-B9F8-3E7460505A3C}"/>
              </a:ext>
            </a:extLst>
          </p:cNvPr>
          <p:cNvGrpSpPr/>
          <p:nvPr/>
        </p:nvGrpSpPr>
        <p:grpSpPr>
          <a:xfrm>
            <a:off x="372235" y="2536339"/>
            <a:ext cx="532130" cy="252095"/>
            <a:chOff x="363179" y="2775854"/>
            <a:chExt cx="532130" cy="252095"/>
          </a:xfrm>
        </p:grpSpPr>
        <p:pic>
          <p:nvPicPr>
            <p:cNvPr id="63" name="object 78">
              <a:extLst>
                <a:ext uri="{FF2B5EF4-FFF2-40B4-BE49-F238E27FC236}">
                  <a16:creationId xmlns:a16="http://schemas.microsoft.com/office/drawing/2014/main" id="{04B4C5B4-1B72-40C2-A9EB-9BAB37AB2B7A}"/>
                </a:ext>
              </a:extLst>
            </p:cNvPr>
            <p:cNvPicPr/>
            <p:nvPr/>
          </p:nvPicPr>
          <p:blipFill>
            <a:blip r:embed="rId4" cstate="print"/>
            <a:stretch>
              <a:fillRect/>
            </a:stretch>
          </p:blipFill>
          <p:spPr>
            <a:xfrm>
              <a:off x="363179" y="2775854"/>
              <a:ext cx="251993" cy="252006"/>
            </a:xfrm>
            <a:prstGeom prst="rect">
              <a:avLst/>
            </a:prstGeom>
          </p:spPr>
        </p:pic>
        <p:pic>
          <p:nvPicPr>
            <p:cNvPr id="64" name="object 79">
              <a:extLst>
                <a:ext uri="{FF2B5EF4-FFF2-40B4-BE49-F238E27FC236}">
                  <a16:creationId xmlns:a16="http://schemas.microsoft.com/office/drawing/2014/main" id="{43B40007-46FA-4EE0-A2AB-D86457470ECB}"/>
                </a:ext>
              </a:extLst>
            </p:cNvPr>
            <p:cNvPicPr/>
            <p:nvPr/>
          </p:nvPicPr>
          <p:blipFill>
            <a:blip r:embed="rId5" cstate="print"/>
            <a:stretch>
              <a:fillRect/>
            </a:stretch>
          </p:blipFill>
          <p:spPr>
            <a:xfrm>
              <a:off x="643116" y="2775857"/>
              <a:ext cx="251993" cy="251993"/>
            </a:xfrm>
            <a:prstGeom prst="rect">
              <a:avLst/>
            </a:prstGeom>
          </p:spPr>
        </p:pic>
      </p:grpSp>
      <p:sp>
        <p:nvSpPr>
          <p:cNvPr id="65" name="object 80">
            <a:extLst>
              <a:ext uri="{FF2B5EF4-FFF2-40B4-BE49-F238E27FC236}">
                <a16:creationId xmlns:a16="http://schemas.microsoft.com/office/drawing/2014/main" id="{0ADB6580-315C-4A5D-8B23-BCE6CAE8C5DF}"/>
              </a:ext>
            </a:extLst>
          </p:cNvPr>
          <p:cNvSpPr txBox="1"/>
          <p:nvPr/>
        </p:nvSpPr>
        <p:spPr>
          <a:xfrm>
            <a:off x="1079532" y="2516791"/>
            <a:ext cx="1130300" cy="381635"/>
          </a:xfrm>
          <a:prstGeom prst="rect">
            <a:avLst/>
          </a:prstGeom>
        </p:spPr>
        <p:txBody>
          <a:bodyPr vert="horz" wrap="square" lIns="0" tIns="12700" rIns="0" bIns="0" rtlCol="0">
            <a:spAutoFit/>
          </a:bodyPr>
          <a:lstStyle/>
          <a:p>
            <a:pPr marL="12700" marR="5080">
              <a:lnSpc>
                <a:spcPct val="106100"/>
              </a:lnSpc>
              <a:spcBef>
                <a:spcPts val="100"/>
              </a:spcBef>
            </a:pPr>
            <a:r>
              <a:rPr sz="1100" u="sng" spc="-5">
                <a:solidFill>
                  <a:srgbClr val="3C3C3B"/>
                </a:solidFill>
                <a:uFill>
                  <a:solidFill>
                    <a:srgbClr val="3C3C3B"/>
                  </a:solidFill>
                </a:uFill>
                <a:latin typeface="Calibri"/>
                <a:cs typeface="Calibri"/>
              </a:rPr>
              <a:t>Wismo</a:t>
            </a:r>
            <a:r>
              <a:rPr sz="1100" spc="-5">
                <a:solidFill>
                  <a:srgbClr val="3C3C3B"/>
                </a:solidFill>
                <a:latin typeface="Calibri"/>
                <a:cs typeface="Calibri"/>
              </a:rPr>
              <a:t>, </a:t>
            </a:r>
            <a:r>
              <a:rPr sz="1100" spc="10">
                <a:solidFill>
                  <a:srgbClr val="3C3C3B"/>
                </a:solidFill>
                <a:latin typeface="Calibri"/>
                <a:cs typeface="Calibri"/>
              </a:rPr>
              <a:t>services, </a:t>
            </a:r>
            <a:r>
              <a:rPr sz="1100" spc="15">
                <a:solidFill>
                  <a:srgbClr val="3C3C3B"/>
                </a:solidFill>
                <a:latin typeface="Calibri"/>
                <a:cs typeface="Calibri"/>
              </a:rPr>
              <a:t> p</a:t>
            </a:r>
            <a:r>
              <a:rPr sz="1100" spc="-5">
                <a:solidFill>
                  <a:srgbClr val="3C3C3B"/>
                </a:solidFill>
                <a:latin typeface="Calibri"/>
                <a:cs typeface="Calibri"/>
              </a:rPr>
              <a:t>r</a:t>
            </a:r>
            <a:r>
              <a:rPr sz="1100" spc="25">
                <a:solidFill>
                  <a:srgbClr val="3C3C3B"/>
                </a:solidFill>
                <a:latin typeface="Calibri"/>
                <a:cs typeface="Calibri"/>
              </a:rPr>
              <a:t>odu</a:t>
            </a:r>
            <a:r>
              <a:rPr sz="1100" spc="5">
                <a:solidFill>
                  <a:srgbClr val="3C3C3B"/>
                </a:solidFill>
                <a:latin typeface="Calibri"/>
                <a:cs typeface="Calibri"/>
              </a:rPr>
              <a:t>c</a:t>
            </a:r>
            <a:r>
              <a:rPr sz="1100">
                <a:solidFill>
                  <a:srgbClr val="3C3C3B"/>
                </a:solidFill>
                <a:latin typeface="Calibri"/>
                <a:cs typeface="Calibri"/>
              </a:rPr>
              <a:t>t</a:t>
            </a:r>
            <a:r>
              <a:rPr sz="1100" spc="-30">
                <a:solidFill>
                  <a:srgbClr val="3C3C3B"/>
                </a:solidFill>
                <a:latin typeface="Calibri"/>
                <a:cs typeface="Calibri"/>
              </a:rPr>
              <a:t> </a:t>
            </a:r>
            <a:r>
              <a:rPr sz="1100" spc="25">
                <a:solidFill>
                  <a:srgbClr val="3C3C3B"/>
                </a:solidFill>
                <a:latin typeface="Calibri"/>
                <a:cs typeface="Calibri"/>
              </a:rPr>
              <a:t>sp</a:t>
            </a:r>
            <a:r>
              <a:rPr sz="1100" spc="5">
                <a:solidFill>
                  <a:srgbClr val="3C3C3B"/>
                </a:solidFill>
                <a:latin typeface="Calibri"/>
                <a:cs typeface="Calibri"/>
              </a:rPr>
              <a:t>o</a:t>
            </a:r>
            <a:r>
              <a:rPr sz="1100" spc="15">
                <a:solidFill>
                  <a:srgbClr val="3C3C3B"/>
                </a:solidFill>
                <a:latin typeface="Calibri"/>
                <a:cs typeface="Calibri"/>
              </a:rPr>
              <a:t>tligh</a:t>
            </a:r>
            <a:r>
              <a:rPr sz="1100">
                <a:solidFill>
                  <a:srgbClr val="3C3C3B"/>
                </a:solidFill>
                <a:latin typeface="Calibri"/>
                <a:cs typeface="Calibri"/>
              </a:rPr>
              <a:t>t</a:t>
            </a:r>
            <a:r>
              <a:rPr sz="1100" spc="10">
                <a:solidFill>
                  <a:srgbClr val="3C3C3B"/>
                </a:solidFill>
                <a:latin typeface="Calibri"/>
                <a:cs typeface="Calibri"/>
              </a:rPr>
              <a:t>s.</a:t>
            </a:r>
            <a:endParaRPr sz="1100">
              <a:latin typeface="Calibri"/>
              <a:cs typeface="Calibri"/>
            </a:endParaRPr>
          </a:p>
        </p:txBody>
      </p:sp>
      <p:sp>
        <p:nvSpPr>
          <p:cNvPr id="66" name="object 81">
            <a:extLst>
              <a:ext uri="{FF2B5EF4-FFF2-40B4-BE49-F238E27FC236}">
                <a16:creationId xmlns:a16="http://schemas.microsoft.com/office/drawing/2014/main" id="{ADD05B15-56A5-4C51-85A1-F7210BAED11B}"/>
              </a:ext>
            </a:extLst>
          </p:cNvPr>
          <p:cNvSpPr txBox="1"/>
          <p:nvPr/>
        </p:nvSpPr>
        <p:spPr>
          <a:xfrm>
            <a:off x="2447532" y="2516791"/>
            <a:ext cx="1150620" cy="559435"/>
          </a:xfrm>
          <a:prstGeom prst="rect">
            <a:avLst/>
          </a:prstGeom>
        </p:spPr>
        <p:txBody>
          <a:bodyPr vert="horz" wrap="square" lIns="0" tIns="12700" rIns="0" bIns="0" rtlCol="0">
            <a:spAutoFit/>
          </a:bodyPr>
          <a:lstStyle/>
          <a:p>
            <a:pPr marL="12700" marR="5080" algn="just">
              <a:lnSpc>
                <a:spcPct val="106100"/>
              </a:lnSpc>
              <a:spcBef>
                <a:spcPts val="100"/>
              </a:spcBef>
            </a:pPr>
            <a:r>
              <a:rPr sz="1100" spc="25">
                <a:solidFill>
                  <a:srgbClr val="3C3C3B"/>
                </a:solidFill>
                <a:latin typeface="Calibri"/>
                <a:cs typeface="Calibri"/>
              </a:rPr>
              <a:t>Similar</a:t>
            </a:r>
            <a:r>
              <a:rPr sz="1100" spc="-30">
                <a:solidFill>
                  <a:srgbClr val="3C3C3B"/>
                </a:solidFill>
                <a:latin typeface="Calibri"/>
                <a:cs typeface="Calibri"/>
              </a:rPr>
              <a:t> </a:t>
            </a:r>
            <a:r>
              <a:rPr sz="1100" spc="-20">
                <a:solidFill>
                  <a:srgbClr val="3C3C3B"/>
                </a:solidFill>
                <a:latin typeface="Calibri"/>
                <a:cs typeface="Calibri"/>
              </a:rPr>
              <a:t>t</a:t>
            </a:r>
            <a:r>
              <a:rPr sz="1100" spc="15">
                <a:solidFill>
                  <a:srgbClr val="3C3C3B"/>
                </a:solidFill>
                <a:latin typeface="Calibri"/>
                <a:cs typeface="Calibri"/>
              </a:rPr>
              <a:t>o</a:t>
            </a:r>
            <a:r>
              <a:rPr sz="1100" spc="-30">
                <a:solidFill>
                  <a:srgbClr val="3C3C3B"/>
                </a:solidFill>
                <a:latin typeface="Calibri"/>
                <a:cs typeface="Calibri"/>
              </a:rPr>
              <a:t> </a:t>
            </a:r>
            <a:r>
              <a:rPr sz="1100" spc="-25">
                <a:solidFill>
                  <a:srgbClr val="3C3C3B"/>
                </a:solidFill>
                <a:latin typeface="Calibri"/>
                <a:cs typeface="Calibri"/>
              </a:rPr>
              <a:t>rWeb</a:t>
            </a:r>
            <a:r>
              <a:rPr sz="1100" spc="-30">
                <a:solidFill>
                  <a:srgbClr val="3C3C3B"/>
                </a:solidFill>
                <a:latin typeface="Calibri"/>
                <a:cs typeface="Calibri"/>
              </a:rPr>
              <a:t> </a:t>
            </a:r>
            <a:r>
              <a:rPr sz="1100" spc="15">
                <a:solidFill>
                  <a:srgbClr val="3C3C3B"/>
                </a:solidFill>
                <a:latin typeface="Calibri"/>
                <a:cs typeface="Calibri"/>
              </a:rPr>
              <a:t>but  simplified. </a:t>
            </a:r>
            <a:r>
              <a:rPr sz="1100" u="sng" spc="15">
                <a:solidFill>
                  <a:srgbClr val="3C3C3B"/>
                </a:solidFill>
                <a:uFill>
                  <a:solidFill>
                    <a:srgbClr val="3C3C3B"/>
                  </a:solidFill>
                </a:uFill>
                <a:latin typeface="Calibri"/>
                <a:cs typeface="Calibri"/>
              </a:rPr>
              <a:t>Tabbed </a:t>
            </a:r>
            <a:r>
              <a:rPr sz="1100" spc="20">
                <a:solidFill>
                  <a:srgbClr val="3C3C3B"/>
                </a:solidFill>
                <a:latin typeface="Calibri"/>
                <a:cs typeface="Calibri"/>
              </a:rPr>
              <a:t> </a:t>
            </a:r>
            <a:r>
              <a:rPr sz="1100" u="sng" spc="15">
                <a:solidFill>
                  <a:srgbClr val="3C3C3B"/>
                </a:solidFill>
                <a:uFill>
                  <a:solidFill>
                    <a:srgbClr val="3C3C3B"/>
                  </a:solidFill>
                </a:uFill>
                <a:latin typeface="Calibri"/>
                <a:cs typeface="Calibri"/>
              </a:rPr>
              <a:t>product</a:t>
            </a:r>
            <a:r>
              <a:rPr sz="1100" u="sng" spc="-5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spotlights</a:t>
            </a:r>
            <a:endParaRPr sz="1100">
              <a:latin typeface="Calibri"/>
              <a:cs typeface="Calibri"/>
            </a:endParaRPr>
          </a:p>
        </p:txBody>
      </p:sp>
      <p:sp>
        <p:nvSpPr>
          <p:cNvPr id="67" name="object 82">
            <a:extLst>
              <a:ext uri="{FF2B5EF4-FFF2-40B4-BE49-F238E27FC236}">
                <a16:creationId xmlns:a16="http://schemas.microsoft.com/office/drawing/2014/main" id="{5743B51E-7784-449D-A098-37DB242C2467}"/>
              </a:ext>
            </a:extLst>
          </p:cNvPr>
          <p:cNvSpPr txBox="1"/>
          <p:nvPr/>
        </p:nvSpPr>
        <p:spPr>
          <a:xfrm>
            <a:off x="3815474" y="2516931"/>
            <a:ext cx="1276985" cy="559435"/>
          </a:xfrm>
          <a:prstGeom prst="rect">
            <a:avLst/>
          </a:prstGeom>
        </p:spPr>
        <p:txBody>
          <a:bodyPr vert="horz" wrap="square" lIns="0" tIns="12700" rIns="0" bIns="0" rtlCol="0">
            <a:spAutoFit/>
          </a:bodyPr>
          <a:lstStyle/>
          <a:p>
            <a:pPr marL="12700" marR="5080">
              <a:lnSpc>
                <a:spcPct val="106100"/>
              </a:lnSpc>
              <a:spcBef>
                <a:spcPts val="100"/>
              </a:spcBef>
            </a:pPr>
            <a:r>
              <a:rPr sz="1100" spc="25">
                <a:solidFill>
                  <a:srgbClr val="3C3C3B"/>
                </a:solidFill>
                <a:latin typeface="Calibri"/>
                <a:cs typeface="Calibri"/>
              </a:rPr>
              <a:t>Similar</a:t>
            </a:r>
            <a:r>
              <a:rPr sz="1100" spc="-35">
                <a:solidFill>
                  <a:srgbClr val="3C3C3B"/>
                </a:solidFill>
                <a:latin typeface="Calibri"/>
                <a:cs typeface="Calibri"/>
              </a:rPr>
              <a:t> </a:t>
            </a:r>
            <a:r>
              <a:rPr sz="1100">
                <a:solidFill>
                  <a:srgbClr val="3C3C3B"/>
                </a:solidFill>
                <a:latin typeface="Calibri"/>
                <a:cs typeface="Calibri"/>
              </a:rPr>
              <a:t>focus/content </a:t>
            </a:r>
            <a:r>
              <a:rPr sz="1100" spc="-235">
                <a:solidFill>
                  <a:srgbClr val="3C3C3B"/>
                </a:solidFill>
                <a:latin typeface="Calibri"/>
                <a:cs typeface="Calibri"/>
              </a:rPr>
              <a:t> </a:t>
            </a:r>
            <a:r>
              <a:rPr sz="1100" spc="-20">
                <a:solidFill>
                  <a:srgbClr val="3C3C3B"/>
                </a:solidFill>
                <a:latin typeface="Calibri"/>
                <a:cs typeface="Calibri"/>
              </a:rPr>
              <a:t>t</a:t>
            </a:r>
            <a:r>
              <a:rPr sz="1100" spc="15">
                <a:solidFill>
                  <a:srgbClr val="3C3C3B"/>
                </a:solidFill>
                <a:latin typeface="Calibri"/>
                <a:cs typeface="Calibri"/>
              </a:rPr>
              <a:t>o</a:t>
            </a:r>
            <a:r>
              <a:rPr sz="1100" spc="-30">
                <a:solidFill>
                  <a:srgbClr val="3C3C3B"/>
                </a:solidFill>
                <a:latin typeface="Calibri"/>
                <a:cs typeface="Calibri"/>
              </a:rPr>
              <a:t> </a:t>
            </a:r>
            <a:r>
              <a:rPr lang="en-GB" sz="1100" spc="-30">
                <a:solidFill>
                  <a:srgbClr val="3C3C3B"/>
                </a:solidFill>
                <a:latin typeface="Calibri"/>
                <a:cs typeface="Calibri"/>
              </a:rPr>
              <a:t>D/</a:t>
            </a:r>
            <a:r>
              <a:rPr sz="1100" spc="-40">
                <a:solidFill>
                  <a:srgbClr val="3C3C3B"/>
                </a:solidFill>
                <a:latin typeface="Calibri"/>
                <a:cs typeface="Calibri"/>
              </a:rPr>
              <a:t>MR,</a:t>
            </a:r>
            <a:r>
              <a:rPr sz="1100" spc="-30">
                <a:solidFill>
                  <a:srgbClr val="3C3C3B"/>
                </a:solidFill>
                <a:latin typeface="Calibri"/>
                <a:cs typeface="Calibri"/>
              </a:rPr>
              <a:t> </a:t>
            </a:r>
            <a:r>
              <a:rPr sz="1100" spc="15">
                <a:solidFill>
                  <a:srgbClr val="3C3C3B"/>
                </a:solidFill>
                <a:latin typeface="Calibri"/>
                <a:cs typeface="Calibri"/>
              </a:rPr>
              <a:t>horison</a:t>
            </a:r>
            <a:r>
              <a:rPr sz="1100" spc="-15">
                <a:solidFill>
                  <a:srgbClr val="3C3C3B"/>
                </a:solidFill>
                <a:latin typeface="Calibri"/>
                <a:cs typeface="Calibri"/>
              </a:rPr>
              <a:t>t</a:t>
            </a:r>
            <a:r>
              <a:rPr sz="1100" spc="20">
                <a:solidFill>
                  <a:srgbClr val="3C3C3B"/>
                </a:solidFill>
                <a:latin typeface="Calibri"/>
                <a:cs typeface="Calibri"/>
              </a:rPr>
              <a:t>al  scrollling</a:t>
            </a:r>
            <a:endParaRPr sz="1100">
              <a:latin typeface="Calibri"/>
              <a:cs typeface="Calibri"/>
            </a:endParaRPr>
          </a:p>
        </p:txBody>
      </p:sp>
      <p:sp>
        <p:nvSpPr>
          <p:cNvPr id="68" name="object 83">
            <a:extLst>
              <a:ext uri="{FF2B5EF4-FFF2-40B4-BE49-F238E27FC236}">
                <a16:creationId xmlns:a16="http://schemas.microsoft.com/office/drawing/2014/main" id="{9BBB371C-5F24-4746-BD11-60B8A590239D}"/>
              </a:ext>
            </a:extLst>
          </p:cNvPr>
          <p:cNvSpPr txBox="1"/>
          <p:nvPr/>
        </p:nvSpPr>
        <p:spPr>
          <a:xfrm>
            <a:off x="5183416" y="2517071"/>
            <a:ext cx="1174115" cy="543482"/>
          </a:xfrm>
          <a:prstGeom prst="rect">
            <a:avLst/>
          </a:prstGeom>
        </p:spPr>
        <p:txBody>
          <a:bodyPr vert="horz" wrap="square" lIns="0" tIns="12700" rIns="0" bIns="0" rtlCol="0">
            <a:spAutoFit/>
          </a:bodyPr>
          <a:lstStyle/>
          <a:p>
            <a:pPr marL="12700" marR="5080">
              <a:lnSpc>
                <a:spcPct val="106100"/>
              </a:lnSpc>
              <a:spcBef>
                <a:spcPts val="100"/>
              </a:spcBef>
            </a:pPr>
            <a:r>
              <a:rPr sz="1100" spc="25">
                <a:solidFill>
                  <a:srgbClr val="3C3C3B"/>
                </a:solidFill>
                <a:latin typeface="Calibri"/>
                <a:cs typeface="Calibri"/>
              </a:rPr>
              <a:t>Similar</a:t>
            </a:r>
            <a:r>
              <a:rPr sz="1100" spc="-45">
                <a:solidFill>
                  <a:srgbClr val="3C3C3B"/>
                </a:solidFill>
                <a:latin typeface="Calibri"/>
                <a:cs typeface="Calibri"/>
              </a:rPr>
              <a:t> </a:t>
            </a:r>
            <a:r>
              <a:rPr sz="1100" spc="10">
                <a:solidFill>
                  <a:srgbClr val="3C3C3B"/>
                </a:solidFill>
                <a:latin typeface="Calibri"/>
                <a:cs typeface="Calibri"/>
              </a:rPr>
              <a:t>focus</a:t>
            </a:r>
            <a:r>
              <a:rPr sz="1100" spc="-40">
                <a:solidFill>
                  <a:srgbClr val="3C3C3B"/>
                </a:solidFill>
                <a:latin typeface="Calibri"/>
                <a:cs typeface="Calibri"/>
              </a:rPr>
              <a:t> </a:t>
            </a:r>
            <a:r>
              <a:rPr sz="1100">
                <a:solidFill>
                  <a:srgbClr val="3C3C3B"/>
                </a:solidFill>
                <a:latin typeface="Calibri"/>
                <a:cs typeface="Calibri"/>
              </a:rPr>
              <a:t>to</a:t>
            </a:r>
            <a:r>
              <a:rPr sz="1100" spc="-40">
                <a:solidFill>
                  <a:srgbClr val="3C3C3B"/>
                </a:solidFill>
                <a:latin typeface="Calibri"/>
                <a:cs typeface="Calibri"/>
              </a:rPr>
              <a:t> </a:t>
            </a:r>
            <a:r>
              <a:rPr lang="en-GB" sz="1100" spc="-40">
                <a:solidFill>
                  <a:srgbClr val="3C3C3B"/>
                </a:solidFill>
                <a:latin typeface="Calibri"/>
                <a:cs typeface="Calibri"/>
              </a:rPr>
              <a:t>D/</a:t>
            </a:r>
            <a:r>
              <a:rPr sz="1100" spc="-40">
                <a:solidFill>
                  <a:srgbClr val="3C3C3B"/>
                </a:solidFill>
                <a:latin typeface="Calibri"/>
                <a:cs typeface="Calibri"/>
              </a:rPr>
              <a:t>MR, </a:t>
            </a:r>
            <a:r>
              <a:rPr sz="1100" spc="-229">
                <a:solidFill>
                  <a:srgbClr val="3C3C3B"/>
                </a:solidFill>
                <a:latin typeface="Calibri"/>
                <a:cs typeface="Calibri"/>
              </a:rPr>
              <a:t> </a:t>
            </a:r>
            <a:r>
              <a:rPr sz="1100" spc="30">
                <a:solidFill>
                  <a:srgbClr val="3C3C3B"/>
                </a:solidFill>
                <a:latin typeface="Calibri"/>
                <a:cs typeface="Calibri"/>
              </a:rPr>
              <a:t>quick</a:t>
            </a:r>
            <a:r>
              <a:rPr sz="1100" spc="-40">
                <a:solidFill>
                  <a:srgbClr val="3C3C3B"/>
                </a:solidFill>
                <a:latin typeface="Calibri"/>
                <a:cs typeface="Calibri"/>
              </a:rPr>
              <a:t> </a:t>
            </a:r>
            <a:r>
              <a:rPr sz="1100" spc="20">
                <a:solidFill>
                  <a:srgbClr val="3C3C3B"/>
                </a:solidFill>
                <a:latin typeface="Calibri"/>
                <a:cs typeface="Calibri"/>
              </a:rPr>
              <a:t>links,</a:t>
            </a:r>
            <a:r>
              <a:rPr sz="1100" spc="-35">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p:txBody>
      </p:sp>
      <p:sp>
        <p:nvSpPr>
          <p:cNvPr id="69" name="object 84">
            <a:extLst>
              <a:ext uri="{FF2B5EF4-FFF2-40B4-BE49-F238E27FC236}">
                <a16:creationId xmlns:a16="http://schemas.microsoft.com/office/drawing/2014/main" id="{CEC83756-AFBA-4149-86A9-A8B444D1E193}"/>
              </a:ext>
            </a:extLst>
          </p:cNvPr>
          <p:cNvSpPr txBox="1"/>
          <p:nvPr/>
        </p:nvSpPr>
        <p:spPr>
          <a:xfrm>
            <a:off x="6551360" y="2517071"/>
            <a:ext cx="1129030" cy="364074"/>
          </a:xfrm>
          <a:prstGeom prst="rect">
            <a:avLst/>
          </a:prstGeom>
        </p:spPr>
        <p:txBody>
          <a:bodyPr vert="horz" wrap="square" lIns="0" tIns="12700" rIns="0" bIns="0" rtlCol="0">
            <a:spAutoFit/>
          </a:bodyPr>
          <a:lstStyle/>
          <a:p>
            <a:pPr marL="12700" marR="5080">
              <a:lnSpc>
                <a:spcPct val="106100"/>
              </a:lnSpc>
              <a:spcBef>
                <a:spcPts val="100"/>
              </a:spcBef>
              <a:tabLst>
                <a:tab pos="1380490" algn="l"/>
              </a:tabLst>
            </a:pPr>
            <a:r>
              <a:rPr lang="en-GB" sz="1100" spc="5">
                <a:solidFill>
                  <a:srgbClr val="3C3C3B"/>
                </a:solidFill>
                <a:latin typeface="Calibri"/>
                <a:cs typeface="Calibri"/>
              </a:rPr>
              <a:t>App being turned back on slowly</a:t>
            </a:r>
            <a:endParaRPr sz="1100">
              <a:latin typeface="Calibri"/>
              <a:cs typeface="Calibri"/>
            </a:endParaRPr>
          </a:p>
        </p:txBody>
      </p:sp>
      <p:sp>
        <p:nvSpPr>
          <p:cNvPr id="70" name="object 85">
            <a:extLst>
              <a:ext uri="{FF2B5EF4-FFF2-40B4-BE49-F238E27FC236}">
                <a16:creationId xmlns:a16="http://schemas.microsoft.com/office/drawing/2014/main" id="{5F49251B-C8D4-4438-B73E-3E8135B8C74F}"/>
              </a:ext>
            </a:extLst>
          </p:cNvPr>
          <p:cNvSpPr txBox="1"/>
          <p:nvPr/>
        </p:nvSpPr>
        <p:spPr>
          <a:xfrm>
            <a:off x="9287243" y="2527269"/>
            <a:ext cx="881380" cy="193040"/>
          </a:xfrm>
          <a:prstGeom prst="rect">
            <a:avLst/>
          </a:prstGeom>
        </p:spPr>
        <p:txBody>
          <a:bodyPr vert="horz" wrap="square" lIns="0" tIns="12700" rIns="0" bIns="0" rtlCol="0">
            <a:spAutoFit/>
          </a:bodyPr>
          <a:lstStyle/>
          <a:p>
            <a:pPr marL="12700">
              <a:lnSpc>
                <a:spcPct val="100000"/>
              </a:lnSpc>
              <a:spcBef>
                <a:spcPts val="100"/>
              </a:spcBef>
            </a:pPr>
            <a:r>
              <a:rPr sz="1100" spc="5">
                <a:solidFill>
                  <a:srgbClr val="3C3C3B"/>
                </a:solidFill>
                <a:latin typeface="Calibri"/>
                <a:cs typeface="Calibri"/>
              </a:rPr>
              <a:t>No</a:t>
            </a:r>
            <a:r>
              <a:rPr sz="1100" spc="-30">
                <a:solidFill>
                  <a:srgbClr val="3C3C3B"/>
                </a:solidFill>
                <a:latin typeface="Calibri"/>
                <a:cs typeface="Calibri"/>
              </a:rPr>
              <a:t> </a:t>
            </a:r>
            <a:r>
              <a:rPr sz="1100" spc="20">
                <a:solidFill>
                  <a:srgbClr val="3C3C3B"/>
                </a:solidFill>
                <a:latin typeface="Calibri"/>
                <a:cs typeface="Calibri"/>
              </a:rPr>
              <a:t>mobile</a:t>
            </a:r>
            <a:r>
              <a:rPr sz="1100" spc="-30">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p:txBody>
      </p:sp>
      <p:sp>
        <p:nvSpPr>
          <p:cNvPr id="71" name="object 86">
            <a:extLst>
              <a:ext uri="{FF2B5EF4-FFF2-40B4-BE49-F238E27FC236}">
                <a16:creationId xmlns:a16="http://schemas.microsoft.com/office/drawing/2014/main" id="{DD570148-1FD2-4215-94E9-3481BD1DF1B7}"/>
              </a:ext>
            </a:extLst>
          </p:cNvPr>
          <p:cNvSpPr txBox="1"/>
          <p:nvPr/>
        </p:nvSpPr>
        <p:spPr>
          <a:xfrm>
            <a:off x="10655186" y="2527269"/>
            <a:ext cx="881380" cy="351378"/>
          </a:xfrm>
          <a:prstGeom prst="rect">
            <a:avLst/>
          </a:prstGeom>
        </p:spPr>
        <p:txBody>
          <a:bodyPr vert="horz" wrap="square" lIns="0" tIns="12700" rIns="0" bIns="0" rtlCol="0">
            <a:spAutoFit/>
          </a:bodyPr>
          <a:lstStyle/>
          <a:p>
            <a:pPr marL="12700">
              <a:lnSpc>
                <a:spcPct val="100000"/>
              </a:lnSpc>
              <a:spcBef>
                <a:spcPts val="100"/>
              </a:spcBef>
            </a:pPr>
            <a:r>
              <a:rPr sz="1100" spc="5">
                <a:solidFill>
                  <a:srgbClr val="3C3C3B"/>
                </a:solidFill>
                <a:latin typeface="Calibri"/>
                <a:cs typeface="Calibri"/>
              </a:rPr>
              <a:t>No</a:t>
            </a:r>
            <a:r>
              <a:rPr sz="1100" spc="-30">
                <a:solidFill>
                  <a:srgbClr val="3C3C3B"/>
                </a:solidFill>
                <a:latin typeface="Calibri"/>
                <a:cs typeface="Calibri"/>
              </a:rPr>
              <a:t> </a:t>
            </a:r>
            <a:r>
              <a:rPr sz="1100" spc="20">
                <a:solidFill>
                  <a:srgbClr val="3C3C3B"/>
                </a:solidFill>
                <a:latin typeface="Calibri"/>
                <a:cs typeface="Calibri"/>
              </a:rPr>
              <a:t>mobile</a:t>
            </a:r>
            <a:r>
              <a:rPr sz="1100" spc="-30">
                <a:solidFill>
                  <a:srgbClr val="3C3C3B"/>
                </a:solidFill>
                <a:latin typeface="Calibri"/>
                <a:cs typeface="Calibri"/>
              </a:rPr>
              <a:t> </a:t>
            </a:r>
            <a:r>
              <a:rPr sz="1100" spc="30">
                <a:solidFill>
                  <a:srgbClr val="3C3C3B"/>
                </a:solidFill>
                <a:latin typeface="Calibri"/>
                <a:cs typeface="Calibri"/>
              </a:rPr>
              <a:t>app</a:t>
            </a:r>
            <a:r>
              <a:rPr lang="en-GB" sz="1100" spc="30">
                <a:solidFill>
                  <a:srgbClr val="3C3C3B"/>
                </a:solidFill>
                <a:latin typeface="Calibri"/>
                <a:cs typeface="Calibri"/>
              </a:rPr>
              <a:t> for groceries</a:t>
            </a:r>
            <a:endParaRPr sz="1100">
              <a:latin typeface="Calibri"/>
              <a:cs typeface="Calibri"/>
            </a:endParaRPr>
          </a:p>
        </p:txBody>
      </p:sp>
      <p:sp>
        <p:nvSpPr>
          <p:cNvPr id="72" name="object 87">
            <a:extLst>
              <a:ext uri="{FF2B5EF4-FFF2-40B4-BE49-F238E27FC236}">
                <a16:creationId xmlns:a16="http://schemas.microsoft.com/office/drawing/2014/main" id="{24E1307B-3126-4FFE-B25F-4546BB848CE4}"/>
              </a:ext>
            </a:extLst>
          </p:cNvPr>
          <p:cNvSpPr txBox="1"/>
          <p:nvPr/>
        </p:nvSpPr>
        <p:spPr>
          <a:xfrm>
            <a:off x="12023128" y="2527269"/>
            <a:ext cx="1276985" cy="351378"/>
          </a:xfrm>
          <a:prstGeom prst="rect">
            <a:avLst/>
          </a:prstGeom>
        </p:spPr>
        <p:txBody>
          <a:bodyPr vert="horz" wrap="square" lIns="0" tIns="12700" rIns="0" bIns="0" rtlCol="0">
            <a:spAutoFit/>
          </a:bodyPr>
          <a:lstStyle/>
          <a:p>
            <a:pPr marL="12700">
              <a:lnSpc>
                <a:spcPct val="100000"/>
              </a:lnSpc>
              <a:spcBef>
                <a:spcPts val="100"/>
              </a:spcBef>
            </a:pPr>
            <a:r>
              <a:rPr lang="en-GB" sz="1100" spc="5">
                <a:solidFill>
                  <a:srgbClr val="3C3C3B"/>
                </a:solidFill>
                <a:latin typeface="Calibri"/>
                <a:cs typeface="Calibri"/>
              </a:rPr>
              <a:t>Integrated into Amazon App</a:t>
            </a:r>
            <a:endParaRPr sz="1100">
              <a:latin typeface="Calibri"/>
              <a:cs typeface="Calibri"/>
            </a:endParaRPr>
          </a:p>
        </p:txBody>
      </p:sp>
      <p:sp>
        <p:nvSpPr>
          <p:cNvPr id="73" name="object 88">
            <a:extLst>
              <a:ext uri="{FF2B5EF4-FFF2-40B4-BE49-F238E27FC236}">
                <a16:creationId xmlns:a16="http://schemas.microsoft.com/office/drawing/2014/main" id="{FF0D1844-B62D-4A79-B42E-619B7BEE328E}"/>
              </a:ext>
            </a:extLst>
          </p:cNvPr>
          <p:cNvSpPr txBox="1"/>
          <p:nvPr/>
        </p:nvSpPr>
        <p:spPr>
          <a:xfrm>
            <a:off x="13391071" y="2527269"/>
            <a:ext cx="1129030" cy="193040"/>
          </a:xfrm>
          <a:prstGeom prst="rect">
            <a:avLst/>
          </a:prstGeom>
        </p:spPr>
        <p:txBody>
          <a:bodyPr vert="horz" wrap="square" lIns="0" tIns="12700" rIns="0" bIns="0" rtlCol="0">
            <a:spAutoFit/>
          </a:bodyPr>
          <a:lstStyle/>
          <a:p>
            <a:pPr marL="12700">
              <a:lnSpc>
                <a:spcPct val="100000"/>
              </a:lnSpc>
              <a:spcBef>
                <a:spcPts val="100"/>
              </a:spcBef>
            </a:pPr>
            <a:r>
              <a:rPr sz="1100">
                <a:solidFill>
                  <a:srgbClr val="3C3C3B"/>
                </a:solidFill>
                <a:latin typeface="Calibri"/>
                <a:cs typeface="Calibri"/>
              </a:rPr>
              <a:t>Not</a:t>
            </a:r>
            <a:r>
              <a:rPr sz="1100" spc="-60">
                <a:solidFill>
                  <a:srgbClr val="3C3C3B"/>
                </a:solidFill>
                <a:latin typeface="Calibri"/>
                <a:cs typeface="Calibri"/>
              </a:rPr>
              <a:t> </a:t>
            </a:r>
            <a:r>
              <a:rPr sz="1100" spc="20">
                <a:solidFill>
                  <a:srgbClr val="3C3C3B"/>
                </a:solidFill>
                <a:latin typeface="Calibri"/>
                <a:cs typeface="Calibri"/>
              </a:rPr>
              <a:t>available</a:t>
            </a:r>
            <a:r>
              <a:rPr sz="1100" spc="-55">
                <a:solidFill>
                  <a:srgbClr val="3C3C3B"/>
                </a:solidFill>
                <a:latin typeface="Calibri"/>
                <a:cs typeface="Calibri"/>
              </a:rPr>
              <a:t> </a:t>
            </a:r>
            <a:r>
              <a:rPr sz="1100" spc="20">
                <a:solidFill>
                  <a:srgbClr val="3C3C3B"/>
                </a:solidFill>
                <a:latin typeface="Calibri"/>
                <a:cs typeface="Calibri"/>
              </a:rPr>
              <a:t>in</a:t>
            </a:r>
            <a:r>
              <a:rPr sz="1100" spc="-6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p:txBody>
      </p:sp>
      <p:sp>
        <p:nvSpPr>
          <p:cNvPr id="78" name="object 93">
            <a:extLst>
              <a:ext uri="{FF2B5EF4-FFF2-40B4-BE49-F238E27FC236}">
                <a16:creationId xmlns:a16="http://schemas.microsoft.com/office/drawing/2014/main" id="{30C8C77B-E883-4C2A-9638-9895E4112F76}"/>
              </a:ext>
            </a:extLst>
          </p:cNvPr>
          <p:cNvSpPr txBox="1"/>
          <p:nvPr/>
        </p:nvSpPr>
        <p:spPr>
          <a:xfrm>
            <a:off x="350808" y="3189542"/>
            <a:ext cx="4905631" cy="2516073"/>
          </a:xfrm>
          <a:prstGeom prst="rect">
            <a:avLst/>
          </a:prstGeom>
        </p:spPr>
        <p:txBody>
          <a:bodyPr vert="horz" wrap="square" lIns="0" tIns="12700" rIns="0" bIns="0" rtlCol="0" anchor="t">
            <a:spAutoFit/>
          </a:bodyPr>
          <a:lstStyle/>
          <a:p>
            <a:pPr marL="12700">
              <a:spcBef>
                <a:spcPts val="100"/>
              </a:spcBef>
              <a:tabLst>
                <a:tab pos="4872355" algn="l"/>
              </a:tabLst>
            </a:pPr>
            <a:r>
              <a:rPr lang="en-GB" sz="1100" b="1" u="sng" spc="-55">
                <a:solidFill>
                  <a:srgbClr val="3C3C3B"/>
                </a:solidFill>
                <a:uFill>
                  <a:solidFill>
                    <a:srgbClr val="3C3C3B"/>
                  </a:solidFill>
                </a:uFill>
                <a:latin typeface="Trebuchet MS"/>
                <a:cs typeface="Trebuchet MS"/>
              </a:rPr>
              <a:t> </a:t>
            </a:r>
            <a:r>
              <a:rPr sz="1100" b="1" u="sng" spc="-50">
                <a:solidFill>
                  <a:srgbClr val="3C3C3B"/>
                </a:solidFill>
                <a:uFill>
                  <a:solidFill>
                    <a:srgbClr val="3C3C3B"/>
                  </a:solidFill>
                </a:uFill>
                <a:latin typeface="Trebuchet MS"/>
                <a:cs typeface="Trebuchet MS"/>
              </a:rPr>
              <a:t>C</a:t>
            </a:r>
            <a:r>
              <a:rPr sz="1100" b="1" u="sng" spc="-25">
                <a:solidFill>
                  <a:srgbClr val="3C3C3B"/>
                </a:solidFill>
                <a:uFill>
                  <a:solidFill>
                    <a:srgbClr val="3C3C3B"/>
                  </a:solidFill>
                </a:uFill>
                <a:latin typeface="Trebuchet MS"/>
                <a:cs typeface="Trebuchet MS"/>
              </a:rPr>
              <a:t>ur</a:t>
            </a:r>
            <a:r>
              <a:rPr sz="1100" b="1" u="sng" spc="-40">
                <a:solidFill>
                  <a:srgbClr val="3C3C3B"/>
                </a:solidFill>
                <a:uFill>
                  <a:solidFill>
                    <a:srgbClr val="3C3C3B"/>
                  </a:solidFill>
                </a:uFill>
                <a:latin typeface="Trebuchet MS"/>
                <a:cs typeface="Trebuchet MS"/>
              </a:rPr>
              <a:t>ren</a:t>
            </a:r>
            <a:r>
              <a:rPr sz="1100" b="1" u="sng" spc="-10">
                <a:solidFill>
                  <a:srgbClr val="3C3C3B"/>
                </a:solidFill>
                <a:uFill>
                  <a:solidFill>
                    <a:srgbClr val="3C3C3B"/>
                  </a:solidFill>
                </a:uFill>
                <a:latin typeface="Trebuchet MS"/>
                <a:cs typeface="Trebuchet MS"/>
              </a:rPr>
              <a:t>t</a:t>
            </a:r>
            <a:r>
              <a:rPr sz="1100" b="1" u="sng" spc="-114">
                <a:solidFill>
                  <a:srgbClr val="3C3C3B"/>
                </a:solidFill>
                <a:uFill>
                  <a:solidFill>
                    <a:srgbClr val="3C3C3B"/>
                  </a:solidFill>
                </a:uFill>
                <a:latin typeface="Trebuchet MS"/>
                <a:cs typeface="Trebuchet MS"/>
              </a:rPr>
              <a:t> </a:t>
            </a:r>
            <a:r>
              <a:rPr lang="en-GB" sz="1100" b="1" u="sng" spc="-114">
                <a:solidFill>
                  <a:srgbClr val="3C3C3B"/>
                </a:solidFill>
                <a:uFill>
                  <a:solidFill>
                    <a:srgbClr val="3C3C3B"/>
                  </a:solidFill>
                </a:uFill>
                <a:latin typeface="Trebuchet MS"/>
                <a:cs typeface="Trebuchet MS"/>
              </a:rPr>
              <a:t>Asda </a:t>
            </a:r>
            <a:r>
              <a:rPr sz="1100" b="1" u="sng" spc="-5">
                <a:solidFill>
                  <a:srgbClr val="3C3C3B"/>
                </a:solidFill>
                <a:uFill>
                  <a:solidFill>
                    <a:srgbClr val="3C3C3B"/>
                  </a:solidFill>
                </a:uFill>
                <a:latin typeface="Trebuchet MS"/>
                <a:cs typeface="Trebuchet MS"/>
              </a:rPr>
              <a:t>si</a:t>
            </a:r>
            <a:r>
              <a:rPr sz="1100" b="1" u="sng" spc="-30">
                <a:solidFill>
                  <a:srgbClr val="3C3C3B"/>
                </a:solidFill>
                <a:uFill>
                  <a:solidFill>
                    <a:srgbClr val="3C3C3B"/>
                  </a:solidFill>
                </a:uFill>
                <a:latin typeface="Trebuchet MS"/>
                <a:cs typeface="Trebuchet MS"/>
              </a:rPr>
              <a:t>t</a:t>
            </a:r>
            <a:r>
              <a:rPr sz="1100" b="1" u="sng" spc="-65">
                <a:solidFill>
                  <a:srgbClr val="3C3C3B"/>
                </a:solidFill>
                <a:uFill>
                  <a:solidFill>
                    <a:srgbClr val="3C3C3B"/>
                  </a:solidFill>
                </a:uFill>
                <a:latin typeface="Trebuchet MS"/>
                <a:cs typeface="Trebuchet MS"/>
              </a:rPr>
              <a:t>e</a:t>
            </a:r>
            <a:r>
              <a:rPr sz="1100" b="1" u="sng">
                <a:solidFill>
                  <a:srgbClr val="3C3C3B"/>
                </a:solidFill>
                <a:uFill>
                  <a:solidFill>
                    <a:srgbClr val="3C3C3B"/>
                  </a:solidFill>
                </a:uFill>
                <a:latin typeface="Trebuchet MS"/>
                <a:cs typeface="Trebuchet MS"/>
              </a:rPr>
              <a:t>	</a:t>
            </a:r>
            <a:endParaRPr sz="1100">
              <a:latin typeface="Trebuchet MS"/>
              <a:cs typeface="Trebuchet MS"/>
            </a:endParaRPr>
          </a:p>
          <a:p>
            <a:pPr marL="228600" indent="-180975">
              <a:lnSpc>
                <a:spcPct val="100000"/>
              </a:lnSpc>
              <a:spcBef>
                <a:spcPts val="940"/>
              </a:spcBef>
              <a:buChar char="•"/>
              <a:tabLst>
                <a:tab pos="227965" algn="l"/>
                <a:tab pos="229235" algn="l"/>
              </a:tabLst>
            </a:pPr>
            <a:r>
              <a:rPr sz="1100" spc="5">
                <a:solidFill>
                  <a:srgbClr val="3C3C3B"/>
                </a:solidFill>
                <a:latin typeface="Calibri"/>
                <a:cs typeface="Calibri"/>
              </a:rPr>
              <a:t>Variable</a:t>
            </a:r>
            <a:r>
              <a:rPr sz="1100" spc="-25">
                <a:solidFill>
                  <a:srgbClr val="3C3C3B"/>
                </a:solidFill>
                <a:latin typeface="Calibri"/>
                <a:cs typeface="Calibri"/>
              </a:rPr>
              <a:t> </a:t>
            </a:r>
            <a:r>
              <a:rPr sz="1100" spc="5">
                <a:solidFill>
                  <a:srgbClr val="3C3C3B"/>
                </a:solidFill>
                <a:latin typeface="Calibri"/>
                <a:cs typeface="Calibri"/>
              </a:rPr>
              <a:t>content</a:t>
            </a:r>
            <a:r>
              <a:rPr sz="1100" spc="-25">
                <a:solidFill>
                  <a:srgbClr val="3C3C3B"/>
                </a:solidFill>
                <a:latin typeface="Calibri"/>
                <a:cs typeface="Calibri"/>
              </a:rPr>
              <a:t> </a:t>
            </a:r>
            <a:r>
              <a:rPr sz="1100" spc="-5">
                <a:solidFill>
                  <a:srgbClr val="3C3C3B"/>
                </a:solidFill>
                <a:latin typeface="Calibri"/>
                <a:cs typeface="Calibri"/>
              </a:rPr>
              <a:t>for</a:t>
            </a:r>
            <a:r>
              <a:rPr sz="1100" spc="-25">
                <a:solidFill>
                  <a:srgbClr val="3C3C3B"/>
                </a:solidFill>
                <a:latin typeface="Calibri"/>
                <a:cs typeface="Calibri"/>
              </a:rPr>
              <a:t> </a:t>
            </a:r>
            <a:r>
              <a:rPr sz="1100" spc="30">
                <a:solidFill>
                  <a:srgbClr val="3C3C3B"/>
                </a:solidFill>
                <a:latin typeface="Calibri"/>
                <a:cs typeface="Calibri"/>
              </a:rPr>
              <a:t>Signed</a:t>
            </a:r>
            <a:r>
              <a:rPr sz="1100" spc="-25">
                <a:solidFill>
                  <a:srgbClr val="3C3C3B"/>
                </a:solidFill>
                <a:latin typeface="Calibri"/>
                <a:cs typeface="Calibri"/>
              </a:rPr>
              <a:t> </a:t>
            </a:r>
            <a:r>
              <a:rPr sz="1100" spc="15">
                <a:solidFill>
                  <a:srgbClr val="3C3C3B"/>
                </a:solidFill>
                <a:latin typeface="Calibri"/>
                <a:cs typeface="Calibri"/>
              </a:rPr>
              <a:t>Out/Signed</a:t>
            </a:r>
            <a:r>
              <a:rPr sz="1100" spc="-20">
                <a:solidFill>
                  <a:srgbClr val="3C3C3B"/>
                </a:solidFill>
                <a:latin typeface="Calibri"/>
                <a:cs typeface="Calibri"/>
              </a:rPr>
              <a:t> </a:t>
            </a:r>
            <a:r>
              <a:rPr sz="1100" spc="15">
                <a:solidFill>
                  <a:srgbClr val="3C3C3B"/>
                </a:solidFill>
                <a:latin typeface="Calibri"/>
                <a:cs typeface="Calibri"/>
              </a:rPr>
              <a:t>In</a:t>
            </a:r>
            <a:r>
              <a:rPr sz="1100" spc="-25">
                <a:solidFill>
                  <a:srgbClr val="3C3C3B"/>
                </a:solidFill>
                <a:latin typeface="Calibri"/>
                <a:cs typeface="Calibri"/>
              </a:rPr>
              <a:t> </a:t>
            </a:r>
            <a:r>
              <a:rPr sz="1100" spc="15">
                <a:solidFill>
                  <a:srgbClr val="3C3C3B"/>
                </a:solidFill>
                <a:latin typeface="Calibri"/>
                <a:cs typeface="Calibri"/>
              </a:rPr>
              <a:t>(Personalised</a:t>
            </a:r>
            <a:r>
              <a:rPr sz="1100" spc="-25">
                <a:solidFill>
                  <a:srgbClr val="3C3C3B"/>
                </a:solidFill>
                <a:latin typeface="Calibri"/>
                <a:cs typeface="Calibri"/>
              </a:rPr>
              <a:t> </a:t>
            </a:r>
            <a:r>
              <a:rPr sz="1100" spc="-5">
                <a:solidFill>
                  <a:srgbClr val="3C3C3B"/>
                </a:solidFill>
                <a:latin typeface="Calibri"/>
                <a:cs typeface="Calibri"/>
              </a:rPr>
              <a:t>offers)</a:t>
            </a:r>
            <a:endParaRPr lang="en-GB" sz="1100" spc="-5">
              <a:solidFill>
                <a:srgbClr val="3C3C3B"/>
              </a:solidFill>
              <a:latin typeface="Calibri"/>
              <a:cs typeface="Calibri"/>
            </a:endParaRPr>
          </a:p>
          <a:p>
            <a:pPr marL="228600" indent="-180975">
              <a:lnSpc>
                <a:spcPct val="100000"/>
              </a:lnSpc>
              <a:spcBef>
                <a:spcPts val="940"/>
              </a:spcBef>
              <a:buChar char="•"/>
              <a:tabLst>
                <a:tab pos="227965" algn="l"/>
                <a:tab pos="229235" algn="l"/>
              </a:tabLst>
            </a:pPr>
            <a:r>
              <a:rPr lang="en-GB" sz="1100" spc="-5">
                <a:solidFill>
                  <a:srgbClr val="3C3C3B"/>
                </a:solidFill>
                <a:latin typeface="Calibri"/>
                <a:cs typeface="Calibri"/>
              </a:rPr>
              <a:t>Book a delivery and book collection now taking primary focus for signed in customers</a:t>
            </a:r>
          </a:p>
          <a:p>
            <a:pPr marL="228600" indent="-180975">
              <a:lnSpc>
                <a:spcPct val="100000"/>
              </a:lnSpc>
              <a:spcBef>
                <a:spcPts val="940"/>
              </a:spcBef>
              <a:buChar char="•"/>
              <a:tabLst>
                <a:tab pos="227965" algn="l"/>
                <a:tab pos="229235" algn="l"/>
              </a:tabLst>
            </a:pPr>
            <a:r>
              <a:rPr lang="en-GB" sz="1100" spc="-5">
                <a:solidFill>
                  <a:srgbClr val="3C3C3B"/>
                </a:solidFill>
                <a:latin typeface="Calibri"/>
                <a:cs typeface="Calibri"/>
              </a:rPr>
              <a:t>Carousel displaying seasonal promotions and offers</a:t>
            </a:r>
          </a:p>
          <a:p>
            <a:pPr marL="228600" indent="-180975">
              <a:lnSpc>
                <a:spcPct val="100000"/>
              </a:lnSpc>
              <a:spcBef>
                <a:spcPts val="940"/>
              </a:spcBef>
              <a:buChar char="•"/>
              <a:tabLst>
                <a:tab pos="227965" algn="l"/>
                <a:tab pos="229235" algn="l"/>
              </a:tabLst>
            </a:pPr>
            <a:r>
              <a:rPr lang="en-GB" sz="1100" spc="-5">
                <a:solidFill>
                  <a:srgbClr val="3C3C3B"/>
                </a:solidFill>
                <a:latin typeface="Calibri"/>
                <a:cs typeface="Calibri"/>
              </a:rPr>
              <a:t>Recipes</a:t>
            </a:r>
          </a:p>
          <a:p>
            <a:pPr marL="228600" indent="-180975">
              <a:lnSpc>
                <a:spcPct val="100000"/>
              </a:lnSpc>
              <a:spcBef>
                <a:spcPts val="940"/>
              </a:spcBef>
              <a:buChar char="•"/>
              <a:tabLst>
                <a:tab pos="227965" algn="l"/>
                <a:tab pos="229235" algn="l"/>
              </a:tabLst>
            </a:pPr>
            <a:r>
              <a:rPr lang="en-GB" sz="1100" spc="-5">
                <a:solidFill>
                  <a:srgbClr val="3C3C3B"/>
                </a:solidFill>
                <a:latin typeface="Calibri"/>
                <a:cs typeface="Calibri"/>
              </a:rPr>
              <a:t>Favourites list and sponsored products</a:t>
            </a:r>
            <a:endParaRPr lang="en-GB" sz="1100">
              <a:solidFill>
                <a:srgbClr val="000000"/>
              </a:solidFill>
              <a:latin typeface="Calibri"/>
              <a:cs typeface="Calibri"/>
            </a:endParaRPr>
          </a:p>
          <a:p>
            <a:pPr marL="228600" indent="-180975">
              <a:spcBef>
                <a:spcPts val="940"/>
              </a:spcBef>
              <a:buChar char="•"/>
              <a:tabLst>
                <a:tab pos="227965" algn="l"/>
                <a:tab pos="229235" algn="l"/>
              </a:tabLst>
            </a:pPr>
            <a:endParaRPr lang="en-GB" sz="1100" spc="-5">
              <a:solidFill>
                <a:srgbClr val="3C3C3B"/>
              </a:solidFill>
              <a:latin typeface="Calibri"/>
              <a:cs typeface="Calibri"/>
            </a:endParaRPr>
          </a:p>
          <a:p>
            <a:pPr marL="285750" indent="-285750">
              <a:buFont typeface="Arial"/>
              <a:buChar char="•"/>
              <a:tabLst>
                <a:tab pos="227965" algn="l"/>
                <a:tab pos="229235" algn="l"/>
              </a:tabLst>
            </a:pPr>
            <a:r>
              <a:rPr lang="en-US" sz="1100" b="1" u="sng" spc="-5">
                <a:solidFill>
                  <a:srgbClr val="3C3C3B"/>
                </a:solidFill>
                <a:latin typeface="Trebuchet MS"/>
                <a:cs typeface="Calibri"/>
              </a:rPr>
              <a:t>Analytics </a:t>
            </a:r>
            <a:endParaRPr lang="en-US" sz="1100" spc="-5">
              <a:ea typeface="+mn-lt"/>
              <a:cs typeface="+mn-lt"/>
            </a:endParaRPr>
          </a:p>
          <a:p>
            <a:pPr marL="227965" marR="201295" indent="-227965">
              <a:lnSpc>
                <a:spcPct val="106100"/>
              </a:lnSpc>
              <a:spcBef>
                <a:spcPts val="860"/>
              </a:spcBef>
              <a:buFont typeface="Arial"/>
              <a:buChar char="•"/>
              <a:tabLst>
                <a:tab pos="227965" algn="l"/>
                <a:tab pos="229235" algn="l"/>
              </a:tabLst>
            </a:pPr>
            <a:r>
              <a:rPr lang="en-US" sz="1100" spc="-5">
                <a:solidFill>
                  <a:srgbClr val="3C3C3B"/>
                </a:solidFill>
                <a:latin typeface="Calibri"/>
                <a:cs typeface="Calibri"/>
              </a:rPr>
              <a:t>New Homepage re-design we saw </a:t>
            </a:r>
            <a:r>
              <a:rPr lang="en-US" sz="1100" b="1" spc="-5">
                <a:ea typeface="+mn-lt"/>
                <a:cs typeface="+mn-lt"/>
              </a:rPr>
              <a:t>28% uplift in clicks through to slots page</a:t>
            </a:r>
            <a:r>
              <a:rPr lang="en-US" sz="1100" spc="-5">
                <a:solidFill>
                  <a:srgbClr val="3C3C3B"/>
                </a:solidFill>
                <a:latin typeface="Calibri"/>
                <a:cs typeface="Calibri"/>
              </a:rPr>
              <a:t> </a:t>
            </a:r>
            <a:endParaRPr lang="en-US" sz="1100" spc="-5">
              <a:solidFill>
                <a:srgbClr val="3C3C3B"/>
              </a:solidFill>
              <a:cs typeface="Calibri"/>
            </a:endParaRPr>
          </a:p>
        </p:txBody>
      </p:sp>
      <p:pic>
        <p:nvPicPr>
          <p:cNvPr id="124" name="Picture 123">
            <a:extLst>
              <a:ext uri="{FF2B5EF4-FFF2-40B4-BE49-F238E27FC236}">
                <a16:creationId xmlns:a16="http://schemas.microsoft.com/office/drawing/2014/main" id="{CDA32DC1-D196-4EF1-97A2-ABA4D3FB78A6}"/>
              </a:ext>
            </a:extLst>
          </p:cNvPr>
          <p:cNvPicPr>
            <a:picLocks noChangeAspect="1"/>
          </p:cNvPicPr>
          <p:nvPr/>
        </p:nvPicPr>
        <p:blipFill>
          <a:blip r:embed="rId6"/>
          <a:stretch>
            <a:fillRect/>
          </a:stretch>
        </p:blipFill>
        <p:spPr>
          <a:xfrm>
            <a:off x="9472962" y="3221224"/>
            <a:ext cx="5305092" cy="2628783"/>
          </a:xfrm>
          <a:prstGeom prst="rect">
            <a:avLst/>
          </a:prstGeom>
        </p:spPr>
      </p:pic>
      <p:pic>
        <p:nvPicPr>
          <p:cNvPr id="132" name="Picture 131">
            <a:extLst>
              <a:ext uri="{FF2B5EF4-FFF2-40B4-BE49-F238E27FC236}">
                <a16:creationId xmlns:a16="http://schemas.microsoft.com/office/drawing/2014/main" id="{1BC20EDE-733E-4658-93AC-4C7446E3B254}"/>
              </a:ext>
            </a:extLst>
          </p:cNvPr>
          <p:cNvPicPr>
            <a:picLocks noChangeAspect="1"/>
          </p:cNvPicPr>
          <p:nvPr/>
        </p:nvPicPr>
        <p:blipFill rotWithShape="1">
          <a:blip r:embed="rId7"/>
          <a:srcRect l="5960" r="1640"/>
          <a:stretch/>
        </p:blipFill>
        <p:spPr>
          <a:xfrm>
            <a:off x="9964384" y="5662047"/>
            <a:ext cx="4952321" cy="2586449"/>
          </a:xfrm>
          <a:prstGeom prst="rect">
            <a:avLst/>
          </a:prstGeom>
        </p:spPr>
      </p:pic>
      <p:pic>
        <p:nvPicPr>
          <p:cNvPr id="142" name="Picture 141">
            <a:extLst>
              <a:ext uri="{FF2B5EF4-FFF2-40B4-BE49-F238E27FC236}">
                <a16:creationId xmlns:a16="http://schemas.microsoft.com/office/drawing/2014/main" id="{3745D531-EFD4-43DD-B89B-00F6AD34B7BD}"/>
              </a:ext>
            </a:extLst>
          </p:cNvPr>
          <p:cNvPicPr>
            <a:picLocks noChangeAspect="1"/>
          </p:cNvPicPr>
          <p:nvPr/>
        </p:nvPicPr>
        <p:blipFill>
          <a:blip r:embed="rId8"/>
          <a:stretch>
            <a:fillRect/>
          </a:stretch>
        </p:blipFill>
        <p:spPr>
          <a:xfrm>
            <a:off x="87844" y="6858032"/>
            <a:ext cx="5720174" cy="1379993"/>
          </a:xfrm>
          <a:prstGeom prst="rect">
            <a:avLst/>
          </a:prstGeom>
        </p:spPr>
      </p:pic>
      <p:sp>
        <p:nvSpPr>
          <p:cNvPr id="143" name="object 84">
            <a:extLst>
              <a:ext uri="{FF2B5EF4-FFF2-40B4-BE49-F238E27FC236}">
                <a16:creationId xmlns:a16="http://schemas.microsoft.com/office/drawing/2014/main" id="{CB18C5FC-A703-4632-887E-7FE4FB14A45C}"/>
              </a:ext>
            </a:extLst>
          </p:cNvPr>
          <p:cNvSpPr txBox="1"/>
          <p:nvPr/>
        </p:nvSpPr>
        <p:spPr>
          <a:xfrm>
            <a:off x="7923485" y="2519763"/>
            <a:ext cx="1129030" cy="364074"/>
          </a:xfrm>
          <a:prstGeom prst="rect">
            <a:avLst/>
          </a:prstGeom>
        </p:spPr>
        <p:txBody>
          <a:bodyPr vert="horz" wrap="square" lIns="0" tIns="12700" rIns="0" bIns="0" rtlCol="0">
            <a:spAutoFit/>
          </a:bodyPr>
          <a:lstStyle/>
          <a:p>
            <a:pPr marL="12700" marR="5080">
              <a:lnSpc>
                <a:spcPct val="106100"/>
              </a:lnSpc>
              <a:spcBef>
                <a:spcPts val="100"/>
              </a:spcBef>
              <a:tabLst>
                <a:tab pos="1380490" algn="l"/>
              </a:tabLst>
            </a:pPr>
            <a:r>
              <a:rPr lang="en-GB" sz="1100" spc="5">
                <a:solidFill>
                  <a:srgbClr val="3C3C3B"/>
                </a:solidFill>
                <a:latin typeface="Calibri"/>
                <a:cs typeface="Calibri"/>
              </a:rPr>
              <a:t>App being turned back on slowly</a:t>
            </a:r>
            <a:endParaRPr sz="1100">
              <a:latin typeface="Calibri"/>
              <a:cs typeface="Calibri"/>
            </a:endParaRPr>
          </a:p>
        </p:txBody>
      </p:sp>
      <p:pic>
        <p:nvPicPr>
          <p:cNvPr id="147" name="Picture 146">
            <a:extLst>
              <a:ext uri="{FF2B5EF4-FFF2-40B4-BE49-F238E27FC236}">
                <a16:creationId xmlns:a16="http://schemas.microsoft.com/office/drawing/2014/main" id="{27EC9F17-A49D-44BE-9D53-54D0E0F6781E}"/>
              </a:ext>
            </a:extLst>
          </p:cNvPr>
          <p:cNvPicPr>
            <a:picLocks noChangeAspect="1"/>
          </p:cNvPicPr>
          <p:nvPr/>
        </p:nvPicPr>
        <p:blipFill>
          <a:blip r:embed="rId9"/>
          <a:stretch>
            <a:fillRect/>
          </a:stretch>
        </p:blipFill>
        <p:spPr>
          <a:xfrm>
            <a:off x="5537825" y="5711082"/>
            <a:ext cx="4047411" cy="2628783"/>
          </a:xfrm>
          <a:prstGeom prst="rect">
            <a:avLst/>
          </a:prstGeom>
        </p:spPr>
      </p:pic>
      <p:grpSp>
        <p:nvGrpSpPr>
          <p:cNvPr id="38" name="object 18">
            <a:extLst>
              <a:ext uri="{FF2B5EF4-FFF2-40B4-BE49-F238E27FC236}">
                <a16:creationId xmlns:a16="http://schemas.microsoft.com/office/drawing/2014/main" id="{AD73ECAC-F85A-4E2A-81C4-8717B6ECEA56}"/>
              </a:ext>
            </a:extLst>
          </p:cNvPr>
          <p:cNvGrpSpPr/>
          <p:nvPr/>
        </p:nvGrpSpPr>
        <p:grpSpPr>
          <a:xfrm>
            <a:off x="235149" y="6302416"/>
            <a:ext cx="4860290" cy="646103"/>
            <a:chOff x="5670000" y="4140752"/>
            <a:chExt cx="4860290" cy="646103"/>
          </a:xfrm>
        </p:grpSpPr>
        <p:sp>
          <p:nvSpPr>
            <p:cNvPr id="39" name="object 19">
              <a:extLst>
                <a:ext uri="{FF2B5EF4-FFF2-40B4-BE49-F238E27FC236}">
                  <a16:creationId xmlns:a16="http://schemas.microsoft.com/office/drawing/2014/main" id="{DF531405-555C-45B9-9805-96575965881E}"/>
                </a:ext>
              </a:extLst>
            </p:cNvPr>
            <p:cNvSpPr/>
            <p:nvPr/>
          </p:nvSpPr>
          <p:spPr>
            <a:xfrm>
              <a:off x="5670000" y="4140752"/>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40" name="object 20">
              <a:extLst>
                <a:ext uri="{FF2B5EF4-FFF2-40B4-BE49-F238E27FC236}">
                  <a16:creationId xmlns:a16="http://schemas.microsoft.com/office/drawing/2014/main" id="{F50294ED-7E57-4589-AEBB-07E29DF4C5D2}"/>
                </a:ext>
              </a:extLst>
            </p:cNvPr>
            <p:cNvSpPr/>
            <p:nvPr/>
          </p:nvSpPr>
          <p:spPr>
            <a:xfrm>
              <a:off x="5670000" y="4786855"/>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grpSp>
      <p:sp>
        <p:nvSpPr>
          <p:cNvPr id="41" name="object 21">
            <a:extLst>
              <a:ext uri="{FF2B5EF4-FFF2-40B4-BE49-F238E27FC236}">
                <a16:creationId xmlns:a16="http://schemas.microsoft.com/office/drawing/2014/main" id="{256C1052-3A2D-4C7E-BC99-ADD8EE81885B}"/>
              </a:ext>
            </a:extLst>
          </p:cNvPr>
          <p:cNvSpPr txBox="1"/>
          <p:nvPr/>
        </p:nvSpPr>
        <p:spPr>
          <a:xfrm>
            <a:off x="278375" y="6008279"/>
            <a:ext cx="1626235" cy="193040"/>
          </a:xfrm>
          <a:prstGeom prst="rect">
            <a:avLst/>
          </a:prstGeom>
        </p:spPr>
        <p:txBody>
          <a:bodyPr vert="horz" wrap="square" lIns="0" tIns="12700" rIns="0" bIns="0" rtlCol="0">
            <a:spAutoFit/>
          </a:bodyPr>
          <a:lstStyle/>
          <a:p>
            <a:pPr marL="12700">
              <a:lnSpc>
                <a:spcPct val="100000"/>
              </a:lnSpc>
              <a:spcBef>
                <a:spcPts val="100"/>
              </a:spcBef>
            </a:pPr>
            <a:r>
              <a:rPr sz="1100" b="1" spc="-30">
                <a:solidFill>
                  <a:srgbClr val="3C3C3B"/>
                </a:solidFill>
                <a:latin typeface="Trebuchet MS"/>
                <a:cs typeface="Trebuchet MS"/>
              </a:rPr>
              <a:t>Work</a:t>
            </a:r>
            <a:r>
              <a:rPr sz="1100" b="1" spc="-114">
                <a:solidFill>
                  <a:srgbClr val="3C3C3B"/>
                </a:solidFill>
                <a:latin typeface="Trebuchet MS"/>
                <a:cs typeface="Trebuchet MS"/>
              </a:rPr>
              <a:t> </a:t>
            </a:r>
            <a:r>
              <a:rPr sz="1100" b="1" spc="5">
                <a:solidFill>
                  <a:srgbClr val="3C3C3B"/>
                </a:solidFill>
                <a:latin typeface="Trebuchet MS"/>
                <a:cs typeface="Trebuchet MS"/>
              </a:rPr>
              <a:t>In</a:t>
            </a:r>
            <a:r>
              <a:rPr sz="1100" b="1" spc="-114">
                <a:solidFill>
                  <a:srgbClr val="3C3C3B"/>
                </a:solidFill>
                <a:latin typeface="Trebuchet MS"/>
                <a:cs typeface="Trebuchet MS"/>
              </a:rPr>
              <a:t> </a:t>
            </a:r>
            <a:r>
              <a:rPr sz="1100" b="1" spc="-10">
                <a:solidFill>
                  <a:srgbClr val="3C3C3B"/>
                </a:solidFill>
                <a:latin typeface="Trebuchet MS"/>
                <a:cs typeface="Trebuchet MS"/>
              </a:rPr>
              <a:t>P</a:t>
            </a:r>
            <a:r>
              <a:rPr sz="1100" b="1" spc="-20">
                <a:solidFill>
                  <a:srgbClr val="3C3C3B"/>
                </a:solidFill>
                <a:latin typeface="Trebuchet MS"/>
                <a:cs typeface="Trebuchet MS"/>
              </a:rPr>
              <a:t>r</a:t>
            </a:r>
            <a:r>
              <a:rPr sz="1100" b="1">
                <a:solidFill>
                  <a:srgbClr val="3C3C3B"/>
                </a:solidFill>
                <a:latin typeface="Trebuchet MS"/>
                <a:cs typeface="Trebuchet MS"/>
              </a:rPr>
              <a:t>og</a:t>
            </a:r>
            <a:r>
              <a:rPr sz="1100" b="1" spc="-15">
                <a:solidFill>
                  <a:srgbClr val="3C3C3B"/>
                </a:solidFill>
                <a:latin typeface="Trebuchet MS"/>
                <a:cs typeface="Trebuchet MS"/>
              </a:rPr>
              <a:t>r</a:t>
            </a:r>
            <a:r>
              <a:rPr sz="1100" b="1" spc="-10">
                <a:solidFill>
                  <a:srgbClr val="3C3C3B"/>
                </a:solidFill>
                <a:latin typeface="Trebuchet MS"/>
                <a:cs typeface="Trebuchet MS"/>
              </a:rPr>
              <a:t>ess</a:t>
            </a:r>
            <a:r>
              <a:rPr sz="1100" b="1" spc="-114">
                <a:solidFill>
                  <a:srgbClr val="3C3C3B"/>
                </a:solidFill>
                <a:latin typeface="Trebuchet MS"/>
                <a:cs typeface="Trebuchet MS"/>
              </a:rPr>
              <a:t> </a:t>
            </a:r>
            <a:r>
              <a:rPr sz="1100" b="1" spc="-60">
                <a:solidFill>
                  <a:srgbClr val="3C3C3B"/>
                </a:solidFill>
                <a:latin typeface="Trebuchet MS"/>
                <a:cs typeface="Trebuchet MS"/>
              </a:rPr>
              <a:t>/</a:t>
            </a:r>
            <a:r>
              <a:rPr sz="1100" b="1" spc="-114">
                <a:solidFill>
                  <a:srgbClr val="3C3C3B"/>
                </a:solidFill>
                <a:latin typeface="Trebuchet MS"/>
                <a:cs typeface="Trebuchet MS"/>
              </a:rPr>
              <a:t> </a:t>
            </a:r>
            <a:r>
              <a:rPr sz="1100" b="1" spc="-145">
                <a:solidFill>
                  <a:srgbClr val="3C3C3B"/>
                </a:solidFill>
                <a:latin typeface="Trebuchet MS"/>
                <a:cs typeface="Trebuchet MS"/>
              </a:rPr>
              <a:t>T</a:t>
            </a:r>
            <a:r>
              <a:rPr sz="1100" b="1" spc="-25">
                <a:solidFill>
                  <a:srgbClr val="3C3C3B"/>
                </a:solidFill>
                <a:latin typeface="Trebuchet MS"/>
                <a:cs typeface="Trebuchet MS"/>
              </a:rPr>
              <a:t>e</a:t>
            </a:r>
            <a:r>
              <a:rPr sz="1100" b="1" spc="-45">
                <a:solidFill>
                  <a:srgbClr val="3C3C3B"/>
                </a:solidFill>
                <a:latin typeface="Trebuchet MS"/>
                <a:cs typeface="Trebuchet MS"/>
              </a:rPr>
              <a:t>s</a:t>
            </a:r>
            <a:r>
              <a:rPr sz="1100" b="1" spc="-5">
                <a:solidFill>
                  <a:srgbClr val="3C3C3B"/>
                </a:solidFill>
                <a:latin typeface="Trebuchet MS"/>
                <a:cs typeface="Trebuchet MS"/>
              </a:rPr>
              <a:t>ting</a:t>
            </a:r>
            <a:endParaRPr sz="1100">
              <a:latin typeface="Trebuchet MS"/>
              <a:cs typeface="Trebuchet MS"/>
            </a:endParaRPr>
          </a:p>
        </p:txBody>
      </p:sp>
      <p:sp>
        <p:nvSpPr>
          <p:cNvPr id="42" name="object 22">
            <a:extLst>
              <a:ext uri="{FF2B5EF4-FFF2-40B4-BE49-F238E27FC236}">
                <a16:creationId xmlns:a16="http://schemas.microsoft.com/office/drawing/2014/main" id="{D194C26C-F7B2-4EC7-B3DE-AAB5A0B77783}"/>
              </a:ext>
            </a:extLst>
          </p:cNvPr>
          <p:cNvSpPr txBox="1"/>
          <p:nvPr/>
        </p:nvSpPr>
        <p:spPr>
          <a:xfrm>
            <a:off x="278375" y="6434838"/>
            <a:ext cx="4216400" cy="182101"/>
          </a:xfrm>
          <a:prstGeom prst="rect">
            <a:avLst/>
          </a:prstGeom>
        </p:spPr>
        <p:txBody>
          <a:bodyPr vert="horz" wrap="square" lIns="0" tIns="12700" rIns="0" bIns="0" rtlCol="0" anchor="t">
            <a:spAutoFit/>
          </a:bodyPr>
          <a:lstStyle/>
          <a:p>
            <a:pPr marL="192405" indent="-180340">
              <a:spcBef>
                <a:spcPts val="100"/>
              </a:spcBef>
              <a:buChar char="•"/>
              <a:tabLst>
                <a:tab pos="192405" algn="l"/>
                <a:tab pos="193040" algn="l"/>
              </a:tabLst>
            </a:pPr>
            <a:r>
              <a:rPr lang="en-GB" sz="1100" spc="-10">
                <a:solidFill>
                  <a:srgbClr val="3C3C3B"/>
                </a:solidFill>
                <a:latin typeface="Calibri"/>
                <a:cs typeface="Calibri"/>
              </a:rPr>
              <a:t>Trialling different Hero Banners</a:t>
            </a:r>
            <a:endParaRPr sz="1100">
              <a:latin typeface="Trebuchet MS"/>
              <a:cs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142875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5"/>
              <a:t>Navi</a:t>
            </a:r>
            <a:r>
              <a:rPr spc="-35"/>
              <a:t>g</a:t>
            </a:r>
            <a:r>
              <a:rPr spc="-50"/>
              <a:t>a</a:t>
            </a:r>
            <a:r>
              <a:rPr spc="-30"/>
              <a:t>tion</a:t>
            </a:r>
          </a:p>
        </p:txBody>
      </p:sp>
      <p:graphicFrame>
        <p:nvGraphicFramePr>
          <p:cNvPr id="3" name="object 3"/>
          <p:cNvGraphicFramePr>
            <a:graphicFrameLocks noGrp="1"/>
          </p:cNvGraphicFramePr>
          <p:nvPr>
            <p:extLst>
              <p:ext uri="{D42A27DB-BD31-4B8C-83A1-F6EECF244321}">
                <p14:modId xmlns:p14="http://schemas.microsoft.com/office/powerpoint/2010/main" val="1857969866"/>
              </p:ext>
            </p:extLst>
          </p:nvPr>
        </p:nvGraphicFramePr>
        <p:xfrm>
          <a:off x="363174" y="903828"/>
          <a:ext cx="14396715" cy="2002593"/>
        </p:xfrm>
        <a:graphic>
          <a:graphicData uri="http://schemas.openxmlformats.org/drawingml/2006/table">
            <a:tbl>
              <a:tblPr firstRow="1" bandRow="1">
                <a:tableStyleId>{2D5ABB26-0587-4C30-8999-92F81FD0307C}</a:tableStyleId>
              </a:tblPr>
              <a:tblGrid>
                <a:gridCol w="2041525">
                  <a:extLst>
                    <a:ext uri="{9D8B030D-6E8A-4147-A177-3AD203B41FA5}">
                      <a16:colId xmlns:a16="http://schemas.microsoft.com/office/drawing/2014/main" val="20000"/>
                    </a:ext>
                  </a:extLst>
                </a:gridCol>
                <a:gridCol w="1500551">
                  <a:extLst>
                    <a:ext uri="{9D8B030D-6E8A-4147-A177-3AD203B41FA5}">
                      <a16:colId xmlns:a16="http://schemas.microsoft.com/office/drawing/2014/main" val="20001"/>
                    </a:ext>
                  </a:extLst>
                </a:gridCol>
                <a:gridCol w="1188039">
                  <a:extLst>
                    <a:ext uri="{9D8B030D-6E8A-4147-A177-3AD203B41FA5}">
                      <a16:colId xmlns:a16="http://schemas.microsoft.com/office/drawing/2014/main" val="20002"/>
                    </a:ext>
                  </a:extLst>
                </a:gridCol>
                <a:gridCol w="1367789">
                  <a:extLst>
                    <a:ext uri="{9D8B030D-6E8A-4147-A177-3AD203B41FA5}">
                      <a16:colId xmlns:a16="http://schemas.microsoft.com/office/drawing/2014/main" val="20003"/>
                    </a:ext>
                  </a:extLst>
                </a:gridCol>
                <a:gridCol w="1367789">
                  <a:extLst>
                    <a:ext uri="{9D8B030D-6E8A-4147-A177-3AD203B41FA5}">
                      <a16:colId xmlns:a16="http://schemas.microsoft.com/office/drawing/2014/main" val="20004"/>
                    </a:ext>
                  </a:extLst>
                </a:gridCol>
                <a:gridCol w="1414779">
                  <a:extLst>
                    <a:ext uri="{9D8B030D-6E8A-4147-A177-3AD203B41FA5}">
                      <a16:colId xmlns:a16="http://schemas.microsoft.com/office/drawing/2014/main" val="20005"/>
                    </a:ext>
                  </a:extLst>
                </a:gridCol>
                <a:gridCol w="1443404">
                  <a:extLst>
                    <a:ext uri="{9D8B030D-6E8A-4147-A177-3AD203B41FA5}">
                      <a16:colId xmlns:a16="http://schemas.microsoft.com/office/drawing/2014/main" val="20006"/>
                    </a:ext>
                  </a:extLst>
                </a:gridCol>
                <a:gridCol w="1271855">
                  <a:extLst>
                    <a:ext uri="{9D8B030D-6E8A-4147-A177-3AD203B41FA5}">
                      <a16:colId xmlns:a16="http://schemas.microsoft.com/office/drawing/2014/main" val="20007"/>
                    </a:ext>
                  </a:extLst>
                </a:gridCol>
                <a:gridCol w="1433194">
                  <a:extLst>
                    <a:ext uri="{9D8B030D-6E8A-4147-A177-3AD203B41FA5}">
                      <a16:colId xmlns:a16="http://schemas.microsoft.com/office/drawing/2014/main" val="20008"/>
                    </a:ext>
                  </a:extLst>
                </a:gridCol>
                <a:gridCol w="1367790">
                  <a:extLst>
                    <a:ext uri="{9D8B030D-6E8A-4147-A177-3AD203B41FA5}">
                      <a16:colId xmlns:a16="http://schemas.microsoft.com/office/drawing/2014/main" val="20009"/>
                    </a:ext>
                  </a:extLst>
                </a:gridCol>
              </a:tblGrid>
              <a:tr h="212175">
                <a:tc>
                  <a:txBody>
                    <a:bodyPr/>
                    <a:lstStyle/>
                    <a:p>
                      <a:pPr>
                        <a:lnSpc>
                          <a:spcPct val="100000"/>
                        </a:lnSpc>
                        <a:tabLst>
                          <a:tab pos="719455"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45720">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92710">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92710">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92710">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45720">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65405">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extLst>
                  <a:ext uri="{0D108BD9-81ED-4DB2-BD59-A6C34878D82A}">
                    <a16:rowId xmlns:a16="http://schemas.microsoft.com/office/drawing/2014/main" val="10001"/>
                  </a:ext>
                </a:extLst>
              </a:tr>
              <a:tr h="262265">
                <a:tc>
                  <a:txBody>
                    <a:bodyPr/>
                    <a:lstStyle/>
                    <a:p>
                      <a:pPr marL="719455">
                        <a:lnSpc>
                          <a:spcPct val="100000"/>
                        </a:lnSpc>
                        <a:spcBef>
                          <a:spcPts val="590"/>
                        </a:spcBef>
                      </a:pPr>
                      <a:r>
                        <a:rPr lang="en-GB" sz="1100"/>
                        <a:t>D: Scrolling, 4-level hover mega menu. MR: Drilldown nav. View all at aisle/shelf level, explore buttons</a:t>
                      </a:r>
                      <a:endParaRPr sz="1100">
                        <a:latin typeface="Calibri"/>
                        <a:cs typeface="Calibri"/>
                      </a:endParaRPr>
                    </a:p>
                  </a:txBody>
                  <a:tcPr marL="0" marR="0" marT="74930" marB="0"/>
                </a:tc>
                <a:tc>
                  <a:txBody>
                    <a:bodyPr/>
                    <a:lstStyle/>
                    <a:p>
                      <a:pPr marL="45720">
                        <a:lnSpc>
                          <a:spcPct val="100000"/>
                        </a:lnSpc>
                        <a:spcBef>
                          <a:spcPts val="590"/>
                        </a:spcBef>
                      </a:pPr>
                      <a:r>
                        <a:rPr lang="en-GB" sz="1100"/>
                        <a:t>D: Scrolling, 3-level click mega menu. MR: Accordion nav. View all at dept level</a:t>
                      </a:r>
                      <a:endParaRPr sz="1100">
                        <a:latin typeface="Calibri"/>
                        <a:cs typeface="Calibri"/>
                      </a:endParaRPr>
                    </a:p>
                  </a:txBody>
                  <a:tcPr marL="0" marR="0" marT="74930" marB="0"/>
                </a:tc>
                <a:tc>
                  <a:txBody>
                    <a:bodyPr/>
                    <a:lstStyle/>
                    <a:p>
                      <a:pPr>
                        <a:lnSpc>
                          <a:spcPct val="100000"/>
                        </a:lnSpc>
                        <a:spcBef>
                          <a:spcPts val="590"/>
                        </a:spcBef>
                      </a:pPr>
                      <a:r>
                        <a:rPr lang="en-GB" sz="1100"/>
                        <a:t>D: Persistent, 3-level hover mega menu. MR: Drilldown nav. View all at cat/dept level</a:t>
                      </a:r>
                      <a:endParaRPr sz="1100">
                        <a:latin typeface="Calibri"/>
                        <a:cs typeface="Calibri"/>
                      </a:endParaRPr>
                    </a:p>
                  </a:txBody>
                  <a:tcPr marL="0" marR="0" marT="74930" marB="0"/>
                </a:tc>
                <a:tc>
                  <a:txBody>
                    <a:bodyPr/>
                    <a:lstStyle/>
                    <a:p>
                      <a:pPr marL="93345">
                        <a:lnSpc>
                          <a:spcPct val="100000"/>
                        </a:lnSpc>
                        <a:spcBef>
                          <a:spcPts val="595"/>
                        </a:spcBef>
                      </a:pPr>
                      <a:r>
                        <a:rPr lang="en-GB" sz="1100"/>
                        <a:t>D: Persistent, 3-level hover mega menu. MR: Drilldown nav. View all at cat/dept level, featured links, </a:t>
                      </a:r>
                      <a:endParaRPr sz="1100">
                        <a:latin typeface="Calibri"/>
                        <a:cs typeface="Calibri"/>
                      </a:endParaRPr>
                    </a:p>
                  </a:txBody>
                  <a:tcPr marL="0" marR="0" marT="75565" marB="0"/>
                </a:tc>
                <a:tc>
                  <a:txBody>
                    <a:bodyPr/>
                    <a:lstStyle/>
                    <a:p>
                      <a:pPr marL="93345">
                        <a:lnSpc>
                          <a:spcPct val="100000"/>
                        </a:lnSpc>
                        <a:spcBef>
                          <a:spcPts val="595"/>
                        </a:spcBef>
                      </a:pPr>
                      <a:r>
                        <a:rPr lang="en-GB" sz="1100"/>
                        <a:t>D: Persistent, 3-level hover mega menu. MR: Drilldown nav. View all at cat/dept level, featured links, </a:t>
                      </a:r>
                      <a:endParaRPr sz="1100">
                        <a:latin typeface="Calibri"/>
                        <a:cs typeface="Calibri"/>
                      </a:endParaRPr>
                    </a:p>
                  </a:txBody>
                  <a:tcPr marL="0" marR="0" marT="75565" marB="0"/>
                </a:tc>
                <a:tc>
                  <a:txBody>
                    <a:bodyPr/>
                    <a:lstStyle/>
                    <a:p>
                      <a:pPr marL="93345">
                        <a:lnSpc>
                          <a:spcPct val="100000"/>
                        </a:lnSpc>
                        <a:spcBef>
                          <a:spcPts val="590"/>
                        </a:spcBef>
                      </a:pPr>
                      <a:r>
                        <a:rPr lang="en-GB" sz="1100"/>
                        <a:t>D: Persistent, 3-level click mega menu. MR: Drilldown nav. View all at cat/dept level</a:t>
                      </a:r>
                      <a:endParaRPr sz="1100">
                        <a:latin typeface="Calibri"/>
                        <a:cs typeface="Calibri"/>
                      </a:endParaRPr>
                    </a:p>
                  </a:txBody>
                  <a:tcPr marL="0" marR="0" marT="74930" marB="0"/>
                </a:tc>
                <a:tc>
                  <a:txBody>
                    <a:bodyPr/>
                    <a:lstStyle/>
                    <a:p>
                      <a:pPr marL="46355">
                        <a:lnSpc>
                          <a:spcPct val="100000"/>
                        </a:lnSpc>
                        <a:spcBef>
                          <a:spcPts val="590"/>
                        </a:spcBef>
                      </a:pPr>
                      <a:r>
                        <a:rPr lang="en-GB" sz="1100"/>
                        <a:t>D: Scrolling, 3-level click mega menu. MR: Drilldown nav. View all at cat/dept level, featured links</a:t>
                      </a:r>
                      <a:endParaRPr sz="1100">
                        <a:latin typeface="Calibri"/>
                        <a:cs typeface="Calibri"/>
                      </a:endParaRPr>
                    </a:p>
                  </a:txBody>
                  <a:tcPr marL="0" marR="0" marT="74930" marB="0"/>
                </a:tc>
                <a:tc>
                  <a:txBody>
                    <a:bodyPr/>
                    <a:lstStyle/>
                    <a:p>
                      <a:pPr>
                        <a:lnSpc>
                          <a:spcPct val="100000"/>
                        </a:lnSpc>
                        <a:spcBef>
                          <a:spcPts val="595"/>
                        </a:spcBef>
                      </a:pPr>
                      <a:r>
                        <a:rPr lang="en-GB" sz="1100"/>
                        <a:t>Persistent, 2-level click accordion. View all at dept/aisle level, not accessible</a:t>
                      </a:r>
                      <a:endParaRPr sz="1100">
                        <a:latin typeface="Calibri"/>
                        <a:cs typeface="Calibri"/>
                      </a:endParaRPr>
                    </a:p>
                  </a:txBody>
                  <a:tcPr marL="0" marR="0" marT="75565" marB="0"/>
                </a:tc>
                <a:tc>
                  <a:txBody>
                    <a:bodyPr/>
                    <a:lstStyle/>
                    <a:p>
                      <a:pPr marL="66040">
                        <a:lnSpc>
                          <a:spcPct val="100000"/>
                        </a:lnSpc>
                        <a:spcBef>
                          <a:spcPts val="595"/>
                        </a:spcBef>
                      </a:pPr>
                      <a:r>
                        <a:rPr lang="en-GB" sz="1100"/>
                        <a:t>D: Scrolling, 2-level hover dropdown, explore buttons, drilldown </a:t>
                      </a:r>
                      <a:r>
                        <a:rPr lang="en-GB" sz="1100" err="1"/>
                        <a:t>horisontal</a:t>
                      </a:r>
                      <a:r>
                        <a:rPr lang="en-GB" sz="1100"/>
                        <a:t> scrolling spotlights</a:t>
                      </a:r>
                      <a:endParaRPr sz="1100">
                        <a:latin typeface="Calibri"/>
                        <a:cs typeface="Calibri"/>
                      </a:endParaRPr>
                    </a:p>
                  </a:txBody>
                  <a:tcPr marL="0" marR="0" marT="75565" marB="0"/>
                </a:tc>
                <a:tc>
                  <a:txBody>
                    <a:bodyPr/>
                    <a:lstStyle/>
                    <a:p>
                      <a:pPr>
                        <a:lnSpc>
                          <a:spcPct val="100000"/>
                        </a:lnSpc>
                        <a:spcBef>
                          <a:spcPts val="595"/>
                        </a:spcBef>
                      </a:pPr>
                      <a:r>
                        <a:rPr lang="en-GB" sz="1100"/>
                        <a:t>D: Persistent, collapsed 2-level hover mega menu. MR: Drilldown nav</a:t>
                      </a:r>
                      <a:endParaRPr sz="1100">
                        <a:latin typeface="Calibri"/>
                        <a:cs typeface="Calibri"/>
                      </a:endParaRPr>
                    </a:p>
                  </a:txBody>
                  <a:tcPr marL="0" marR="0" marT="75565" marB="0"/>
                </a:tc>
                <a:extLst>
                  <a:ext uri="{0D108BD9-81ED-4DB2-BD59-A6C34878D82A}">
                    <a16:rowId xmlns:a16="http://schemas.microsoft.com/office/drawing/2014/main" val="10002"/>
                  </a:ext>
                </a:extLst>
              </a:tr>
              <a:tr h="107994">
                <a:tc>
                  <a:txBody>
                    <a:bodyPr/>
                    <a:lstStyle/>
                    <a:p>
                      <a:pPr>
                        <a:lnSpc>
                          <a:spcPct val="100000"/>
                        </a:lnSpc>
                      </a:pPr>
                      <a:endParaRPr sz="500">
                        <a:latin typeface="Times New Roman"/>
                        <a:cs typeface="Times New Roman"/>
                      </a:endParaRPr>
                    </a:p>
                  </a:txBody>
                  <a:tcPr marL="0" marR="0" marT="0" marB="0">
                    <a:solidFill>
                      <a:srgbClr val="F39200"/>
                    </a:solidFill>
                  </a:tcPr>
                </a:tc>
                <a:tc>
                  <a:txBody>
                    <a:bodyPr/>
                    <a:lstStyle/>
                    <a:p>
                      <a:pPr>
                        <a:lnSpc>
                          <a:spcPct val="100000"/>
                        </a:lnSpc>
                      </a:pPr>
                      <a:endParaRPr sz="500">
                        <a:latin typeface="Times New Roman"/>
                        <a:cs typeface="Times New Roman"/>
                      </a:endParaRPr>
                    </a:p>
                  </a:txBody>
                  <a:tcPr marL="0" marR="0" marT="0" marB="0">
                    <a:solidFill>
                      <a:srgbClr val="F39200"/>
                    </a:solidFill>
                  </a:tcPr>
                </a:tc>
                <a:tc>
                  <a:txBody>
                    <a:bodyPr/>
                    <a:lstStyle/>
                    <a:p>
                      <a:pPr>
                        <a:lnSpc>
                          <a:spcPct val="100000"/>
                        </a:lnSpc>
                      </a:pPr>
                      <a:endParaRPr sz="500">
                        <a:latin typeface="Times New Roman"/>
                        <a:cs typeface="Times New Roman"/>
                      </a:endParaRPr>
                    </a:p>
                  </a:txBody>
                  <a:tcPr marL="0" marR="0" marT="0" marB="0">
                    <a:solidFill>
                      <a:srgbClr val="F39200"/>
                    </a:solidFill>
                  </a:tcPr>
                </a:tc>
                <a:tc>
                  <a:txBody>
                    <a:bodyPr/>
                    <a:lstStyle/>
                    <a:p>
                      <a:pPr>
                        <a:lnSpc>
                          <a:spcPct val="100000"/>
                        </a:lnSpc>
                      </a:pPr>
                      <a:endParaRPr sz="500">
                        <a:latin typeface="Times New Roman"/>
                        <a:cs typeface="Times New Roman"/>
                      </a:endParaRPr>
                    </a:p>
                  </a:txBody>
                  <a:tcPr marL="0" marR="0" marT="0" marB="0">
                    <a:solidFill>
                      <a:srgbClr val="F39200"/>
                    </a:solidFill>
                  </a:tcPr>
                </a:tc>
                <a:tc>
                  <a:txBody>
                    <a:bodyPr/>
                    <a:lstStyle/>
                    <a:p>
                      <a:pPr>
                        <a:lnSpc>
                          <a:spcPct val="100000"/>
                        </a:lnSpc>
                      </a:pPr>
                      <a:endParaRPr sz="500">
                        <a:latin typeface="Times New Roman"/>
                        <a:cs typeface="Times New Roman"/>
                      </a:endParaRPr>
                    </a:p>
                  </a:txBody>
                  <a:tcPr marL="0" marR="0" marT="0" marB="0">
                    <a:solidFill>
                      <a:srgbClr val="F39200"/>
                    </a:solidFill>
                  </a:tcPr>
                </a:tc>
                <a:tc>
                  <a:txBody>
                    <a:bodyPr/>
                    <a:lstStyle/>
                    <a:p>
                      <a:pPr>
                        <a:lnSpc>
                          <a:spcPct val="100000"/>
                        </a:lnSpc>
                      </a:pPr>
                      <a:endParaRPr sz="500">
                        <a:latin typeface="Times New Roman"/>
                        <a:cs typeface="Times New Roman"/>
                      </a:endParaRPr>
                    </a:p>
                  </a:txBody>
                  <a:tcPr marL="0" marR="0" marT="0" marB="0">
                    <a:solidFill>
                      <a:srgbClr val="7DB928"/>
                    </a:solidFill>
                  </a:tcPr>
                </a:tc>
                <a:tc>
                  <a:txBody>
                    <a:bodyPr/>
                    <a:lstStyle/>
                    <a:p>
                      <a:pPr>
                        <a:lnSpc>
                          <a:spcPct val="100000"/>
                        </a:lnSpc>
                      </a:pPr>
                      <a:endParaRPr sz="500">
                        <a:latin typeface="Times New Roman"/>
                        <a:cs typeface="Times New Roman"/>
                      </a:endParaRPr>
                    </a:p>
                  </a:txBody>
                  <a:tcPr marL="0" marR="0" marT="0" marB="0">
                    <a:solidFill>
                      <a:srgbClr val="E30613"/>
                    </a:solidFill>
                  </a:tcPr>
                </a:tc>
                <a:tc>
                  <a:txBody>
                    <a:bodyPr/>
                    <a:lstStyle/>
                    <a:p>
                      <a:pPr>
                        <a:lnSpc>
                          <a:spcPct val="100000"/>
                        </a:lnSpc>
                      </a:pPr>
                      <a:endParaRPr sz="500">
                        <a:latin typeface="Times New Roman"/>
                        <a:cs typeface="Times New Roman"/>
                      </a:endParaRPr>
                    </a:p>
                  </a:txBody>
                  <a:tcPr marL="0" marR="0" marT="0" marB="0">
                    <a:solidFill>
                      <a:srgbClr val="E30613"/>
                    </a:solidFill>
                  </a:tcPr>
                </a:tc>
                <a:tc>
                  <a:txBody>
                    <a:bodyPr/>
                    <a:lstStyle/>
                    <a:p>
                      <a:pPr>
                        <a:lnSpc>
                          <a:spcPct val="100000"/>
                        </a:lnSpc>
                      </a:pPr>
                      <a:endParaRPr sz="500">
                        <a:latin typeface="Times New Roman"/>
                        <a:cs typeface="Times New Roman"/>
                      </a:endParaRPr>
                    </a:p>
                  </a:txBody>
                  <a:tcPr marL="0" marR="0" marT="0" marB="0">
                    <a:solidFill>
                      <a:srgbClr val="F39200"/>
                    </a:solidFill>
                  </a:tcPr>
                </a:tc>
                <a:tc>
                  <a:txBody>
                    <a:bodyPr/>
                    <a:lstStyle/>
                    <a:p>
                      <a:pPr>
                        <a:lnSpc>
                          <a:spcPct val="100000"/>
                        </a:lnSpc>
                      </a:pPr>
                      <a:endParaRPr sz="500">
                        <a:latin typeface="Times New Roman"/>
                        <a:cs typeface="Times New Roman"/>
                      </a:endParaRPr>
                    </a:p>
                  </a:txBody>
                  <a:tcPr marL="0" marR="0" marT="0" marB="0">
                    <a:solidFill>
                      <a:srgbClr val="9D9D9C"/>
                    </a:solidFill>
                  </a:tcPr>
                </a:tc>
                <a:extLst>
                  <a:ext uri="{0D108BD9-81ED-4DB2-BD59-A6C34878D82A}">
                    <a16:rowId xmlns:a16="http://schemas.microsoft.com/office/drawing/2014/main" val="10007"/>
                  </a:ext>
                </a:extLst>
              </a:tr>
              <a:tr h="660656">
                <a:tc>
                  <a:txBody>
                    <a:bodyPr/>
                    <a:lstStyle/>
                    <a:p>
                      <a:pPr marL="719455" marR="38100">
                        <a:lnSpc>
                          <a:spcPct val="106100"/>
                        </a:lnSpc>
                        <a:spcBef>
                          <a:spcPts val="509"/>
                        </a:spcBef>
                      </a:pPr>
                      <a:r>
                        <a:rPr sz="1100" spc="15">
                          <a:solidFill>
                            <a:srgbClr val="3C3C3B"/>
                          </a:solidFill>
                          <a:latin typeface="Calibri"/>
                          <a:cs typeface="Calibri"/>
                        </a:rPr>
                        <a:t>Drilldown</a:t>
                      </a:r>
                      <a:r>
                        <a:rPr sz="1100" spc="-55">
                          <a:solidFill>
                            <a:srgbClr val="3C3C3B"/>
                          </a:solidFill>
                          <a:latin typeface="Calibri"/>
                          <a:cs typeface="Calibri"/>
                        </a:rPr>
                        <a:t> </a:t>
                      </a:r>
                      <a:r>
                        <a:rPr sz="1100" spc="5">
                          <a:solidFill>
                            <a:srgbClr val="3C3C3B"/>
                          </a:solidFill>
                          <a:latin typeface="Calibri"/>
                          <a:cs typeface="Calibri"/>
                        </a:rPr>
                        <a:t>nav,</a:t>
                      </a:r>
                      <a:r>
                        <a:rPr sz="1100" spc="-55">
                          <a:solidFill>
                            <a:srgbClr val="3C3C3B"/>
                          </a:solidFill>
                          <a:latin typeface="Calibri"/>
                          <a:cs typeface="Calibri"/>
                        </a:rPr>
                        <a:t> </a:t>
                      </a:r>
                      <a:r>
                        <a:rPr sz="1100" spc="5">
                          <a:solidFill>
                            <a:srgbClr val="3C3C3B"/>
                          </a:solidFill>
                          <a:latin typeface="Calibri"/>
                          <a:cs typeface="Calibri"/>
                        </a:rPr>
                        <a:t>image/ </a:t>
                      </a:r>
                      <a:r>
                        <a:rPr sz="1100" spc="-235">
                          <a:solidFill>
                            <a:srgbClr val="3C3C3B"/>
                          </a:solidFill>
                          <a:latin typeface="Calibri"/>
                          <a:cs typeface="Calibri"/>
                        </a:rPr>
                        <a:t> </a:t>
                      </a:r>
                      <a:r>
                        <a:rPr sz="1100" spc="-10">
                          <a:solidFill>
                            <a:srgbClr val="3C3C3B"/>
                          </a:solidFill>
                          <a:latin typeface="Calibri"/>
                          <a:cs typeface="Calibri"/>
                        </a:rPr>
                        <a:t>text</a:t>
                      </a:r>
                      <a:r>
                        <a:rPr sz="1100" spc="-35">
                          <a:solidFill>
                            <a:srgbClr val="3C3C3B"/>
                          </a:solidFill>
                          <a:latin typeface="Calibri"/>
                          <a:cs typeface="Calibri"/>
                        </a:rPr>
                        <a:t> </a:t>
                      </a:r>
                      <a:r>
                        <a:rPr sz="1100" spc="15">
                          <a:solidFill>
                            <a:srgbClr val="3C3C3B"/>
                          </a:solidFill>
                          <a:latin typeface="Calibri"/>
                          <a:cs typeface="Calibri"/>
                        </a:rPr>
                        <a:t>tiles</a:t>
                      </a:r>
                      <a:endParaRPr sz="1100">
                        <a:latin typeface="Calibri"/>
                        <a:cs typeface="Calibri"/>
                      </a:endParaRPr>
                    </a:p>
                  </a:txBody>
                  <a:tcPr marL="0" marR="0" marT="64769" marB="0">
                    <a:lnB w="3175">
                      <a:solidFill>
                        <a:srgbClr val="3C3C3B"/>
                      </a:solidFill>
                      <a:prstDash val="solid"/>
                    </a:lnB>
                  </a:tcPr>
                </a:tc>
                <a:tc>
                  <a:txBody>
                    <a:bodyPr/>
                    <a:lstStyle/>
                    <a:p>
                      <a:pPr marL="45720" marR="84455">
                        <a:lnSpc>
                          <a:spcPct val="106100"/>
                        </a:lnSpc>
                        <a:spcBef>
                          <a:spcPts val="509"/>
                        </a:spcBef>
                      </a:pPr>
                      <a:r>
                        <a:rPr sz="1100" spc="15">
                          <a:solidFill>
                            <a:srgbClr val="3C3C3B"/>
                          </a:solidFill>
                          <a:latin typeface="Calibri"/>
                          <a:cs typeface="Calibri"/>
                        </a:rPr>
                        <a:t>Drilldown</a:t>
                      </a:r>
                      <a:r>
                        <a:rPr sz="1100" spc="-55">
                          <a:solidFill>
                            <a:srgbClr val="3C3C3B"/>
                          </a:solidFill>
                          <a:latin typeface="Calibri"/>
                          <a:cs typeface="Calibri"/>
                        </a:rPr>
                        <a:t> </a:t>
                      </a:r>
                      <a:r>
                        <a:rPr sz="1100" spc="5">
                          <a:solidFill>
                            <a:srgbClr val="3C3C3B"/>
                          </a:solidFill>
                          <a:latin typeface="Calibri"/>
                          <a:cs typeface="Calibri"/>
                        </a:rPr>
                        <a:t>nav,</a:t>
                      </a:r>
                      <a:r>
                        <a:rPr sz="1100" spc="-55">
                          <a:solidFill>
                            <a:srgbClr val="3C3C3B"/>
                          </a:solidFill>
                          <a:latin typeface="Calibri"/>
                          <a:cs typeface="Calibri"/>
                        </a:rPr>
                        <a:t> </a:t>
                      </a:r>
                      <a:r>
                        <a:rPr sz="1100" spc="5">
                          <a:solidFill>
                            <a:srgbClr val="3C3C3B"/>
                          </a:solidFill>
                          <a:latin typeface="Calibri"/>
                          <a:cs typeface="Calibri"/>
                        </a:rPr>
                        <a:t>image/ </a:t>
                      </a:r>
                      <a:r>
                        <a:rPr sz="1100" spc="-235">
                          <a:solidFill>
                            <a:srgbClr val="3C3C3B"/>
                          </a:solidFill>
                          <a:latin typeface="Calibri"/>
                          <a:cs typeface="Calibri"/>
                        </a:rPr>
                        <a:t> </a:t>
                      </a:r>
                      <a:r>
                        <a:rPr sz="1100" spc="-10">
                          <a:solidFill>
                            <a:srgbClr val="3C3C3B"/>
                          </a:solidFill>
                          <a:latin typeface="Calibri"/>
                          <a:cs typeface="Calibri"/>
                        </a:rPr>
                        <a:t>text</a:t>
                      </a:r>
                      <a:r>
                        <a:rPr sz="1100" spc="-35">
                          <a:solidFill>
                            <a:srgbClr val="3C3C3B"/>
                          </a:solidFill>
                          <a:latin typeface="Calibri"/>
                          <a:cs typeface="Calibri"/>
                        </a:rPr>
                        <a:t> </a:t>
                      </a:r>
                      <a:r>
                        <a:rPr sz="1100" spc="10">
                          <a:solidFill>
                            <a:srgbClr val="3C3C3B"/>
                          </a:solidFill>
                          <a:latin typeface="Calibri"/>
                          <a:cs typeface="Calibri"/>
                        </a:rPr>
                        <a:t>list</a:t>
                      </a:r>
                      <a:endParaRPr sz="1100">
                        <a:latin typeface="Calibri"/>
                        <a:cs typeface="Calibri"/>
                      </a:endParaRPr>
                    </a:p>
                  </a:txBody>
                  <a:tcPr marL="0" marR="0" marT="64769" marB="0">
                    <a:lnB w="3175">
                      <a:solidFill>
                        <a:srgbClr val="3C3C3B"/>
                      </a:solidFill>
                      <a:prstDash val="solid"/>
                    </a:lnB>
                  </a:tcPr>
                </a:tc>
                <a:tc>
                  <a:txBody>
                    <a:bodyPr/>
                    <a:lstStyle/>
                    <a:p>
                      <a:pPr marR="426720">
                        <a:lnSpc>
                          <a:spcPct val="106100"/>
                        </a:lnSpc>
                        <a:spcBef>
                          <a:spcPts val="509"/>
                        </a:spcBef>
                      </a:pPr>
                      <a:r>
                        <a:rPr sz="1100">
                          <a:solidFill>
                            <a:srgbClr val="3C3C3B"/>
                          </a:solidFill>
                          <a:latin typeface="Calibri"/>
                          <a:cs typeface="Calibri"/>
                        </a:rPr>
                        <a:t>Drilld</a:t>
                      </a:r>
                      <a:r>
                        <a:rPr sz="1100" spc="-5">
                          <a:solidFill>
                            <a:srgbClr val="3C3C3B"/>
                          </a:solidFill>
                          <a:latin typeface="Calibri"/>
                          <a:cs typeface="Calibri"/>
                        </a:rPr>
                        <a:t>o</a:t>
                      </a:r>
                      <a:r>
                        <a:rPr sz="1100">
                          <a:solidFill>
                            <a:srgbClr val="3C3C3B"/>
                          </a:solidFill>
                          <a:latin typeface="Calibri"/>
                          <a:cs typeface="Calibri"/>
                        </a:rPr>
                        <a:t>wn</a:t>
                      </a:r>
                      <a:r>
                        <a:rPr sz="1100" spc="-30">
                          <a:solidFill>
                            <a:srgbClr val="3C3C3B"/>
                          </a:solidFill>
                          <a:latin typeface="Calibri"/>
                          <a:cs typeface="Calibri"/>
                        </a:rPr>
                        <a:t> </a:t>
                      </a:r>
                      <a:r>
                        <a:rPr sz="1100">
                          <a:solidFill>
                            <a:srgbClr val="3C3C3B"/>
                          </a:solidFill>
                          <a:latin typeface="Calibri"/>
                          <a:cs typeface="Calibri"/>
                        </a:rPr>
                        <a:t>na</a:t>
                      </a:r>
                      <a:r>
                        <a:rPr sz="1100" spc="-40">
                          <a:solidFill>
                            <a:srgbClr val="3C3C3B"/>
                          </a:solidFill>
                          <a:latin typeface="Calibri"/>
                          <a:cs typeface="Calibri"/>
                        </a:rPr>
                        <a:t>v</a:t>
                      </a:r>
                      <a:r>
                        <a:rPr sz="1100">
                          <a:solidFill>
                            <a:srgbClr val="3C3C3B"/>
                          </a:solidFill>
                          <a:latin typeface="Calibri"/>
                          <a:cs typeface="Calibri"/>
                        </a:rPr>
                        <a:t>,  </a:t>
                      </a:r>
                      <a:r>
                        <a:rPr sz="1100" spc="-10">
                          <a:solidFill>
                            <a:srgbClr val="3C3C3B"/>
                          </a:solidFill>
                          <a:latin typeface="Calibri"/>
                          <a:cs typeface="Calibri"/>
                        </a:rPr>
                        <a:t>text</a:t>
                      </a:r>
                      <a:r>
                        <a:rPr sz="1100" spc="-35">
                          <a:solidFill>
                            <a:srgbClr val="3C3C3B"/>
                          </a:solidFill>
                          <a:latin typeface="Calibri"/>
                          <a:cs typeface="Calibri"/>
                        </a:rPr>
                        <a:t> </a:t>
                      </a:r>
                      <a:r>
                        <a:rPr sz="1100" spc="10">
                          <a:solidFill>
                            <a:srgbClr val="3C3C3B"/>
                          </a:solidFill>
                          <a:latin typeface="Calibri"/>
                          <a:cs typeface="Calibri"/>
                        </a:rPr>
                        <a:t>list</a:t>
                      </a:r>
                      <a:endParaRPr sz="1100">
                        <a:latin typeface="Calibri"/>
                        <a:cs typeface="Calibri"/>
                      </a:endParaRPr>
                    </a:p>
                  </a:txBody>
                  <a:tcPr marL="0" marR="0" marT="64769" marB="0">
                    <a:lnB w="3175">
                      <a:solidFill>
                        <a:srgbClr val="3C3C3B"/>
                      </a:solidFill>
                      <a:prstDash val="solid"/>
                    </a:lnB>
                  </a:tcPr>
                </a:tc>
                <a:tc>
                  <a:txBody>
                    <a:bodyPr/>
                    <a:lstStyle/>
                    <a:p>
                      <a:pPr marL="92710">
                        <a:lnSpc>
                          <a:spcPct val="100000"/>
                        </a:lnSpc>
                        <a:spcBef>
                          <a:spcPts val="590"/>
                        </a:spcBef>
                      </a:pPr>
                      <a:r>
                        <a:rPr sz="1100" spc="15">
                          <a:solidFill>
                            <a:srgbClr val="3C3C3B"/>
                          </a:solidFill>
                          <a:latin typeface="Calibri"/>
                          <a:cs typeface="Calibri"/>
                        </a:rPr>
                        <a:t>Drilldown</a:t>
                      </a:r>
                      <a:r>
                        <a:rPr sz="1100" spc="-60">
                          <a:solidFill>
                            <a:srgbClr val="3C3C3B"/>
                          </a:solidFill>
                          <a:latin typeface="Calibri"/>
                          <a:cs typeface="Calibri"/>
                        </a:rPr>
                        <a:t> </a:t>
                      </a:r>
                      <a:r>
                        <a:rPr sz="1100" spc="20">
                          <a:solidFill>
                            <a:srgbClr val="3C3C3B"/>
                          </a:solidFill>
                          <a:latin typeface="Calibri"/>
                          <a:cs typeface="Calibri"/>
                        </a:rPr>
                        <a:t>nav</a:t>
                      </a:r>
                      <a:endParaRPr sz="1100">
                        <a:latin typeface="Calibri"/>
                        <a:cs typeface="Calibri"/>
                      </a:endParaRPr>
                    </a:p>
                  </a:txBody>
                  <a:tcPr marL="0" marR="0" marT="74930" marB="0">
                    <a:lnB w="3175">
                      <a:solidFill>
                        <a:srgbClr val="3C3C3B"/>
                      </a:solidFill>
                      <a:prstDash val="solid"/>
                    </a:lnB>
                  </a:tcPr>
                </a:tc>
                <a:tc>
                  <a:txBody>
                    <a:bodyPr/>
                    <a:lstStyle/>
                    <a:p>
                      <a:pPr marL="92710">
                        <a:lnSpc>
                          <a:spcPct val="100000"/>
                        </a:lnSpc>
                        <a:spcBef>
                          <a:spcPts val="590"/>
                        </a:spcBef>
                      </a:pPr>
                      <a:endParaRPr sz="1100">
                        <a:latin typeface="Calibri"/>
                        <a:cs typeface="Calibri"/>
                      </a:endParaRPr>
                    </a:p>
                  </a:txBody>
                  <a:tcPr marL="0" marR="0" marT="74930" marB="0">
                    <a:lnB w="3175">
                      <a:solidFill>
                        <a:srgbClr val="3C3C3B"/>
                      </a:solidFill>
                      <a:prstDash val="solid"/>
                    </a:lnB>
                  </a:tcPr>
                </a:tc>
                <a:tc>
                  <a:txBody>
                    <a:bodyPr/>
                    <a:lstStyle/>
                    <a:p>
                      <a:pPr marL="93345" marR="38100">
                        <a:lnSpc>
                          <a:spcPct val="106100"/>
                        </a:lnSpc>
                        <a:spcBef>
                          <a:spcPts val="509"/>
                        </a:spcBef>
                      </a:pPr>
                      <a:r>
                        <a:rPr sz="1100" u="sng" spc="5">
                          <a:solidFill>
                            <a:srgbClr val="3C3C3B"/>
                          </a:solidFill>
                          <a:uFill>
                            <a:solidFill>
                              <a:srgbClr val="3C3C3B"/>
                            </a:solidFill>
                          </a:uFill>
                          <a:latin typeface="Calibri"/>
                          <a:cs typeface="Calibri"/>
                        </a:rPr>
                        <a:t>2-level </a:t>
                      </a:r>
                      <a:r>
                        <a:rPr sz="1100" u="sng" spc="15">
                          <a:solidFill>
                            <a:srgbClr val="3C3C3B"/>
                          </a:solidFill>
                          <a:uFill>
                            <a:solidFill>
                              <a:srgbClr val="3C3C3B"/>
                            </a:solidFill>
                          </a:uFill>
                          <a:latin typeface="Calibri"/>
                          <a:cs typeface="Calibri"/>
                        </a:rPr>
                        <a:t>drilldown </a:t>
                      </a:r>
                      <a:r>
                        <a:rPr sz="1100" u="sng" spc="5">
                          <a:solidFill>
                            <a:srgbClr val="3C3C3B"/>
                          </a:solidFill>
                          <a:uFill>
                            <a:solidFill>
                              <a:srgbClr val="3C3C3B"/>
                            </a:solidFill>
                          </a:uFill>
                          <a:latin typeface="Calibri"/>
                          <a:cs typeface="Calibri"/>
                        </a:rPr>
                        <a:t>nav, </a:t>
                      </a:r>
                      <a:r>
                        <a:rPr sz="1100" spc="-235">
                          <a:solidFill>
                            <a:srgbClr val="3C3C3B"/>
                          </a:solidFill>
                          <a:latin typeface="Calibri"/>
                          <a:cs typeface="Calibri"/>
                        </a:rPr>
                        <a:t> </a:t>
                      </a:r>
                      <a:r>
                        <a:rPr sz="1100" u="sng" spc="5">
                          <a:solidFill>
                            <a:srgbClr val="3C3C3B"/>
                          </a:solidFill>
                          <a:uFill>
                            <a:solidFill>
                              <a:srgbClr val="3C3C3B"/>
                            </a:solidFill>
                          </a:uFill>
                          <a:latin typeface="Calibri"/>
                          <a:cs typeface="Calibri"/>
                        </a:rPr>
                        <a:t>refinement, image/ </a:t>
                      </a:r>
                      <a:r>
                        <a:rPr sz="1100" spc="10">
                          <a:solidFill>
                            <a:srgbClr val="3C3C3B"/>
                          </a:solidFill>
                          <a:latin typeface="Calibri"/>
                          <a:cs typeface="Calibri"/>
                        </a:rPr>
                        <a:t> </a:t>
                      </a:r>
                      <a:r>
                        <a:rPr sz="1100" u="sng" spc="-10">
                          <a:solidFill>
                            <a:srgbClr val="3C3C3B"/>
                          </a:solidFill>
                          <a:uFill>
                            <a:solidFill>
                              <a:srgbClr val="3C3C3B"/>
                            </a:solidFill>
                          </a:uFill>
                          <a:latin typeface="Calibri"/>
                          <a:cs typeface="Calibri"/>
                        </a:rPr>
                        <a:t>text</a:t>
                      </a:r>
                      <a:r>
                        <a:rPr sz="1100" u="sng" spc="-35">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tiles</a:t>
                      </a:r>
                      <a:endParaRPr sz="1100">
                        <a:latin typeface="Calibri"/>
                        <a:cs typeface="Calibri"/>
                      </a:endParaRPr>
                    </a:p>
                  </a:txBody>
                  <a:tcPr marL="0" marR="0" marT="64769" marB="0">
                    <a:lnB w="3175">
                      <a:solidFill>
                        <a:srgbClr val="3C3C3B"/>
                      </a:solidFill>
                      <a:prstDash val="solid"/>
                    </a:lnB>
                  </a:tcPr>
                </a:tc>
                <a:tc>
                  <a:txBody>
                    <a:bodyPr/>
                    <a:lstStyle/>
                    <a:p>
                      <a:pPr marL="45720">
                        <a:lnSpc>
                          <a:spcPct val="100000"/>
                        </a:lnSpc>
                        <a:spcBef>
                          <a:spcPts val="595"/>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5565" marB="0">
                    <a:lnB w="3175">
                      <a:solidFill>
                        <a:srgbClr val="3C3C3B"/>
                      </a:solidFill>
                      <a:prstDash val="solid"/>
                    </a:lnB>
                  </a:tcPr>
                </a:tc>
                <a:tc>
                  <a:txBody>
                    <a:bodyPr/>
                    <a:lstStyle/>
                    <a:p>
                      <a:pPr>
                        <a:lnSpc>
                          <a:spcPct val="100000"/>
                        </a:lnSpc>
                        <a:spcBef>
                          <a:spcPts val="595"/>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5565" marB="0">
                    <a:lnB w="3175">
                      <a:solidFill>
                        <a:srgbClr val="3C3C3B"/>
                      </a:solidFill>
                      <a:prstDash val="solid"/>
                    </a:lnB>
                  </a:tcPr>
                </a:tc>
                <a:tc>
                  <a:txBody>
                    <a:bodyPr/>
                    <a:lstStyle/>
                    <a:p>
                      <a:pPr marL="65405" marR="238125">
                        <a:lnSpc>
                          <a:spcPct val="106100"/>
                        </a:lnSpc>
                        <a:spcBef>
                          <a:spcPts val="509"/>
                        </a:spcBef>
                      </a:pPr>
                      <a:r>
                        <a:rPr sz="1100">
                          <a:solidFill>
                            <a:srgbClr val="3C3C3B"/>
                          </a:solidFill>
                          <a:latin typeface="Calibri"/>
                          <a:cs typeface="Calibri"/>
                        </a:rPr>
                        <a:t>Footer </a:t>
                      </a:r>
                      <a:r>
                        <a:rPr sz="1100" spc="20">
                          <a:solidFill>
                            <a:srgbClr val="3C3C3B"/>
                          </a:solidFill>
                          <a:latin typeface="Calibri"/>
                          <a:cs typeface="Calibri"/>
                        </a:rPr>
                        <a:t>pop-up </a:t>
                      </a:r>
                      <a:r>
                        <a:rPr sz="1100" spc="25">
                          <a:solidFill>
                            <a:srgbClr val="3C3C3B"/>
                          </a:solidFill>
                          <a:latin typeface="Calibri"/>
                          <a:cs typeface="Calibri"/>
                        </a:rPr>
                        <a:t> </a:t>
                      </a:r>
                      <a:r>
                        <a:rPr sz="1100">
                          <a:solidFill>
                            <a:srgbClr val="3C3C3B"/>
                          </a:solidFill>
                          <a:latin typeface="Calibri"/>
                          <a:cs typeface="Calibri"/>
                        </a:rPr>
                        <a:t>horison</a:t>
                      </a:r>
                      <a:r>
                        <a:rPr sz="1100" spc="-25">
                          <a:solidFill>
                            <a:srgbClr val="3C3C3B"/>
                          </a:solidFill>
                          <a:latin typeface="Calibri"/>
                          <a:cs typeface="Calibri"/>
                        </a:rPr>
                        <a:t>t</a:t>
                      </a:r>
                      <a:r>
                        <a:rPr sz="1100">
                          <a:solidFill>
                            <a:srgbClr val="3C3C3B"/>
                          </a:solidFill>
                          <a:latin typeface="Calibri"/>
                          <a:cs typeface="Calibri"/>
                        </a:rPr>
                        <a:t>al</a:t>
                      </a:r>
                      <a:r>
                        <a:rPr sz="1100" spc="-30">
                          <a:solidFill>
                            <a:srgbClr val="3C3C3B"/>
                          </a:solidFill>
                          <a:latin typeface="Calibri"/>
                          <a:cs typeface="Calibri"/>
                        </a:rPr>
                        <a:t> </a:t>
                      </a:r>
                      <a:r>
                        <a:rPr sz="1100">
                          <a:solidFill>
                            <a:srgbClr val="3C3C3B"/>
                          </a:solidFill>
                          <a:latin typeface="Calibri"/>
                          <a:cs typeface="Calibri"/>
                        </a:rPr>
                        <a:t>sc</a:t>
                      </a:r>
                      <a:r>
                        <a:rPr sz="1100" spc="-15">
                          <a:solidFill>
                            <a:srgbClr val="3C3C3B"/>
                          </a:solidFill>
                          <a:latin typeface="Calibri"/>
                          <a:cs typeface="Calibri"/>
                        </a:rPr>
                        <a:t>r</a:t>
                      </a:r>
                      <a:r>
                        <a:rPr sz="1100">
                          <a:solidFill>
                            <a:srgbClr val="3C3C3B"/>
                          </a:solidFill>
                          <a:latin typeface="Calibri"/>
                          <a:cs typeface="Calibri"/>
                        </a:rPr>
                        <a:t>olling</a:t>
                      </a:r>
                      <a:endParaRPr sz="1100">
                        <a:latin typeface="Calibri"/>
                        <a:cs typeface="Calibri"/>
                      </a:endParaRPr>
                    </a:p>
                  </a:txBody>
                  <a:tcPr marL="0" marR="0" marT="64769" marB="0">
                    <a:lnB w="3175">
                      <a:solidFill>
                        <a:srgbClr val="3C3C3B"/>
                      </a:solidFill>
                      <a:prstDash val="solid"/>
                    </a:lnB>
                  </a:tcPr>
                </a:tc>
                <a:tc>
                  <a:txBody>
                    <a:bodyPr/>
                    <a:lstStyle/>
                    <a:p>
                      <a:pPr>
                        <a:lnSpc>
                          <a:spcPct val="100000"/>
                        </a:lnSpc>
                        <a:spcBef>
                          <a:spcPts val="595"/>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5565" marB="0">
                    <a:lnB w="3175">
                      <a:solidFill>
                        <a:srgbClr val="3C3C3B"/>
                      </a:solidFill>
                      <a:prstDash val="solid"/>
                    </a:lnB>
                  </a:tcPr>
                </a:tc>
                <a:extLst>
                  <a:ext uri="{0D108BD9-81ED-4DB2-BD59-A6C34878D82A}">
                    <a16:rowId xmlns:a16="http://schemas.microsoft.com/office/drawing/2014/main" val="10008"/>
                  </a:ext>
                </a:extLst>
              </a:tr>
            </a:tbl>
          </a:graphicData>
        </a:graphic>
      </p:graphicFrame>
      <p:sp>
        <p:nvSpPr>
          <p:cNvPr id="4" name="object 4"/>
          <p:cNvSpPr/>
          <p:nvPr/>
        </p:nvSpPr>
        <p:spPr>
          <a:xfrm>
            <a:off x="13395173" y="1188009"/>
            <a:ext cx="635" cy="72390"/>
          </a:xfrm>
          <a:custGeom>
            <a:avLst/>
            <a:gdLst/>
            <a:ahLst/>
            <a:cxnLst/>
            <a:rect l="l" t="t" r="r" b="b"/>
            <a:pathLst>
              <a:path w="634" h="72390">
                <a:moveTo>
                  <a:pt x="12" y="0"/>
                </a:moveTo>
                <a:lnTo>
                  <a:pt x="0" y="71996"/>
                </a:lnTo>
                <a:lnTo>
                  <a:pt x="12" y="0"/>
                </a:lnTo>
                <a:close/>
              </a:path>
            </a:pathLst>
          </a:custGeom>
          <a:solidFill>
            <a:srgbClr val="F39200"/>
          </a:solidFill>
        </p:spPr>
        <p:txBody>
          <a:bodyPr wrap="square" lIns="0" tIns="0" rIns="0" bIns="0" rtlCol="0"/>
          <a:lstStyle/>
          <a:p>
            <a:endParaRPr/>
          </a:p>
        </p:txBody>
      </p:sp>
      <p:sp>
        <p:nvSpPr>
          <p:cNvPr id="5" name="object 5"/>
          <p:cNvSpPr/>
          <p:nvPr/>
        </p:nvSpPr>
        <p:spPr>
          <a:xfrm>
            <a:off x="10659173" y="2312251"/>
            <a:ext cx="635" cy="72390"/>
          </a:xfrm>
          <a:custGeom>
            <a:avLst/>
            <a:gdLst/>
            <a:ahLst/>
            <a:cxnLst/>
            <a:rect l="l" t="t" r="r" b="b"/>
            <a:pathLst>
              <a:path w="634" h="72389">
                <a:moveTo>
                  <a:pt x="12" y="0"/>
                </a:moveTo>
                <a:lnTo>
                  <a:pt x="0" y="71996"/>
                </a:lnTo>
                <a:lnTo>
                  <a:pt x="12" y="0"/>
                </a:lnTo>
                <a:close/>
              </a:path>
            </a:pathLst>
          </a:custGeom>
          <a:solidFill>
            <a:srgbClr val="E30613"/>
          </a:solidFill>
        </p:spPr>
        <p:txBody>
          <a:bodyPr wrap="square" lIns="0" tIns="0" rIns="0" bIns="0" rtlCol="0"/>
          <a:lstStyle/>
          <a:p>
            <a:endParaRPr/>
          </a:p>
        </p:txBody>
      </p:sp>
      <p:pic>
        <p:nvPicPr>
          <p:cNvPr id="6" name="object 6"/>
          <p:cNvPicPr/>
          <p:nvPr/>
        </p:nvPicPr>
        <p:blipFill>
          <a:blip r:embed="rId2" cstate="print"/>
          <a:stretch>
            <a:fillRect/>
          </a:stretch>
        </p:blipFill>
        <p:spPr>
          <a:xfrm>
            <a:off x="391119" y="1296003"/>
            <a:ext cx="251993" cy="252006"/>
          </a:xfrm>
          <a:prstGeom prst="rect">
            <a:avLst/>
          </a:prstGeom>
        </p:spPr>
      </p:pic>
      <p:grpSp>
        <p:nvGrpSpPr>
          <p:cNvPr id="7" name="object 7"/>
          <p:cNvGrpSpPr/>
          <p:nvPr/>
        </p:nvGrpSpPr>
        <p:grpSpPr>
          <a:xfrm>
            <a:off x="363179" y="2420254"/>
            <a:ext cx="532130" cy="252095"/>
            <a:chOff x="363179" y="2420254"/>
            <a:chExt cx="532130" cy="252095"/>
          </a:xfrm>
        </p:grpSpPr>
        <p:pic>
          <p:nvPicPr>
            <p:cNvPr id="8" name="object 8"/>
            <p:cNvPicPr/>
            <p:nvPr/>
          </p:nvPicPr>
          <p:blipFill>
            <a:blip r:embed="rId3" cstate="print"/>
            <a:stretch>
              <a:fillRect/>
            </a:stretch>
          </p:blipFill>
          <p:spPr>
            <a:xfrm>
              <a:off x="363179" y="2420254"/>
              <a:ext cx="251993" cy="252006"/>
            </a:xfrm>
            <a:prstGeom prst="rect">
              <a:avLst/>
            </a:prstGeom>
          </p:spPr>
        </p:pic>
        <p:pic>
          <p:nvPicPr>
            <p:cNvPr id="9" name="object 9"/>
            <p:cNvPicPr/>
            <p:nvPr/>
          </p:nvPicPr>
          <p:blipFill>
            <a:blip r:embed="rId4" cstate="print"/>
            <a:stretch>
              <a:fillRect/>
            </a:stretch>
          </p:blipFill>
          <p:spPr>
            <a:xfrm>
              <a:off x="643116" y="2420257"/>
              <a:ext cx="251993" cy="251993"/>
            </a:xfrm>
            <a:prstGeom prst="rect">
              <a:avLst/>
            </a:prstGeom>
          </p:spPr>
        </p:pic>
      </p:grpSp>
      <p:sp>
        <p:nvSpPr>
          <p:cNvPr id="50" name="object 84">
            <a:extLst>
              <a:ext uri="{FF2B5EF4-FFF2-40B4-BE49-F238E27FC236}">
                <a16:creationId xmlns:a16="http://schemas.microsoft.com/office/drawing/2014/main" id="{2724EBFC-24D8-4384-A53F-6B8945FC14FE}"/>
              </a:ext>
            </a:extLst>
          </p:cNvPr>
          <p:cNvSpPr txBox="1"/>
          <p:nvPr/>
        </p:nvSpPr>
        <p:spPr>
          <a:xfrm>
            <a:off x="6558500" y="2308176"/>
            <a:ext cx="1129030" cy="364074"/>
          </a:xfrm>
          <a:prstGeom prst="rect">
            <a:avLst/>
          </a:prstGeom>
        </p:spPr>
        <p:txBody>
          <a:bodyPr vert="horz" wrap="square" lIns="0" tIns="12700" rIns="0" bIns="0" rtlCol="0">
            <a:spAutoFit/>
          </a:bodyPr>
          <a:lstStyle/>
          <a:p>
            <a:pPr marL="12700" marR="5080">
              <a:lnSpc>
                <a:spcPct val="106100"/>
              </a:lnSpc>
              <a:spcBef>
                <a:spcPts val="100"/>
              </a:spcBef>
              <a:tabLst>
                <a:tab pos="1380490" algn="l"/>
              </a:tabLst>
            </a:pPr>
            <a:r>
              <a:rPr lang="en-GB" sz="1100" spc="5">
                <a:solidFill>
                  <a:srgbClr val="3C3C3B"/>
                </a:solidFill>
                <a:latin typeface="Calibri"/>
                <a:cs typeface="Calibri"/>
              </a:rPr>
              <a:t>App being turned back on slowly</a:t>
            </a:r>
            <a:endParaRPr sz="1100">
              <a:latin typeface="Calibri"/>
              <a:cs typeface="Calibri"/>
            </a:endParaRPr>
          </a:p>
        </p:txBody>
      </p:sp>
      <p:grpSp>
        <p:nvGrpSpPr>
          <p:cNvPr id="52" name="object 10">
            <a:extLst>
              <a:ext uri="{FF2B5EF4-FFF2-40B4-BE49-F238E27FC236}">
                <a16:creationId xmlns:a16="http://schemas.microsoft.com/office/drawing/2014/main" id="{1093B0E7-A5BA-48F0-841B-BBF9CB160279}"/>
              </a:ext>
            </a:extLst>
          </p:cNvPr>
          <p:cNvGrpSpPr/>
          <p:nvPr/>
        </p:nvGrpSpPr>
        <p:grpSpPr>
          <a:xfrm>
            <a:off x="398244" y="3701827"/>
            <a:ext cx="4863465" cy="3858895"/>
            <a:chOff x="448411" y="4137467"/>
            <a:chExt cx="4863465" cy="3858895"/>
          </a:xfrm>
        </p:grpSpPr>
        <p:sp>
          <p:nvSpPr>
            <p:cNvPr id="53" name="object 11">
              <a:extLst>
                <a:ext uri="{FF2B5EF4-FFF2-40B4-BE49-F238E27FC236}">
                  <a16:creationId xmlns:a16="http://schemas.microsoft.com/office/drawing/2014/main" id="{E90B1BFE-1C88-4D83-AF37-5708ABCD4AF5}"/>
                </a:ext>
              </a:extLst>
            </p:cNvPr>
            <p:cNvSpPr/>
            <p:nvPr/>
          </p:nvSpPr>
          <p:spPr>
            <a:xfrm>
              <a:off x="449999" y="6638607"/>
              <a:ext cx="4860290" cy="1357630"/>
            </a:xfrm>
            <a:custGeom>
              <a:avLst/>
              <a:gdLst/>
              <a:ahLst/>
              <a:cxnLst/>
              <a:rect l="l" t="t" r="r" b="b"/>
              <a:pathLst>
                <a:path w="4860290" h="1357629">
                  <a:moveTo>
                    <a:pt x="4859997" y="0"/>
                  </a:moveTo>
                  <a:lnTo>
                    <a:pt x="0" y="0"/>
                  </a:lnTo>
                  <a:lnTo>
                    <a:pt x="0" y="1357299"/>
                  </a:lnTo>
                  <a:lnTo>
                    <a:pt x="4859997" y="1357299"/>
                  </a:lnTo>
                  <a:lnTo>
                    <a:pt x="4859997" y="0"/>
                  </a:lnTo>
                  <a:close/>
                </a:path>
              </a:pathLst>
            </a:custGeom>
            <a:solidFill>
              <a:srgbClr val="DEEAC5"/>
            </a:solidFill>
          </p:spPr>
          <p:txBody>
            <a:bodyPr wrap="square" lIns="0" tIns="0" rIns="0" bIns="0" rtlCol="0"/>
            <a:lstStyle/>
            <a:p>
              <a:endParaRPr/>
            </a:p>
          </p:txBody>
        </p:sp>
        <p:sp>
          <p:nvSpPr>
            <p:cNvPr id="54" name="object 12">
              <a:extLst>
                <a:ext uri="{FF2B5EF4-FFF2-40B4-BE49-F238E27FC236}">
                  <a16:creationId xmlns:a16="http://schemas.microsoft.com/office/drawing/2014/main" id="{780CB2F3-96F3-49EA-B0D8-D2B1144DC8D2}"/>
                </a:ext>
              </a:extLst>
            </p:cNvPr>
            <p:cNvSpPr/>
            <p:nvPr/>
          </p:nvSpPr>
          <p:spPr>
            <a:xfrm>
              <a:off x="449999" y="6961657"/>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55" name="object 13">
              <a:extLst>
                <a:ext uri="{FF2B5EF4-FFF2-40B4-BE49-F238E27FC236}">
                  <a16:creationId xmlns:a16="http://schemas.microsoft.com/office/drawing/2014/main" id="{7D485E27-3D67-402C-AF49-2904B274380E}"/>
                </a:ext>
              </a:extLst>
            </p:cNvPr>
            <p:cNvSpPr/>
            <p:nvPr/>
          </p:nvSpPr>
          <p:spPr>
            <a:xfrm>
              <a:off x="449999" y="4139054"/>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grpSp>
      <p:sp>
        <p:nvSpPr>
          <p:cNvPr id="56" name="object 14">
            <a:extLst>
              <a:ext uri="{FF2B5EF4-FFF2-40B4-BE49-F238E27FC236}">
                <a16:creationId xmlns:a16="http://schemas.microsoft.com/office/drawing/2014/main" id="{9B5675CA-8724-4017-875F-6C780F7518E0}"/>
              </a:ext>
            </a:extLst>
          </p:cNvPr>
          <p:cNvSpPr txBox="1"/>
          <p:nvPr/>
        </p:nvSpPr>
        <p:spPr>
          <a:xfrm>
            <a:off x="423132" y="3479014"/>
            <a:ext cx="758190" cy="193040"/>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p:txBody>
      </p:sp>
      <p:sp>
        <p:nvSpPr>
          <p:cNvPr id="57" name="object 15">
            <a:extLst>
              <a:ext uri="{FF2B5EF4-FFF2-40B4-BE49-F238E27FC236}">
                <a16:creationId xmlns:a16="http://schemas.microsoft.com/office/drawing/2014/main" id="{2617D17B-F22B-4D34-BEC8-B08E54EAE3B8}"/>
              </a:ext>
            </a:extLst>
          </p:cNvPr>
          <p:cNvSpPr txBox="1"/>
          <p:nvPr/>
        </p:nvSpPr>
        <p:spPr>
          <a:xfrm>
            <a:off x="426985" y="3815674"/>
            <a:ext cx="4885690" cy="2692532"/>
          </a:xfrm>
          <a:prstGeom prst="rect">
            <a:avLst/>
          </a:prstGeom>
        </p:spPr>
        <p:txBody>
          <a:bodyPr vert="horz" wrap="square" lIns="0" tIns="22860" rIns="0" bIns="0" rtlCol="0" anchor="t">
            <a:spAutoFit/>
          </a:bodyPr>
          <a:lstStyle/>
          <a:p>
            <a:pPr marL="228600" indent="-180975">
              <a:lnSpc>
                <a:spcPct val="100000"/>
              </a:lnSpc>
              <a:spcBef>
                <a:spcPts val="180"/>
              </a:spcBef>
              <a:buChar char="•"/>
              <a:tabLst>
                <a:tab pos="227965" algn="l"/>
                <a:tab pos="229235" algn="l"/>
              </a:tabLst>
            </a:pPr>
            <a:r>
              <a:rPr sz="1100" spc="5">
                <a:solidFill>
                  <a:srgbClr val="3C3C3B"/>
                </a:solidFill>
                <a:latin typeface="Calibri"/>
                <a:cs typeface="Calibri"/>
              </a:rPr>
              <a:t>Desktop:</a:t>
            </a:r>
            <a:r>
              <a:rPr sz="1100" spc="-40">
                <a:solidFill>
                  <a:srgbClr val="3C3C3B"/>
                </a:solidFill>
                <a:latin typeface="Calibri"/>
                <a:cs typeface="Calibri"/>
              </a:rPr>
              <a:t> </a:t>
            </a:r>
            <a:r>
              <a:rPr sz="1100" spc="-15">
                <a:solidFill>
                  <a:srgbClr val="3C3C3B"/>
                </a:solidFill>
                <a:latin typeface="Calibri"/>
                <a:cs typeface="Calibri"/>
              </a:rPr>
              <a:t>4</a:t>
            </a:r>
            <a:r>
              <a:rPr sz="1100" spc="-35">
                <a:solidFill>
                  <a:srgbClr val="3C3C3B"/>
                </a:solidFill>
                <a:latin typeface="Calibri"/>
                <a:cs typeface="Calibri"/>
              </a:rPr>
              <a:t> </a:t>
            </a:r>
            <a:r>
              <a:rPr sz="1100" spc="20">
                <a:solidFill>
                  <a:srgbClr val="3C3C3B"/>
                </a:solidFill>
                <a:latin typeface="Calibri"/>
                <a:cs typeface="Calibri"/>
              </a:rPr>
              <a:t>Level</a:t>
            </a:r>
            <a:r>
              <a:rPr sz="1100" spc="-35">
                <a:solidFill>
                  <a:srgbClr val="3C3C3B"/>
                </a:solidFill>
                <a:latin typeface="Calibri"/>
                <a:cs typeface="Calibri"/>
              </a:rPr>
              <a:t> </a:t>
            </a:r>
            <a:r>
              <a:rPr sz="1100" spc="5">
                <a:solidFill>
                  <a:srgbClr val="3C3C3B"/>
                </a:solidFill>
                <a:latin typeface="Calibri"/>
                <a:cs typeface="Calibri"/>
              </a:rPr>
              <a:t>hover</a:t>
            </a:r>
            <a:r>
              <a:rPr sz="1100" spc="-35">
                <a:solidFill>
                  <a:srgbClr val="3C3C3B"/>
                </a:solidFill>
                <a:latin typeface="Calibri"/>
                <a:cs typeface="Calibri"/>
              </a:rPr>
              <a:t> </a:t>
            </a:r>
            <a:r>
              <a:rPr sz="1100" spc="15">
                <a:solidFill>
                  <a:srgbClr val="3C3C3B"/>
                </a:solidFill>
                <a:latin typeface="Calibri"/>
                <a:cs typeface="Calibri"/>
              </a:rPr>
              <a:t>mega</a:t>
            </a:r>
            <a:r>
              <a:rPr sz="1100" spc="-35">
                <a:solidFill>
                  <a:srgbClr val="3C3C3B"/>
                </a:solidFill>
                <a:latin typeface="Calibri"/>
                <a:cs typeface="Calibri"/>
              </a:rPr>
              <a:t> </a:t>
            </a:r>
            <a:r>
              <a:rPr sz="1100" spc="15">
                <a:solidFill>
                  <a:srgbClr val="3C3C3B"/>
                </a:solidFill>
                <a:latin typeface="Calibri"/>
                <a:cs typeface="Calibri"/>
              </a:rPr>
              <a:t>menu</a:t>
            </a:r>
            <a:endParaRPr sz="1100">
              <a:latin typeface="Calibri"/>
              <a:cs typeface="Calibri"/>
            </a:endParaRPr>
          </a:p>
          <a:p>
            <a:pPr marL="228600" indent="-180975">
              <a:lnSpc>
                <a:spcPct val="100000"/>
              </a:lnSpc>
              <a:spcBef>
                <a:spcPts val="80"/>
              </a:spcBef>
              <a:buChar char="•"/>
              <a:tabLst>
                <a:tab pos="227965" algn="l"/>
                <a:tab pos="229235" algn="l"/>
              </a:tabLst>
            </a:pPr>
            <a:r>
              <a:rPr sz="1100" spc="-10">
                <a:solidFill>
                  <a:srgbClr val="3C3C3B"/>
                </a:solidFill>
                <a:latin typeface="Calibri"/>
                <a:cs typeface="Calibri"/>
              </a:rPr>
              <a:t>Mobile</a:t>
            </a:r>
            <a:r>
              <a:rPr sz="1100" spc="-25">
                <a:solidFill>
                  <a:srgbClr val="3C3C3B"/>
                </a:solidFill>
                <a:latin typeface="Calibri"/>
                <a:cs typeface="Calibri"/>
              </a:rPr>
              <a:t> </a:t>
            </a:r>
            <a:r>
              <a:rPr sz="1100" spc="10">
                <a:solidFill>
                  <a:srgbClr val="3C3C3B"/>
                </a:solidFill>
                <a:latin typeface="Calibri"/>
                <a:cs typeface="Calibri"/>
              </a:rPr>
              <a:t>Responsive:</a:t>
            </a:r>
            <a:r>
              <a:rPr sz="1100" spc="-20">
                <a:solidFill>
                  <a:srgbClr val="3C3C3B"/>
                </a:solidFill>
                <a:latin typeface="Calibri"/>
                <a:cs typeface="Calibri"/>
              </a:rPr>
              <a:t> </a:t>
            </a:r>
            <a:r>
              <a:rPr sz="1100" spc="-15">
                <a:solidFill>
                  <a:srgbClr val="3C3C3B"/>
                </a:solidFill>
                <a:latin typeface="Calibri"/>
                <a:cs typeface="Calibri"/>
              </a:rPr>
              <a:t>4</a:t>
            </a:r>
            <a:r>
              <a:rPr sz="1100" spc="-20">
                <a:solidFill>
                  <a:srgbClr val="3C3C3B"/>
                </a:solidFill>
                <a:latin typeface="Calibri"/>
                <a:cs typeface="Calibri"/>
              </a:rPr>
              <a:t> </a:t>
            </a:r>
            <a:r>
              <a:rPr sz="1100" spc="10">
                <a:solidFill>
                  <a:srgbClr val="3C3C3B"/>
                </a:solidFill>
                <a:latin typeface="Calibri"/>
                <a:cs typeface="Calibri"/>
              </a:rPr>
              <a:t>level</a:t>
            </a:r>
            <a:r>
              <a:rPr sz="1100" spc="-25">
                <a:solidFill>
                  <a:srgbClr val="3C3C3B"/>
                </a:solidFill>
                <a:latin typeface="Calibri"/>
                <a:cs typeface="Calibri"/>
              </a:rPr>
              <a:t> </a:t>
            </a:r>
            <a:r>
              <a:rPr sz="1100" spc="15">
                <a:solidFill>
                  <a:srgbClr val="3C3C3B"/>
                </a:solidFill>
                <a:latin typeface="Calibri"/>
                <a:cs typeface="Calibri"/>
              </a:rPr>
              <a:t>drilldown</a:t>
            </a:r>
            <a:r>
              <a:rPr sz="1100" spc="-20">
                <a:solidFill>
                  <a:srgbClr val="3C3C3B"/>
                </a:solidFill>
                <a:latin typeface="Calibri"/>
                <a:cs typeface="Calibri"/>
              </a:rPr>
              <a:t> </a:t>
            </a:r>
            <a:r>
              <a:rPr sz="1100" spc="15">
                <a:solidFill>
                  <a:srgbClr val="3C3C3B"/>
                </a:solidFill>
                <a:latin typeface="Calibri"/>
                <a:cs typeface="Calibri"/>
              </a:rPr>
              <a:t>navigation</a:t>
            </a:r>
            <a:endParaRPr sz="1100">
              <a:latin typeface="Calibri"/>
              <a:cs typeface="Calibri"/>
            </a:endParaRPr>
          </a:p>
          <a:p>
            <a:pPr marL="227965" marR="134620" indent="-227965">
              <a:lnSpc>
                <a:spcPct val="106100"/>
              </a:lnSpc>
              <a:buChar char="•"/>
              <a:tabLst>
                <a:tab pos="227965" algn="l"/>
                <a:tab pos="229235" algn="l"/>
              </a:tabLst>
            </a:pPr>
            <a:r>
              <a:rPr sz="1100" spc="-10">
                <a:solidFill>
                  <a:srgbClr val="3C3C3B"/>
                </a:solidFill>
                <a:latin typeface="Calibri"/>
                <a:cs typeface="Calibri"/>
              </a:rPr>
              <a:t>Mobile</a:t>
            </a:r>
            <a:r>
              <a:rPr sz="1100" spc="-30">
                <a:solidFill>
                  <a:srgbClr val="3C3C3B"/>
                </a:solidFill>
                <a:latin typeface="Calibri"/>
                <a:cs typeface="Calibri"/>
              </a:rPr>
              <a:t> </a:t>
            </a:r>
            <a:r>
              <a:rPr sz="1100" spc="5">
                <a:solidFill>
                  <a:srgbClr val="3C3C3B"/>
                </a:solidFill>
                <a:latin typeface="Calibri"/>
                <a:cs typeface="Calibri"/>
              </a:rPr>
              <a:t>Apps:</a:t>
            </a:r>
            <a:r>
              <a:rPr sz="1100" spc="-25">
                <a:solidFill>
                  <a:srgbClr val="3C3C3B"/>
                </a:solidFill>
                <a:latin typeface="Calibri"/>
                <a:cs typeface="Calibri"/>
              </a:rPr>
              <a:t> </a:t>
            </a:r>
            <a:r>
              <a:rPr sz="1100" spc="-15">
                <a:solidFill>
                  <a:srgbClr val="3C3C3B"/>
                </a:solidFill>
                <a:latin typeface="Calibri"/>
                <a:cs typeface="Calibri"/>
              </a:rPr>
              <a:t>4</a:t>
            </a:r>
            <a:r>
              <a:rPr sz="1100" spc="-25">
                <a:solidFill>
                  <a:srgbClr val="3C3C3B"/>
                </a:solidFill>
                <a:latin typeface="Calibri"/>
                <a:cs typeface="Calibri"/>
              </a:rPr>
              <a:t> </a:t>
            </a:r>
            <a:r>
              <a:rPr sz="1100" spc="20">
                <a:solidFill>
                  <a:srgbClr val="3C3C3B"/>
                </a:solidFill>
                <a:latin typeface="Calibri"/>
                <a:cs typeface="Calibri"/>
              </a:rPr>
              <a:t>Level</a:t>
            </a:r>
            <a:r>
              <a:rPr sz="1100" spc="-25">
                <a:solidFill>
                  <a:srgbClr val="3C3C3B"/>
                </a:solidFill>
                <a:latin typeface="Calibri"/>
                <a:cs typeface="Calibri"/>
              </a:rPr>
              <a:t> </a:t>
            </a:r>
            <a:r>
              <a:rPr sz="1100" spc="15" err="1">
                <a:solidFill>
                  <a:srgbClr val="3C3C3B"/>
                </a:solidFill>
                <a:latin typeface="Calibri"/>
                <a:cs typeface="Calibri"/>
              </a:rPr>
              <a:t>drildown</a:t>
            </a:r>
            <a:r>
              <a:rPr sz="1100" spc="-25">
                <a:solidFill>
                  <a:srgbClr val="3C3C3B"/>
                </a:solidFill>
                <a:latin typeface="Calibri"/>
                <a:cs typeface="Calibri"/>
              </a:rPr>
              <a:t> </a:t>
            </a:r>
            <a:r>
              <a:rPr sz="1100" spc="15">
                <a:solidFill>
                  <a:srgbClr val="3C3C3B"/>
                </a:solidFill>
                <a:latin typeface="Calibri"/>
                <a:cs typeface="Calibri"/>
              </a:rPr>
              <a:t>navigation,</a:t>
            </a:r>
            <a:r>
              <a:rPr sz="1100" spc="-25">
                <a:solidFill>
                  <a:srgbClr val="3C3C3B"/>
                </a:solidFill>
                <a:latin typeface="Calibri"/>
                <a:cs typeface="Calibri"/>
              </a:rPr>
              <a:t> </a:t>
            </a:r>
            <a:r>
              <a:rPr sz="1100" spc="10">
                <a:solidFill>
                  <a:srgbClr val="3C3C3B"/>
                </a:solidFill>
                <a:latin typeface="Calibri"/>
                <a:cs typeface="Calibri"/>
              </a:rPr>
              <a:t>large</a:t>
            </a:r>
            <a:r>
              <a:rPr sz="1100" spc="-25">
                <a:solidFill>
                  <a:srgbClr val="3C3C3B"/>
                </a:solidFill>
                <a:latin typeface="Calibri"/>
                <a:cs typeface="Calibri"/>
              </a:rPr>
              <a:t> </a:t>
            </a:r>
            <a:r>
              <a:rPr sz="1100" spc="15">
                <a:solidFill>
                  <a:srgbClr val="3C3C3B"/>
                </a:solidFill>
                <a:latin typeface="Calibri"/>
                <a:cs typeface="Calibri"/>
              </a:rPr>
              <a:t>accessible</a:t>
            </a:r>
            <a:r>
              <a:rPr sz="1100" spc="-25">
                <a:solidFill>
                  <a:srgbClr val="3C3C3B"/>
                </a:solidFill>
                <a:latin typeface="Calibri"/>
                <a:cs typeface="Calibri"/>
              </a:rPr>
              <a:t> </a:t>
            </a:r>
            <a:r>
              <a:rPr sz="1100" spc="15">
                <a:solidFill>
                  <a:srgbClr val="3C3C3B"/>
                </a:solidFill>
                <a:latin typeface="Calibri"/>
                <a:cs typeface="Calibri"/>
              </a:rPr>
              <a:t>image</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0">
                <a:solidFill>
                  <a:srgbClr val="3C3C3B"/>
                </a:solidFill>
                <a:latin typeface="Calibri"/>
                <a:cs typeface="Calibri"/>
              </a:rPr>
              <a:t>text</a:t>
            </a:r>
            <a:r>
              <a:rPr sz="1100" spc="-25">
                <a:solidFill>
                  <a:srgbClr val="3C3C3B"/>
                </a:solidFill>
                <a:latin typeface="Calibri"/>
                <a:cs typeface="Calibri"/>
              </a:rPr>
              <a:t> </a:t>
            </a:r>
            <a:r>
              <a:rPr sz="1100" spc="15">
                <a:solidFill>
                  <a:srgbClr val="3C3C3B"/>
                </a:solidFill>
                <a:latin typeface="Calibri"/>
                <a:cs typeface="Calibri"/>
              </a:rPr>
              <a:t>tiles</a:t>
            </a:r>
            <a:r>
              <a:rPr lang="en-GB" sz="1100" spc="15">
                <a:solidFill>
                  <a:srgbClr val="3C3C3B"/>
                </a:solidFill>
                <a:latin typeface="Calibri"/>
                <a:cs typeface="Calibri"/>
              </a:rPr>
              <a:t> </a:t>
            </a:r>
            <a:r>
              <a:rPr sz="1100" spc="-235">
                <a:solidFill>
                  <a:srgbClr val="3C3C3B"/>
                </a:solidFill>
                <a:latin typeface="Calibri"/>
                <a:cs typeface="Calibri"/>
              </a:rPr>
              <a:t> </a:t>
            </a:r>
            <a:r>
              <a:rPr sz="1100" spc="-5">
                <a:solidFill>
                  <a:srgbClr val="3C3C3B"/>
                </a:solidFill>
                <a:latin typeface="Calibri"/>
                <a:cs typeface="Calibri"/>
              </a:rPr>
              <a:t>for</a:t>
            </a:r>
            <a:r>
              <a:rPr sz="1100" spc="-35">
                <a:solidFill>
                  <a:srgbClr val="3C3C3B"/>
                </a:solidFill>
                <a:latin typeface="Calibri"/>
                <a:cs typeface="Calibri"/>
              </a:rPr>
              <a:t> </a:t>
            </a:r>
            <a:r>
              <a:rPr sz="1100" spc="10">
                <a:solidFill>
                  <a:srgbClr val="3C3C3B"/>
                </a:solidFill>
                <a:latin typeface="Calibri"/>
                <a:cs typeface="Calibri"/>
              </a:rPr>
              <a:t>easy</a:t>
            </a:r>
            <a:r>
              <a:rPr sz="1100" spc="-30">
                <a:solidFill>
                  <a:srgbClr val="3C3C3B"/>
                </a:solidFill>
                <a:latin typeface="Calibri"/>
                <a:cs typeface="Calibri"/>
              </a:rPr>
              <a:t> </a:t>
            </a:r>
            <a:r>
              <a:rPr sz="1100" spc="15">
                <a:solidFill>
                  <a:srgbClr val="3C3C3B"/>
                </a:solidFill>
                <a:latin typeface="Calibri"/>
                <a:cs typeface="Calibri"/>
              </a:rPr>
              <a:t>navigation</a:t>
            </a:r>
            <a:endParaRPr sz="1100">
              <a:latin typeface="Calibri"/>
              <a:cs typeface="Calibri"/>
            </a:endParaRPr>
          </a:p>
          <a:p>
            <a:pPr marL="228600" indent="-180975">
              <a:lnSpc>
                <a:spcPct val="100000"/>
              </a:lnSpc>
              <a:spcBef>
                <a:spcPts val="80"/>
              </a:spcBef>
              <a:buChar char="•"/>
              <a:tabLst>
                <a:tab pos="227965" algn="l"/>
                <a:tab pos="229235" algn="l"/>
              </a:tabLst>
            </a:pPr>
            <a:r>
              <a:rPr sz="1100" spc="15">
                <a:solidFill>
                  <a:srgbClr val="3C3C3B"/>
                </a:solidFill>
                <a:latin typeface="Calibri"/>
                <a:cs typeface="Calibri"/>
              </a:rPr>
              <a:t>Flexible</a:t>
            </a:r>
            <a:r>
              <a:rPr sz="1100" spc="-30">
                <a:solidFill>
                  <a:srgbClr val="3C3C3B"/>
                </a:solidFill>
                <a:latin typeface="Calibri"/>
                <a:cs typeface="Calibri"/>
              </a:rPr>
              <a:t> </a:t>
            </a:r>
            <a:r>
              <a:rPr sz="1100" spc="15">
                <a:solidFill>
                  <a:srgbClr val="3C3C3B"/>
                </a:solidFill>
                <a:latin typeface="Calibri"/>
                <a:cs typeface="Calibri"/>
              </a:rPr>
              <a:t>number</a:t>
            </a:r>
            <a:r>
              <a:rPr sz="1100" spc="-25">
                <a:solidFill>
                  <a:srgbClr val="3C3C3B"/>
                </a:solidFill>
                <a:latin typeface="Calibri"/>
                <a:cs typeface="Calibri"/>
              </a:rPr>
              <a:t> </a:t>
            </a:r>
            <a:r>
              <a:rPr sz="1100">
                <a:solidFill>
                  <a:srgbClr val="3C3C3B"/>
                </a:solidFill>
                <a:latin typeface="Calibri"/>
                <a:cs typeface="Calibri"/>
              </a:rPr>
              <a:t>of</a:t>
            </a:r>
            <a:r>
              <a:rPr sz="1100" spc="-25">
                <a:solidFill>
                  <a:srgbClr val="3C3C3B"/>
                </a:solidFill>
                <a:latin typeface="Calibri"/>
                <a:cs typeface="Calibri"/>
              </a:rPr>
              <a:t> </a:t>
            </a:r>
            <a:r>
              <a:rPr sz="1100" spc="5">
                <a:solidFill>
                  <a:srgbClr val="3C3C3B"/>
                </a:solidFill>
                <a:latin typeface="Calibri"/>
                <a:cs typeface="Calibri"/>
              </a:rPr>
              <a:t>categories/departments</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5">
                <a:solidFill>
                  <a:srgbClr val="3C3C3B"/>
                </a:solidFill>
                <a:latin typeface="Calibri"/>
                <a:cs typeface="Calibri"/>
              </a:rPr>
              <a:t>variable</a:t>
            </a:r>
            <a:r>
              <a:rPr sz="1100" spc="-25">
                <a:solidFill>
                  <a:srgbClr val="3C3C3B"/>
                </a:solidFill>
                <a:latin typeface="Calibri"/>
                <a:cs typeface="Calibri"/>
              </a:rPr>
              <a:t> </a:t>
            </a:r>
            <a:r>
              <a:rPr sz="1100" spc="10">
                <a:solidFill>
                  <a:srgbClr val="3C3C3B"/>
                </a:solidFill>
                <a:latin typeface="Calibri"/>
                <a:cs typeface="Calibri"/>
              </a:rPr>
              <a:t>taxonomy</a:t>
            </a:r>
            <a:r>
              <a:rPr sz="1100" spc="-25">
                <a:solidFill>
                  <a:srgbClr val="3C3C3B"/>
                </a:solidFill>
                <a:latin typeface="Calibri"/>
                <a:cs typeface="Calibri"/>
              </a:rPr>
              <a:t> </a:t>
            </a:r>
            <a:r>
              <a:rPr sz="1100" spc="15">
                <a:solidFill>
                  <a:srgbClr val="3C3C3B"/>
                </a:solidFill>
                <a:latin typeface="Calibri"/>
                <a:cs typeface="Calibri"/>
              </a:rPr>
              <a:t>levels</a:t>
            </a:r>
            <a:endParaRPr sz="1100">
              <a:latin typeface="Calibri"/>
              <a:cs typeface="Calibri"/>
            </a:endParaRPr>
          </a:p>
          <a:p>
            <a:pPr marL="228600" indent="-180975">
              <a:lnSpc>
                <a:spcPct val="100000"/>
              </a:lnSpc>
              <a:spcBef>
                <a:spcPts val="80"/>
              </a:spcBef>
              <a:buChar char="•"/>
              <a:tabLst>
                <a:tab pos="227965" algn="l"/>
                <a:tab pos="229235" algn="l"/>
              </a:tabLst>
            </a:pPr>
            <a:r>
              <a:rPr sz="1100" spc="-10">
                <a:solidFill>
                  <a:srgbClr val="3C3C3B"/>
                </a:solidFill>
                <a:latin typeface="Calibri"/>
                <a:cs typeface="Calibri"/>
              </a:rPr>
              <a:t>View</a:t>
            </a:r>
            <a:r>
              <a:rPr sz="1100" spc="-45">
                <a:solidFill>
                  <a:srgbClr val="3C3C3B"/>
                </a:solidFill>
                <a:latin typeface="Calibri"/>
                <a:cs typeface="Calibri"/>
              </a:rPr>
              <a:t> </a:t>
            </a:r>
            <a:r>
              <a:rPr sz="1100" spc="25">
                <a:solidFill>
                  <a:srgbClr val="3C3C3B"/>
                </a:solidFill>
                <a:latin typeface="Calibri"/>
                <a:cs typeface="Calibri"/>
              </a:rPr>
              <a:t>all</a:t>
            </a:r>
            <a:r>
              <a:rPr sz="1100" spc="-40">
                <a:solidFill>
                  <a:srgbClr val="3C3C3B"/>
                </a:solidFill>
                <a:latin typeface="Calibri"/>
                <a:cs typeface="Calibri"/>
              </a:rPr>
              <a:t> </a:t>
            </a:r>
            <a:r>
              <a:rPr sz="1100" spc="5">
                <a:solidFill>
                  <a:srgbClr val="3C3C3B"/>
                </a:solidFill>
                <a:latin typeface="Calibri"/>
                <a:cs typeface="Calibri"/>
              </a:rPr>
              <a:t>at</a:t>
            </a:r>
            <a:r>
              <a:rPr sz="1100" spc="-40">
                <a:solidFill>
                  <a:srgbClr val="3C3C3B"/>
                </a:solidFill>
                <a:latin typeface="Calibri"/>
                <a:cs typeface="Calibri"/>
              </a:rPr>
              <a:t> </a:t>
            </a:r>
            <a:r>
              <a:rPr sz="1100" spc="10">
                <a:solidFill>
                  <a:srgbClr val="3C3C3B"/>
                </a:solidFill>
                <a:latin typeface="Calibri"/>
                <a:cs typeface="Calibri"/>
              </a:rPr>
              <a:t>aisle/shelf</a:t>
            </a:r>
            <a:r>
              <a:rPr sz="1100" spc="-40">
                <a:solidFill>
                  <a:srgbClr val="3C3C3B"/>
                </a:solidFill>
                <a:latin typeface="Calibri"/>
                <a:cs typeface="Calibri"/>
              </a:rPr>
              <a:t> </a:t>
            </a:r>
            <a:r>
              <a:rPr sz="1100" spc="10">
                <a:solidFill>
                  <a:srgbClr val="3C3C3B"/>
                </a:solidFill>
                <a:latin typeface="Calibri"/>
                <a:cs typeface="Calibri"/>
              </a:rPr>
              <a:t>level</a:t>
            </a:r>
            <a:endParaRPr sz="1100">
              <a:latin typeface="Calibri"/>
              <a:cs typeface="Calibri"/>
            </a:endParaRPr>
          </a:p>
          <a:p>
            <a:pPr marL="228600" indent="-180975">
              <a:lnSpc>
                <a:spcPct val="100000"/>
              </a:lnSpc>
              <a:spcBef>
                <a:spcPts val="80"/>
              </a:spcBef>
              <a:buChar char="•"/>
              <a:tabLst>
                <a:tab pos="227965" algn="l"/>
                <a:tab pos="229235" algn="l"/>
              </a:tabLst>
            </a:pPr>
            <a:r>
              <a:rPr sz="1100" spc="10">
                <a:solidFill>
                  <a:srgbClr val="3C3C3B"/>
                </a:solidFill>
                <a:latin typeface="Calibri"/>
                <a:cs typeface="Calibri"/>
              </a:rPr>
              <a:t>Explore</a:t>
            </a:r>
            <a:r>
              <a:rPr sz="1100" spc="-55">
                <a:solidFill>
                  <a:srgbClr val="3C3C3B"/>
                </a:solidFill>
                <a:latin typeface="Calibri"/>
                <a:cs typeface="Calibri"/>
              </a:rPr>
              <a:t> </a:t>
            </a:r>
            <a:r>
              <a:rPr sz="1100" spc="10">
                <a:solidFill>
                  <a:srgbClr val="3C3C3B"/>
                </a:solidFill>
                <a:latin typeface="Calibri"/>
                <a:cs typeface="Calibri"/>
              </a:rPr>
              <a:t>taxonomy</a:t>
            </a:r>
            <a:r>
              <a:rPr sz="1100" spc="-50">
                <a:solidFill>
                  <a:srgbClr val="3C3C3B"/>
                </a:solidFill>
                <a:latin typeface="Calibri"/>
                <a:cs typeface="Calibri"/>
              </a:rPr>
              <a:t> </a:t>
            </a:r>
            <a:r>
              <a:rPr sz="1100" spc="10">
                <a:solidFill>
                  <a:srgbClr val="3C3C3B"/>
                </a:solidFill>
                <a:latin typeface="Calibri"/>
                <a:cs typeface="Calibri"/>
              </a:rPr>
              <a:t>buttons</a:t>
            </a:r>
            <a:endParaRPr sz="1100">
              <a:latin typeface="Calibri"/>
              <a:cs typeface="Calibri"/>
            </a:endParaRPr>
          </a:p>
          <a:p>
            <a:pPr marL="228600" indent="-180975">
              <a:lnSpc>
                <a:spcPct val="100000"/>
              </a:lnSpc>
              <a:spcBef>
                <a:spcPts val="80"/>
              </a:spcBef>
              <a:buChar char="•"/>
              <a:tabLst>
                <a:tab pos="227965" algn="l"/>
                <a:tab pos="229235" algn="l"/>
              </a:tabLst>
            </a:pPr>
            <a:r>
              <a:rPr sz="1100" spc="25">
                <a:solidFill>
                  <a:srgbClr val="3C3C3B"/>
                </a:solidFill>
                <a:latin typeface="Calibri"/>
                <a:cs typeface="Calibri"/>
              </a:rPr>
              <a:t>Scrolling</a:t>
            </a:r>
            <a:r>
              <a:rPr sz="1100" spc="-25">
                <a:solidFill>
                  <a:srgbClr val="3C3C3B"/>
                </a:solidFill>
                <a:latin typeface="Calibri"/>
                <a:cs typeface="Calibri"/>
              </a:rPr>
              <a:t> </a:t>
            </a:r>
            <a:r>
              <a:rPr sz="1100" spc="5">
                <a:solidFill>
                  <a:srgbClr val="3C3C3B"/>
                </a:solidFill>
                <a:latin typeface="Calibri"/>
                <a:cs typeface="Calibri"/>
              </a:rPr>
              <a:t>header</a:t>
            </a:r>
            <a:r>
              <a:rPr sz="1100" spc="-25">
                <a:solidFill>
                  <a:srgbClr val="3C3C3B"/>
                </a:solidFill>
                <a:latin typeface="Calibri"/>
                <a:cs typeface="Calibri"/>
              </a:rPr>
              <a:t> </a:t>
            </a:r>
            <a:r>
              <a:rPr sz="1100" spc="25">
                <a:solidFill>
                  <a:srgbClr val="3C3C3B"/>
                </a:solidFill>
                <a:latin typeface="Calibri"/>
                <a:cs typeface="Calibri"/>
              </a:rPr>
              <a:t>and</a:t>
            </a:r>
            <a:r>
              <a:rPr sz="1100" spc="-20">
                <a:solidFill>
                  <a:srgbClr val="3C3C3B"/>
                </a:solidFill>
                <a:latin typeface="Calibri"/>
                <a:cs typeface="Calibri"/>
              </a:rPr>
              <a:t> </a:t>
            </a:r>
            <a:r>
              <a:rPr sz="1100" spc="15">
                <a:solidFill>
                  <a:srgbClr val="3C3C3B"/>
                </a:solidFill>
                <a:latin typeface="Calibri"/>
                <a:cs typeface="Calibri"/>
              </a:rPr>
              <a:t>navigation,</a:t>
            </a:r>
            <a:r>
              <a:rPr sz="1100" spc="-25">
                <a:solidFill>
                  <a:srgbClr val="3C3C3B"/>
                </a:solidFill>
                <a:latin typeface="Calibri"/>
                <a:cs typeface="Calibri"/>
              </a:rPr>
              <a:t> </a:t>
            </a:r>
            <a:r>
              <a:rPr sz="1100" spc="15">
                <a:solidFill>
                  <a:srgbClr val="3C3C3B"/>
                </a:solidFill>
                <a:latin typeface="Calibri"/>
                <a:cs typeface="Calibri"/>
              </a:rPr>
              <a:t>but</a:t>
            </a:r>
            <a:r>
              <a:rPr sz="1100" spc="-25">
                <a:solidFill>
                  <a:srgbClr val="3C3C3B"/>
                </a:solidFill>
                <a:latin typeface="Calibri"/>
                <a:cs typeface="Calibri"/>
              </a:rPr>
              <a:t> </a:t>
            </a:r>
            <a:r>
              <a:rPr sz="1100" spc="5">
                <a:solidFill>
                  <a:srgbClr val="3C3C3B"/>
                </a:solidFill>
                <a:latin typeface="Calibri"/>
                <a:cs typeface="Calibri"/>
              </a:rPr>
              <a:t>persistent</a:t>
            </a:r>
            <a:r>
              <a:rPr sz="1100" spc="-20">
                <a:solidFill>
                  <a:srgbClr val="3C3C3B"/>
                </a:solidFill>
                <a:latin typeface="Calibri"/>
                <a:cs typeface="Calibri"/>
              </a:rPr>
              <a:t> </a:t>
            </a:r>
            <a:r>
              <a:rPr sz="1100" spc="10">
                <a:solidFill>
                  <a:srgbClr val="3C3C3B"/>
                </a:solidFill>
                <a:latin typeface="Calibri"/>
                <a:cs typeface="Calibri"/>
              </a:rPr>
              <a:t>search</a:t>
            </a:r>
            <a:r>
              <a:rPr sz="1100" spc="-25">
                <a:solidFill>
                  <a:srgbClr val="3C3C3B"/>
                </a:solidFill>
                <a:latin typeface="Calibri"/>
                <a:cs typeface="Calibri"/>
              </a:rPr>
              <a:t> </a:t>
            </a:r>
            <a:r>
              <a:rPr sz="1100" spc="10">
                <a:solidFill>
                  <a:srgbClr val="3C3C3B"/>
                </a:solidFill>
                <a:latin typeface="Calibri"/>
                <a:cs typeface="Calibri"/>
              </a:rPr>
              <a:t>bar</a:t>
            </a:r>
            <a:endParaRPr sz="1100">
              <a:latin typeface="Calibri"/>
              <a:cs typeface="Calibri"/>
            </a:endParaRPr>
          </a:p>
          <a:p>
            <a:pPr>
              <a:lnSpc>
                <a:spcPct val="100000"/>
              </a:lnSpc>
              <a:spcBef>
                <a:spcPts val="40"/>
              </a:spcBef>
              <a:buClr>
                <a:srgbClr val="3C3C3B"/>
              </a:buClr>
              <a:buFont typeface="Calibri"/>
              <a:buChar char="•"/>
            </a:pPr>
            <a:endParaRPr sz="1200">
              <a:latin typeface="Calibri"/>
              <a:cs typeface="Calibri"/>
            </a:endParaRPr>
          </a:p>
          <a:p>
            <a:pPr marL="12700">
              <a:tabLst>
                <a:tab pos="4872355" algn="l"/>
              </a:tabLst>
            </a:pPr>
            <a:r>
              <a:rPr lang="en-GB" sz="1100" b="1" u="sng" spc="-55">
                <a:solidFill>
                  <a:srgbClr val="3C3C3B"/>
                </a:solidFill>
                <a:uFill>
                  <a:solidFill>
                    <a:srgbClr val="3C3C3B"/>
                  </a:solidFill>
                </a:uFill>
                <a:latin typeface="Trebuchet MS"/>
                <a:cs typeface="Trebuchet MS"/>
              </a:rPr>
              <a:t> </a:t>
            </a:r>
            <a:r>
              <a:rPr sz="1100" b="1" u="sng" spc="-20">
                <a:solidFill>
                  <a:srgbClr val="3C3C3B"/>
                </a:solidFill>
                <a:uFill>
                  <a:solidFill>
                    <a:srgbClr val="3C3C3B"/>
                  </a:solidFill>
                </a:uFill>
                <a:latin typeface="Trebuchet MS"/>
                <a:cs typeface="Trebuchet MS"/>
              </a:rPr>
              <a:t>Analytics	</a:t>
            </a:r>
            <a:endParaRPr sz="1100">
              <a:latin typeface="Trebuchet MS"/>
              <a:cs typeface="Trebuchet MS"/>
            </a:endParaRPr>
          </a:p>
          <a:p>
            <a:pPr marL="227965" marR="201295" indent="-227965">
              <a:lnSpc>
                <a:spcPct val="106100"/>
              </a:lnSpc>
              <a:spcBef>
                <a:spcPts val="860"/>
              </a:spcBef>
              <a:buChar char="•"/>
              <a:tabLst>
                <a:tab pos="227965" algn="l"/>
                <a:tab pos="229235" algn="l"/>
              </a:tabLst>
            </a:pPr>
            <a:r>
              <a:rPr sz="1100" spc="10">
                <a:solidFill>
                  <a:srgbClr val="3C3C3B"/>
                </a:solidFill>
                <a:latin typeface="Calibri"/>
                <a:cs typeface="Calibri"/>
              </a:rPr>
              <a:t>Taxonomy</a:t>
            </a:r>
            <a:r>
              <a:rPr sz="1100" spc="-30">
                <a:solidFill>
                  <a:srgbClr val="3C3C3B"/>
                </a:solidFill>
                <a:latin typeface="Calibri"/>
                <a:cs typeface="Calibri"/>
              </a:rPr>
              <a:t> </a:t>
            </a:r>
            <a:r>
              <a:rPr sz="1100" spc="15">
                <a:solidFill>
                  <a:srgbClr val="3C3C3B"/>
                </a:solidFill>
                <a:latin typeface="Calibri"/>
                <a:cs typeface="Calibri"/>
              </a:rPr>
              <a:t>accounts</a:t>
            </a:r>
            <a:r>
              <a:rPr sz="1100" spc="-25">
                <a:solidFill>
                  <a:srgbClr val="3C3C3B"/>
                </a:solidFill>
                <a:latin typeface="Calibri"/>
                <a:cs typeface="Calibri"/>
              </a:rPr>
              <a:t> </a:t>
            </a:r>
            <a:r>
              <a:rPr sz="1100" spc="-5">
                <a:solidFill>
                  <a:srgbClr val="3C3C3B"/>
                </a:solidFill>
                <a:latin typeface="Calibri"/>
                <a:cs typeface="Calibri"/>
              </a:rPr>
              <a:t>for</a:t>
            </a:r>
            <a:r>
              <a:rPr sz="1100" spc="-25">
                <a:solidFill>
                  <a:srgbClr val="3C3C3B"/>
                </a:solidFill>
                <a:latin typeface="Calibri"/>
                <a:cs typeface="Calibri"/>
              </a:rPr>
              <a:t> </a:t>
            </a:r>
            <a:r>
              <a:rPr lang="en-GB" sz="1100" spc="15">
                <a:solidFill>
                  <a:srgbClr val="3C3C3B"/>
                </a:solidFill>
                <a:latin typeface="Calibri"/>
                <a:cs typeface="Calibri"/>
              </a:rPr>
              <a:t>11%</a:t>
            </a:r>
            <a:r>
              <a:rPr lang="en-GB" sz="1100" spc="-25">
                <a:solidFill>
                  <a:srgbClr val="3C3C3B"/>
                </a:solidFill>
                <a:latin typeface="Calibri"/>
                <a:cs typeface="Calibri"/>
              </a:rPr>
              <a:t> </a:t>
            </a:r>
            <a:r>
              <a:rPr sz="1100">
                <a:solidFill>
                  <a:srgbClr val="3C3C3B"/>
                </a:solidFill>
                <a:latin typeface="Calibri"/>
                <a:cs typeface="Calibri"/>
              </a:rPr>
              <a:t>of</a:t>
            </a:r>
            <a:r>
              <a:rPr sz="1100" spc="-25">
                <a:solidFill>
                  <a:srgbClr val="3C3C3B"/>
                </a:solidFill>
                <a:latin typeface="Calibri"/>
                <a:cs typeface="Calibri"/>
              </a:rPr>
              <a:t> </a:t>
            </a:r>
            <a:r>
              <a:rPr sz="1100">
                <a:solidFill>
                  <a:srgbClr val="3C3C3B"/>
                </a:solidFill>
                <a:latin typeface="Calibri"/>
                <a:cs typeface="Calibri"/>
              </a:rPr>
              <a:t>total</a:t>
            </a:r>
            <a:r>
              <a:rPr sz="1100" spc="-25">
                <a:solidFill>
                  <a:srgbClr val="3C3C3B"/>
                </a:solidFill>
                <a:latin typeface="Calibri"/>
                <a:cs typeface="Calibri"/>
              </a:rPr>
              <a:t> </a:t>
            </a:r>
            <a:r>
              <a:rPr sz="1100" spc="10">
                <a:solidFill>
                  <a:srgbClr val="3C3C3B"/>
                </a:solidFill>
                <a:latin typeface="Calibri"/>
                <a:cs typeface="Calibri"/>
              </a:rPr>
              <a:t>cart</a:t>
            </a:r>
            <a:r>
              <a:rPr sz="1100" spc="-25">
                <a:solidFill>
                  <a:srgbClr val="3C3C3B"/>
                </a:solidFill>
                <a:latin typeface="Calibri"/>
                <a:cs typeface="Calibri"/>
              </a:rPr>
              <a:t> </a:t>
            </a:r>
            <a:r>
              <a:rPr sz="1100" spc="20">
                <a:solidFill>
                  <a:srgbClr val="3C3C3B"/>
                </a:solidFill>
                <a:latin typeface="Calibri"/>
                <a:cs typeface="Calibri"/>
              </a:rPr>
              <a:t>adds,</a:t>
            </a:r>
            <a:r>
              <a:rPr lang="en-GB" sz="1100" spc="-25">
                <a:solidFill>
                  <a:srgbClr val="3C3C3B"/>
                </a:solidFill>
                <a:latin typeface="Calibri"/>
                <a:cs typeface="Calibri"/>
              </a:rPr>
              <a:t> flat vs. Q1.</a:t>
            </a:r>
          </a:p>
          <a:p>
            <a:pPr marL="227965" marR="201295" indent="-227965">
              <a:lnSpc>
                <a:spcPct val="106100"/>
              </a:lnSpc>
              <a:spcBef>
                <a:spcPts val="860"/>
              </a:spcBef>
              <a:buChar char="•"/>
              <a:tabLst>
                <a:tab pos="227965" algn="l"/>
                <a:tab pos="229235" algn="l"/>
              </a:tabLst>
            </a:pPr>
            <a:r>
              <a:rPr lang="en-GB" sz="1100" spc="-25">
                <a:solidFill>
                  <a:srgbClr val="3C3C3B"/>
                </a:solidFill>
                <a:latin typeface="Calibri"/>
                <a:cs typeface="Calibri"/>
              </a:rPr>
              <a:t>Webapp only -  27% of total visits, down 1.5% vs. Q1</a:t>
            </a:r>
          </a:p>
          <a:p>
            <a:pPr marL="227965" marR="201295" indent="-227965">
              <a:lnSpc>
                <a:spcPct val="106100"/>
              </a:lnSpc>
              <a:spcBef>
                <a:spcPts val="860"/>
              </a:spcBef>
              <a:buChar char="•"/>
              <a:tabLst>
                <a:tab pos="227965" algn="l"/>
                <a:tab pos="229235" algn="l"/>
              </a:tabLst>
            </a:pPr>
            <a:endParaRPr lang="en-GB" sz="1100" spc="-25">
              <a:solidFill>
                <a:srgbClr val="3C3C3B"/>
              </a:solidFill>
              <a:latin typeface="Calibri"/>
              <a:cs typeface="Calibri"/>
            </a:endParaRPr>
          </a:p>
        </p:txBody>
      </p:sp>
      <p:sp>
        <p:nvSpPr>
          <p:cNvPr id="58" name="object 16">
            <a:extLst>
              <a:ext uri="{FF2B5EF4-FFF2-40B4-BE49-F238E27FC236}">
                <a16:creationId xmlns:a16="http://schemas.microsoft.com/office/drawing/2014/main" id="{FBC5F5CA-0C3B-43D9-9BC6-D49A8FC789CB}"/>
              </a:ext>
            </a:extLst>
          </p:cNvPr>
          <p:cNvSpPr txBox="1"/>
          <p:nvPr/>
        </p:nvSpPr>
        <p:spPr>
          <a:xfrm>
            <a:off x="399832" y="6202967"/>
            <a:ext cx="4860290" cy="321945"/>
          </a:xfrm>
          <a:prstGeom prst="rect">
            <a:avLst/>
          </a:prstGeom>
          <a:solidFill>
            <a:srgbClr val="DEEAC5"/>
          </a:solidFill>
        </p:spPr>
        <p:txBody>
          <a:bodyPr vert="horz" wrap="square" lIns="0" tIns="111760" rIns="0" bIns="0" rtlCol="0">
            <a:spAutoFit/>
          </a:bodyPr>
          <a:lstStyle/>
          <a:p>
            <a:pPr marL="35560">
              <a:lnSpc>
                <a:spcPct val="100000"/>
              </a:lnSpc>
              <a:spcBef>
                <a:spcPts val="880"/>
              </a:spcBef>
            </a:pPr>
            <a:r>
              <a:rPr sz="1100" b="1" spc="-50">
                <a:solidFill>
                  <a:srgbClr val="3C3C3B"/>
                </a:solidFill>
                <a:latin typeface="Trebuchet MS"/>
                <a:cs typeface="Trebuchet MS"/>
              </a:rPr>
              <a:t>C</a:t>
            </a:r>
            <a:r>
              <a:rPr sz="1100" b="1" spc="-5">
                <a:solidFill>
                  <a:srgbClr val="3C3C3B"/>
                </a:solidFill>
                <a:latin typeface="Trebuchet MS"/>
                <a:cs typeface="Trebuchet MS"/>
              </a:rPr>
              <a:t>u</a:t>
            </a:r>
            <a:r>
              <a:rPr sz="1100" b="1" spc="-30">
                <a:solidFill>
                  <a:srgbClr val="3C3C3B"/>
                </a:solidFill>
                <a:latin typeface="Trebuchet MS"/>
                <a:cs typeface="Trebuchet MS"/>
              </a:rPr>
              <a:t>s</a:t>
            </a:r>
            <a:r>
              <a:rPr sz="1100" b="1" spc="-35">
                <a:solidFill>
                  <a:srgbClr val="3C3C3B"/>
                </a:solidFill>
                <a:latin typeface="Trebuchet MS"/>
                <a:cs typeface="Trebuchet MS"/>
              </a:rPr>
              <a:t>t</a:t>
            </a:r>
            <a:r>
              <a:rPr sz="1100" b="1" spc="-25">
                <a:solidFill>
                  <a:srgbClr val="3C3C3B"/>
                </a:solidFill>
                <a:latin typeface="Trebuchet MS"/>
                <a:cs typeface="Trebuchet MS"/>
              </a:rPr>
              <a:t>omer</a:t>
            </a:r>
            <a:r>
              <a:rPr sz="1100" b="1" spc="-114">
                <a:solidFill>
                  <a:srgbClr val="3C3C3B"/>
                </a:solidFill>
                <a:latin typeface="Trebuchet MS"/>
                <a:cs typeface="Trebuchet MS"/>
              </a:rPr>
              <a:t> </a:t>
            </a:r>
            <a:r>
              <a:rPr sz="1100" b="1" spc="-40">
                <a:solidFill>
                  <a:srgbClr val="3C3C3B"/>
                </a:solidFill>
                <a:latin typeface="Trebuchet MS"/>
                <a:cs typeface="Trebuchet MS"/>
              </a:rPr>
              <a:t>f</a:t>
            </a:r>
            <a:r>
              <a:rPr sz="1100" b="1" spc="-35">
                <a:solidFill>
                  <a:srgbClr val="3C3C3B"/>
                </a:solidFill>
                <a:latin typeface="Trebuchet MS"/>
                <a:cs typeface="Trebuchet MS"/>
              </a:rPr>
              <a:t>eed</a:t>
            </a:r>
            <a:r>
              <a:rPr sz="1100" b="1" spc="-50">
                <a:solidFill>
                  <a:srgbClr val="3C3C3B"/>
                </a:solidFill>
                <a:latin typeface="Trebuchet MS"/>
                <a:cs typeface="Trebuchet MS"/>
              </a:rPr>
              <a:t>b</a:t>
            </a:r>
            <a:r>
              <a:rPr sz="1100" b="1" spc="-15">
                <a:solidFill>
                  <a:srgbClr val="3C3C3B"/>
                </a:solidFill>
                <a:latin typeface="Trebuchet MS"/>
                <a:cs typeface="Trebuchet MS"/>
              </a:rPr>
              <a:t>ack</a:t>
            </a:r>
            <a:r>
              <a:rPr sz="1100" b="1" spc="-114">
                <a:solidFill>
                  <a:srgbClr val="3C3C3B"/>
                </a:solidFill>
                <a:latin typeface="Trebuchet MS"/>
                <a:cs typeface="Trebuchet MS"/>
              </a:rPr>
              <a:t> </a:t>
            </a:r>
            <a:r>
              <a:rPr sz="1100" b="1" spc="-20">
                <a:solidFill>
                  <a:srgbClr val="3C3C3B"/>
                </a:solidFill>
                <a:latin typeface="Trebuchet MS"/>
                <a:cs typeface="Trebuchet MS"/>
              </a:rPr>
              <a:t>t</a:t>
            </a:r>
            <a:r>
              <a:rPr sz="1100" b="1" spc="-35">
                <a:solidFill>
                  <a:srgbClr val="3C3C3B"/>
                </a:solidFill>
                <a:latin typeface="Trebuchet MS"/>
                <a:cs typeface="Trebuchet MS"/>
              </a:rPr>
              <a:t>r</a:t>
            </a:r>
            <a:r>
              <a:rPr sz="1100" b="1" spc="-20">
                <a:solidFill>
                  <a:srgbClr val="3C3C3B"/>
                </a:solidFill>
                <a:latin typeface="Trebuchet MS"/>
                <a:cs typeface="Trebuchet MS"/>
              </a:rPr>
              <a:t>ends</a:t>
            </a:r>
            <a:endParaRPr sz="1100">
              <a:latin typeface="Trebuchet MS"/>
              <a:cs typeface="Trebuchet MS"/>
            </a:endParaRPr>
          </a:p>
        </p:txBody>
      </p:sp>
      <p:sp>
        <p:nvSpPr>
          <p:cNvPr id="59" name="object 17">
            <a:extLst>
              <a:ext uri="{FF2B5EF4-FFF2-40B4-BE49-F238E27FC236}">
                <a16:creationId xmlns:a16="http://schemas.microsoft.com/office/drawing/2014/main" id="{D04C2548-3E40-4964-A8DC-C75F50B7798E}"/>
              </a:ext>
            </a:extLst>
          </p:cNvPr>
          <p:cNvSpPr txBox="1"/>
          <p:nvPr/>
        </p:nvSpPr>
        <p:spPr>
          <a:xfrm>
            <a:off x="399832" y="6527605"/>
            <a:ext cx="4860290" cy="1033144"/>
          </a:xfrm>
          <a:prstGeom prst="rect">
            <a:avLst/>
          </a:prstGeom>
          <a:solidFill>
            <a:srgbClr val="DEEAC5"/>
          </a:solidFill>
        </p:spPr>
        <p:txBody>
          <a:bodyPr vert="horz" wrap="square" lIns="0" tIns="63500" rIns="0" bIns="0" rtlCol="0">
            <a:spAutoFit/>
          </a:bodyPr>
          <a:lstStyle/>
          <a:p>
            <a:pPr marL="215265" marR="248285" indent="-215265">
              <a:lnSpc>
                <a:spcPct val="106100"/>
              </a:lnSpc>
              <a:spcBef>
                <a:spcPts val="500"/>
              </a:spcBef>
              <a:buChar char="•"/>
              <a:tabLst>
                <a:tab pos="215265" algn="l"/>
                <a:tab pos="216535" algn="l"/>
              </a:tabLst>
            </a:pPr>
            <a:r>
              <a:rPr sz="1100" spc="10">
                <a:solidFill>
                  <a:srgbClr val="3C3C3B"/>
                </a:solidFill>
                <a:latin typeface="Calibri"/>
                <a:cs typeface="Calibri"/>
              </a:rPr>
              <a:t>Customers</a:t>
            </a:r>
            <a:r>
              <a:rPr sz="1100" spc="-30">
                <a:solidFill>
                  <a:srgbClr val="3C3C3B"/>
                </a:solidFill>
                <a:latin typeface="Calibri"/>
                <a:cs typeface="Calibri"/>
              </a:rPr>
              <a:t> </a:t>
            </a:r>
            <a:r>
              <a:rPr sz="1100" spc="15">
                <a:solidFill>
                  <a:srgbClr val="3C3C3B"/>
                </a:solidFill>
                <a:latin typeface="Calibri"/>
                <a:cs typeface="Calibri"/>
              </a:rPr>
              <a:t>find</a:t>
            </a:r>
            <a:r>
              <a:rPr sz="1100" spc="-25">
                <a:solidFill>
                  <a:srgbClr val="3C3C3B"/>
                </a:solidFill>
                <a:latin typeface="Calibri"/>
                <a:cs typeface="Calibri"/>
              </a:rPr>
              <a:t> </a:t>
            </a:r>
            <a:r>
              <a:rPr sz="1100" spc="5">
                <a:solidFill>
                  <a:srgbClr val="3C3C3B"/>
                </a:solidFill>
                <a:latin typeface="Calibri"/>
                <a:cs typeface="Calibri"/>
              </a:rPr>
              <a:t>the</a:t>
            </a:r>
            <a:r>
              <a:rPr sz="1100" spc="-30">
                <a:solidFill>
                  <a:srgbClr val="3C3C3B"/>
                </a:solidFill>
                <a:latin typeface="Calibri"/>
                <a:cs typeface="Calibri"/>
              </a:rPr>
              <a:t> </a:t>
            </a:r>
            <a:r>
              <a:rPr sz="1100" spc="15">
                <a:solidFill>
                  <a:srgbClr val="3C3C3B"/>
                </a:solidFill>
                <a:latin typeface="Calibri"/>
                <a:cs typeface="Calibri"/>
              </a:rPr>
              <a:t>navigation</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0">
                <a:solidFill>
                  <a:srgbClr val="3C3C3B"/>
                </a:solidFill>
                <a:latin typeface="Calibri"/>
                <a:cs typeface="Calibri"/>
              </a:rPr>
              <a:t>taxonomy</a:t>
            </a:r>
            <a:r>
              <a:rPr sz="1100" spc="-30">
                <a:solidFill>
                  <a:srgbClr val="3C3C3B"/>
                </a:solidFill>
                <a:latin typeface="Calibri"/>
                <a:cs typeface="Calibri"/>
              </a:rPr>
              <a:t> </a:t>
            </a:r>
            <a:r>
              <a:rPr sz="1100" spc="10">
                <a:solidFill>
                  <a:srgbClr val="3C3C3B"/>
                </a:solidFill>
                <a:latin typeface="Calibri"/>
                <a:cs typeface="Calibri"/>
              </a:rPr>
              <a:t>overly</a:t>
            </a:r>
            <a:r>
              <a:rPr sz="1100" spc="-25">
                <a:solidFill>
                  <a:srgbClr val="3C3C3B"/>
                </a:solidFill>
                <a:latin typeface="Calibri"/>
                <a:cs typeface="Calibri"/>
              </a:rPr>
              <a:t> </a:t>
            </a:r>
            <a:r>
              <a:rPr sz="1100" spc="15">
                <a:solidFill>
                  <a:srgbClr val="3C3C3B"/>
                </a:solidFill>
                <a:latin typeface="Calibri"/>
                <a:cs typeface="Calibri"/>
              </a:rPr>
              <a:t>complex</a:t>
            </a:r>
            <a:r>
              <a:rPr sz="1100" spc="-30">
                <a:solidFill>
                  <a:srgbClr val="3C3C3B"/>
                </a:solidFill>
                <a:latin typeface="Calibri"/>
                <a:cs typeface="Calibri"/>
              </a:rPr>
              <a:t> </a:t>
            </a:r>
            <a:r>
              <a:rPr sz="1100" spc="10">
                <a:solidFill>
                  <a:srgbClr val="3C3C3B"/>
                </a:solidFill>
                <a:latin typeface="Calibri"/>
                <a:cs typeface="Calibri"/>
              </a:rPr>
              <a:t>with</a:t>
            </a:r>
            <a:r>
              <a:rPr sz="1100" spc="-25">
                <a:solidFill>
                  <a:srgbClr val="3C3C3B"/>
                </a:solidFill>
                <a:latin typeface="Calibri"/>
                <a:cs typeface="Calibri"/>
              </a:rPr>
              <a:t> </a:t>
            </a:r>
            <a:r>
              <a:rPr sz="1100" spc="5">
                <a:solidFill>
                  <a:srgbClr val="3C3C3B"/>
                </a:solidFill>
                <a:latin typeface="Calibri"/>
                <a:cs typeface="Calibri"/>
              </a:rPr>
              <a:t>too</a:t>
            </a:r>
            <a:r>
              <a:rPr sz="1100" spc="-25">
                <a:solidFill>
                  <a:srgbClr val="3C3C3B"/>
                </a:solidFill>
                <a:latin typeface="Calibri"/>
                <a:cs typeface="Calibri"/>
              </a:rPr>
              <a:t> </a:t>
            </a:r>
            <a:r>
              <a:rPr sz="1100" spc="25">
                <a:solidFill>
                  <a:srgbClr val="3C3C3B"/>
                </a:solidFill>
                <a:latin typeface="Calibri"/>
                <a:cs typeface="Calibri"/>
              </a:rPr>
              <a:t>many </a:t>
            </a:r>
            <a:r>
              <a:rPr sz="1100" spc="-235">
                <a:solidFill>
                  <a:srgbClr val="3C3C3B"/>
                </a:solidFill>
                <a:latin typeface="Calibri"/>
                <a:cs typeface="Calibri"/>
              </a:rPr>
              <a:t> </a:t>
            </a:r>
            <a:r>
              <a:rPr sz="1100" spc="10">
                <a:solidFill>
                  <a:srgbClr val="3C3C3B"/>
                </a:solidFill>
                <a:latin typeface="Calibri"/>
                <a:cs typeface="Calibri"/>
              </a:rPr>
              <a:t>sub-categories,</a:t>
            </a:r>
            <a:r>
              <a:rPr sz="1100" spc="-30">
                <a:solidFill>
                  <a:srgbClr val="3C3C3B"/>
                </a:solidFill>
                <a:latin typeface="Calibri"/>
                <a:cs typeface="Calibri"/>
              </a:rPr>
              <a:t> </a:t>
            </a:r>
            <a:r>
              <a:rPr sz="1100" spc="30">
                <a:solidFill>
                  <a:srgbClr val="3C3C3B"/>
                </a:solidFill>
                <a:latin typeface="Calibri"/>
                <a:cs typeface="Calibri"/>
              </a:rPr>
              <a:t>making</a:t>
            </a:r>
            <a:r>
              <a:rPr sz="1100" spc="-30">
                <a:solidFill>
                  <a:srgbClr val="3C3C3B"/>
                </a:solidFill>
                <a:latin typeface="Calibri"/>
                <a:cs typeface="Calibri"/>
              </a:rPr>
              <a:t> </a:t>
            </a:r>
            <a:r>
              <a:rPr sz="1100" spc="10">
                <a:solidFill>
                  <a:srgbClr val="3C3C3B"/>
                </a:solidFill>
                <a:latin typeface="Calibri"/>
                <a:cs typeface="Calibri"/>
              </a:rPr>
              <a:t>it</a:t>
            </a:r>
            <a:r>
              <a:rPr sz="1100" spc="-30">
                <a:solidFill>
                  <a:srgbClr val="3C3C3B"/>
                </a:solidFill>
                <a:latin typeface="Calibri"/>
                <a:cs typeface="Calibri"/>
              </a:rPr>
              <a:t> </a:t>
            </a:r>
            <a:r>
              <a:rPr sz="1100" spc="10">
                <a:solidFill>
                  <a:srgbClr val="3C3C3B"/>
                </a:solidFill>
                <a:latin typeface="Calibri"/>
                <a:cs typeface="Calibri"/>
              </a:rPr>
              <a:t>time</a:t>
            </a:r>
            <a:r>
              <a:rPr sz="1100" spc="-30">
                <a:solidFill>
                  <a:srgbClr val="3C3C3B"/>
                </a:solidFill>
                <a:latin typeface="Calibri"/>
                <a:cs typeface="Calibri"/>
              </a:rPr>
              <a:t> </a:t>
            </a:r>
            <a:r>
              <a:rPr sz="1100" spc="20">
                <a:solidFill>
                  <a:srgbClr val="3C3C3B"/>
                </a:solidFill>
                <a:latin typeface="Calibri"/>
                <a:cs typeface="Calibri"/>
              </a:rPr>
              <a:t>consuming</a:t>
            </a:r>
            <a:r>
              <a:rPr sz="1100" spc="-30">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5">
                <a:solidFill>
                  <a:srgbClr val="3C3C3B"/>
                </a:solidFill>
                <a:latin typeface="Calibri"/>
                <a:cs typeface="Calibri"/>
              </a:rPr>
              <a:t>confusing</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15">
                <a:solidFill>
                  <a:srgbClr val="3C3C3B"/>
                </a:solidFill>
                <a:latin typeface="Calibri"/>
                <a:cs typeface="Calibri"/>
              </a:rPr>
              <a:t>use</a:t>
            </a:r>
            <a:endParaRPr sz="1100">
              <a:latin typeface="Calibri"/>
              <a:cs typeface="Calibri"/>
            </a:endParaRPr>
          </a:p>
          <a:p>
            <a:pPr marL="215900" indent="-180975">
              <a:lnSpc>
                <a:spcPct val="100000"/>
              </a:lnSpc>
              <a:spcBef>
                <a:spcPts val="80"/>
              </a:spcBef>
              <a:buChar char="•"/>
              <a:tabLst>
                <a:tab pos="215265" algn="l"/>
                <a:tab pos="216535" algn="l"/>
              </a:tabLst>
            </a:pPr>
            <a:r>
              <a:rPr sz="1100" spc="10">
                <a:solidFill>
                  <a:srgbClr val="3C3C3B"/>
                </a:solidFill>
                <a:latin typeface="Calibri"/>
                <a:cs typeface="Calibri"/>
              </a:rPr>
              <a:t>Customers</a:t>
            </a:r>
            <a:r>
              <a:rPr sz="1100" spc="-30">
                <a:solidFill>
                  <a:srgbClr val="3C3C3B"/>
                </a:solidFill>
                <a:latin typeface="Calibri"/>
                <a:cs typeface="Calibri"/>
              </a:rPr>
              <a:t> </a:t>
            </a:r>
            <a:r>
              <a:rPr sz="1100" spc="30">
                <a:solidFill>
                  <a:srgbClr val="3C3C3B"/>
                </a:solidFill>
                <a:latin typeface="Calibri"/>
                <a:cs typeface="Calibri"/>
              </a:rPr>
              <a:t>ask</a:t>
            </a:r>
            <a:r>
              <a:rPr sz="1100" spc="-30">
                <a:solidFill>
                  <a:srgbClr val="3C3C3B"/>
                </a:solidFill>
                <a:latin typeface="Calibri"/>
                <a:cs typeface="Calibri"/>
              </a:rPr>
              <a:t> </a:t>
            </a:r>
            <a:r>
              <a:rPr sz="1100" spc="-5">
                <a:solidFill>
                  <a:srgbClr val="3C3C3B"/>
                </a:solidFill>
                <a:latin typeface="Calibri"/>
                <a:cs typeface="Calibri"/>
              </a:rPr>
              <a:t>for</a:t>
            </a:r>
            <a:r>
              <a:rPr sz="1100" spc="-25">
                <a:solidFill>
                  <a:srgbClr val="3C3C3B"/>
                </a:solidFill>
                <a:latin typeface="Calibri"/>
                <a:cs typeface="Calibri"/>
              </a:rPr>
              <a:t> </a:t>
            </a:r>
            <a:r>
              <a:rPr sz="1100" spc="10">
                <a:solidFill>
                  <a:srgbClr val="3C3C3B"/>
                </a:solidFill>
                <a:latin typeface="Calibri"/>
                <a:cs typeface="Calibri"/>
              </a:rPr>
              <a:t>view</a:t>
            </a:r>
            <a:r>
              <a:rPr sz="1100" spc="-30">
                <a:solidFill>
                  <a:srgbClr val="3C3C3B"/>
                </a:solidFill>
                <a:latin typeface="Calibri"/>
                <a:cs typeface="Calibri"/>
              </a:rPr>
              <a:t> </a:t>
            </a:r>
            <a:r>
              <a:rPr sz="1100" spc="25">
                <a:solidFill>
                  <a:srgbClr val="3C3C3B"/>
                </a:solidFill>
                <a:latin typeface="Calibri"/>
                <a:cs typeface="Calibri"/>
              </a:rPr>
              <a:t>all</a:t>
            </a:r>
            <a:r>
              <a:rPr sz="1100" spc="-30">
                <a:solidFill>
                  <a:srgbClr val="3C3C3B"/>
                </a:solidFill>
                <a:latin typeface="Calibri"/>
                <a:cs typeface="Calibri"/>
              </a:rPr>
              <a:t> </a:t>
            </a:r>
            <a:r>
              <a:rPr sz="1100" spc="15">
                <a:solidFill>
                  <a:srgbClr val="3C3C3B"/>
                </a:solidFill>
                <a:latin typeface="Calibri"/>
                <a:cs typeface="Calibri"/>
              </a:rPr>
              <a:t>on</a:t>
            </a:r>
            <a:r>
              <a:rPr sz="1100" spc="-25">
                <a:solidFill>
                  <a:srgbClr val="3C3C3B"/>
                </a:solidFill>
                <a:latin typeface="Calibri"/>
                <a:cs typeface="Calibri"/>
              </a:rPr>
              <a:t> </a:t>
            </a:r>
            <a:r>
              <a:rPr sz="1100" spc="5">
                <a:solidFill>
                  <a:srgbClr val="3C3C3B"/>
                </a:solidFill>
                <a:latin typeface="Calibri"/>
                <a:cs typeface="Calibri"/>
              </a:rPr>
              <a:t>more</a:t>
            </a:r>
            <a:r>
              <a:rPr sz="1100" spc="-30">
                <a:solidFill>
                  <a:srgbClr val="3C3C3B"/>
                </a:solidFill>
                <a:latin typeface="Calibri"/>
                <a:cs typeface="Calibri"/>
              </a:rPr>
              <a:t> </a:t>
            </a:r>
            <a:r>
              <a:rPr sz="1100" spc="10">
                <a:solidFill>
                  <a:srgbClr val="3C3C3B"/>
                </a:solidFill>
                <a:latin typeface="Calibri"/>
                <a:cs typeface="Calibri"/>
              </a:rPr>
              <a:t>taxonomy</a:t>
            </a:r>
            <a:r>
              <a:rPr sz="1100" spc="-25">
                <a:solidFill>
                  <a:srgbClr val="3C3C3B"/>
                </a:solidFill>
                <a:latin typeface="Calibri"/>
                <a:cs typeface="Calibri"/>
              </a:rPr>
              <a:t> </a:t>
            </a:r>
            <a:r>
              <a:rPr sz="1100" spc="15">
                <a:solidFill>
                  <a:srgbClr val="3C3C3B"/>
                </a:solidFill>
                <a:latin typeface="Calibri"/>
                <a:cs typeface="Calibri"/>
              </a:rPr>
              <a:t>levels</a:t>
            </a:r>
            <a:r>
              <a:rPr sz="1100" spc="-30">
                <a:solidFill>
                  <a:srgbClr val="3C3C3B"/>
                </a:solidFill>
                <a:latin typeface="Calibri"/>
                <a:cs typeface="Calibri"/>
              </a:rPr>
              <a:t> </a:t>
            </a:r>
            <a:r>
              <a:rPr sz="1100" spc="10">
                <a:solidFill>
                  <a:srgbClr val="3C3C3B"/>
                </a:solidFill>
                <a:latin typeface="Calibri"/>
                <a:cs typeface="Calibri"/>
              </a:rPr>
              <a:t>with</a:t>
            </a:r>
            <a:r>
              <a:rPr sz="1100" spc="-30">
                <a:solidFill>
                  <a:srgbClr val="3C3C3B"/>
                </a:solidFill>
                <a:latin typeface="Calibri"/>
                <a:cs typeface="Calibri"/>
              </a:rPr>
              <a:t> </a:t>
            </a:r>
            <a:r>
              <a:rPr sz="1100" spc="15">
                <a:solidFill>
                  <a:srgbClr val="3C3C3B"/>
                </a:solidFill>
                <a:latin typeface="Calibri"/>
                <a:cs typeface="Calibri"/>
              </a:rPr>
              <a:t>improved</a:t>
            </a:r>
            <a:r>
              <a:rPr sz="1100" spc="-25">
                <a:solidFill>
                  <a:srgbClr val="3C3C3B"/>
                </a:solidFill>
                <a:latin typeface="Calibri"/>
                <a:cs typeface="Calibri"/>
              </a:rPr>
              <a:t> </a:t>
            </a:r>
            <a:r>
              <a:rPr sz="1100" spc="5">
                <a:solidFill>
                  <a:srgbClr val="3C3C3B"/>
                </a:solidFill>
                <a:latin typeface="Calibri"/>
                <a:cs typeface="Calibri"/>
              </a:rPr>
              <a:t>filters</a:t>
            </a:r>
            <a:endParaRPr sz="1100">
              <a:latin typeface="Calibri"/>
              <a:cs typeface="Calibri"/>
            </a:endParaRPr>
          </a:p>
          <a:p>
            <a:pPr marL="215900" indent="-180975">
              <a:lnSpc>
                <a:spcPct val="100000"/>
              </a:lnSpc>
              <a:spcBef>
                <a:spcPts val="80"/>
              </a:spcBef>
              <a:buChar char="•"/>
              <a:tabLst>
                <a:tab pos="215265" algn="l"/>
                <a:tab pos="216535" algn="l"/>
              </a:tabLst>
            </a:pPr>
            <a:r>
              <a:rPr sz="1100" spc="15">
                <a:solidFill>
                  <a:srgbClr val="3C3C3B"/>
                </a:solidFill>
                <a:latin typeface="Calibri"/>
                <a:cs typeface="Calibri"/>
              </a:rPr>
              <a:t>Navigating/going</a:t>
            </a:r>
            <a:r>
              <a:rPr sz="1100" spc="-25">
                <a:solidFill>
                  <a:srgbClr val="3C3C3B"/>
                </a:solidFill>
                <a:latin typeface="Calibri"/>
                <a:cs typeface="Calibri"/>
              </a:rPr>
              <a:t> </a:t>
            </a:r>
            <a:r>
              <a:rPr sz="1100" spc="30">
                <a:solidFill>
                  <a:srgbClr val="3C3C3B"/>
                </a:solidFill>
                <a:latin typeface="Calibri"/>
                <a:cs typeface="Calibri"/>
              </a:rPr>
              <a:t>back</a:t>
            </a:r>
            <a:r>
              <a:rPr sz="1100" spc="-25">
                <a:solidFill>
                  <a:srgbClr val="3C3C3B"/>
                </a:solidFill>
                <a:latin typeface="Calibri"/>
                <a:cs typeface="Calibri"/>
              </a:rPr>
              <a:t> </a:t>
            </a:r>
            <a:r>
              <a:rPr sz="1100" spc="15">
                <a:solidFill>
                  <a:srgbClr val="3C3C3B"/>
                </a:solidFill>
                <a:latin typeface="Calibri"/>
                <a:cs typeface="Calibri"/>
              </a:rPr>
              <a:t>on</a:t>
            </a:r>
            <a:r>
              <a:rPr sz="1100" spc="-25">
                <a:solidFill>
                  <a:srgbClr val="3C3C3B"/>
                </a:solidFill>
                <a:latin typeface="Calibri"/>
                <a:cs typeface="Calibri"/>
              </a:rPr>
              <a:t> </a:t>
            </a:r>
            <a:r>
              <a:rPr sz="1100" spc="5">
                <a:solidFill>
                  <a:srgbClr val="3C3C3B"/>
                </a:solidFill>
                <a:latin typeface="Calibri"/>
                <a:cs typeface="Calibri"/>
              </a:rPr>
              <a:t>the</a:t>
            </a:r>
            <a:r>
              <a:rPr sz="1100" spc="-25">
                <a:solidFill>
                  <a:srgbClr val="3C3C3B"/>
                </a:solidFill>
                <a:latin typeface="Calibri"/>
                <a:cs typeface="Calibri"/>
              </a:rPr>
              <a:t> </a:t>
            </a:r>
            <a:r>
              <a:rPr sz="1100" spc="30">
                <a:solidFill>
                  <a:srgbClr val="3C3C3B"/>
                </a:solidFill>
                <a:latin typeface="Calibri"/>
                <a:cs typeface="Calibri"/>
              </a:rPr>
              <a:t>app</a:t>
            </a:r>
            <a:r>
              <a:rPr sz="1100" spc="-25">
                <a:solidFill>
                  <a:srgbClr val="3C3C3B"/>
                </a:solidFill>
                <a:latin typeface="Calibri"/>
                <a:cs typeface="Calibri"/>
              </a:rPr>
              <a:t> </a:t>
            </a:r>
            <a:r>
              <a:rPr sz="1100" spc="25">
                <a:solidFill>
                  <a:srgbClr val="3C3C3B"/>
                </a:solidFill>
                <a:latin typeface="Calibri"/>
                <a:cs typeface="Calibri"/>
              </a:rPr>
              <a:t>is</a:t>
            </a:r>
            <a:r>
              <a:rPr sz="1100" spc="-25">
                <a:solidFill>
                  <a:srgbClr val="3C3C3B"/>
                </a:solidFill>
                <a:latin typeface="Calibri"/>
                <a:cs typeface="Calibri"/>
              </a:rPr>
              <a:t> </a:t>
            </a:r>
            <a:r>
              <a:rPr sz="1100" spc="15">
                <a:solidFill>
                  <a:srgbClr val="3C3C3B"/>
                </a:solidFill>
                <a:latin typeface="Calibri"/>
                <a:cs typeface="Calibri"/>
              </a:rPr>
              <a:t>confusing</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a:solidFill>
                  <a:srgbClr val="3C3C3B"/>
                </a:solidFill>
                <a:latin typeface="Calibri"/>
                <a:cs typeface="Calibri"/>
              </a:rPr>
              <a:t>ineffective</a:t>
            </a:r>
            <a:endParaRPr sz="1100">
              <a:latin typeface="Calibri"/>
              <a:cs typeface="Calibri"/>
            </a:endParaRPr>
          </a:p>
          <a:p>
            <a:pPr marL="215900" indent="-180975">
              <a:lnSpc>
                <a:spcPct val="100000"/>
              </a:lnSpc>
              <a:spcBef>
                <a:spcPts val="80"/>
              </a:spcBef>
              <a:buChar char="•"/>
              <a:tabLst>
                <a:tab pos="215265" algn="l"/>
                <a:tab pos="216535" algn="l"/>
              </a:tabLst>
            </a:pPr>
            <a:r>
              <a:rPr sz="1100" spc="5">
                <a:solidFill>
                  <a:srgbClr val="3C3C3B"/>
                </a:solidFill>
                <a:latin typeface="Calibri"/>
                <a:cs typeface="Calibri"/>
              </a:rPr>
              <a:t>Directly</a:t>
            </a:r>
            <a:r>
              <a:rPr sz="1100" spc="-30">
                <a:solidFill>
                  <a:srgbClr val="3C3C3B"/>
                </a:solidFill>
                <a:latin typeface="Calibri"/>
                <a:cs typeface="Calibri"/>
              </a:rPr>
              <a:t> </a:t>
            </a:r>
            <a:r>
              <a:rPr sz="1100" spc="20">
                <a:solidFill>
                  <a:srgbClr val="3C3C3B"/>
                </a:solidFill>
                <a:latin typeface="Calibri"/>
                <a:cs typeface="Calibri"/>
              </a:rPr>
              <a:t>comparing</a:t>
            </a:r>
            <a:r>
              <a:rPr sz="1100" spc="-25">
                <a:solidFill>
                  <a:srgbClr val="3C3C3B"/>
                </a:solidFill>
                <a:latin typeface="Calibri"/>
                <a:cs typeface="Calibri"/>
              </a:rPr>
              <a:t> </a:t>
            </a:r>
            <a:r>
              <a:rPr sz="1100" spc="10">
                <a:solidFill>
                  <a:srgbClr val="3C3C3B"/>
                </a:solidFill>
                <a:latin typeface="Calibri"/>
                <a:cs typeface="Calibri"/>
              </a:rPr>
              <a:t>our</a:t>
            </a:r>
            <a:r>
              <a:rPr sz="1100" spc="200">
                <a:solidFill>
                  <a:srgbClr val="3C3C3B"/>
                </a:solidFill>
                <a:latin typeface="Calibri"/>
                <a:cs typeface="Calibri"/>
              </a:rPr>
              <a:t> </a:t>
            </a:r>
            <a:r>
              <a:rPr sz="1100" spc="5">
                <a:solidFill>
                  <a:srgbClr val="3C3C3B"/>
                </a:solidFill>
                <a:latin typeface="Calibri"/>
                <a:cs typeface="Calibri"/>
              </a:rPr>
              <a:t>App</a:t>
            </a:r>
            <a:r>
              <a:rPr sz="1100" spc="-25">
                <a:solidFill>
                  <a:srgbClr val="3C3C3B"/>
                </a:solidFill>
                <a:latin typeface="Calibri"/>
                <a:cs typeface="Calibri"/>
              </a:rPr>
              <a:t> </a:t>
            </a:r>
            <a:r>
              <a:rPr sz="1100" spc="15">
                <a:solidFill>
                  <a:srgbClr val="3C3C3B"/>
                </a:solidFill>
                <a:latin typeface="Calibri"/>
                <a:cs typeface="Calibri"/>
              </a:rPr>
              <a:t>navigation</a:t>
            </a:r>
            <a:r>
              <a:rPr sz="1100" spc="-25">
                <a:solidFill>
                  <a:srgbClr val="3C3C3B"/>
                </a:solidFill>
                <a:latin typeface="Calibri"/>
                <a:cs typeface="Calibri"/>
              </a:rPr>
              <a:t> </a:t>
            </a:r>
            <a:r>
              <a:rPr sz="1100" spc="10">
                <a:solidFill>
                  <a:srgbClr val="3C3C3B"/>
                </a:solidFill>
                <a:latin typeface="Calibri"/>
                <a:cs typeface="Calibri"/>
              </a:rPr>
              <a:t>unfavourably</a:t>
            </a:r>
            <a:r>
              <a:rPr sz="1100" spc="-25">
                <a:solidFill>
                  <a:srgbClr val="3C3C3B"/>
                </a:solidFill>
                <a:latin typeface="Calibri"/>
                <a:cs typeface="Calibri"/>
              </a:rPr>
              <a:t> </a:t>
            </a:r>
            <a:r>
              <a:rPr sz="1100" spc="10">
                <a:solidFill>
                  <a:srgbClr val="3C3C3B"/>
                </a:solidFill>
                <a:latin typeface="Calibri"/>
                <a:cs typeface="Calibri"/>
              </a:rPr>
              <a:t>with</a:t>
            </a:r>
            <a:r>
              <a:rPr sz="1100" spc="-30">
                <a:solidFill>
                  <a:srgbClr val="3C3C3B"/>
                </a:solidFill>
                <a:latin typeface="Calibri"/>
                <a:cs typeface="Calibri"/>
              </a:rPr>
              <a:t> </a:t>
            </a:r>
            <a:r>
              <a:rPr sz="1100" spc="5">
                <a:solidFill>
                  <a:srgbClr val="3C3C3B"/>
                </a:solidFill>
                <a:latin typeface="Calibri"/>
                <a:cs typeface="Calibri"/>
              </a:rPr>
              <a:t>the</a:t>
            </a:r>
            <a:r>
              <a:rPr sz="1100" spc="-25">
                <a:solidFill>
                  <a:srgbClr val="3C3C3B"/>
                </a:solidFill>
                <a:latin typeface="Calibri"/>
                <a:cs typeface="Calibri"/>
              </a:rPr>
              <a:t> </a:t>
            </a:r>
            <a:r>
              <a:rPr sz="1100" spc="5">
                <a:solidFill>
                  <a:srgbClr val="3C3C3B"/>
                </a:solidFill>
                <a:latin typeface="Calibri"/>
                <a:cs typeface="Calibri"/>
              </a:rPr>
              <a:t>Tesco</a:t>
            </a:r>
            <a:r>
              <a:rPr sz="1100" spc="-25">
                <a:solidFill>
                  <a:srgbClr val="3C3C3B"/>
                </a:solidFill>
                <a:latin typeface="Calibri"/>
                <a:cs typeface="Calibri"/>
              </a:rPr>
              <a:t> </a:t>
            </a:r>
            <a:r>
              <a:rPr sz="1100" spc="5">
                <a:solidFill>
                  <a:srgbClr val="3C3C3B"/>
                </a:solidFill>
                <a:latin typeface="Calibri"/>
                <a:cs typeface="Calibri"/>
              </a:rPr>
              <a:t>App</a:t>
            </a:r>
            <a:endParaRPr sz="1100">
              <a:latin typeface="Calibri"/>
              <a:cs typeface="Calibri"/>
            </a:endParaRPr>
          </a:p>
        </p:txBody>
      </p:sp>
      <p:grpSp>
        <p:nvGrpSpPr>
          <p:cNvPr id="60" name="object 18">
            <a:extLst>
              <a:ext uri="{FF2B5EF4-FFF2-40B4-BE49-F238E27FC236}">
                <a16:creationId xmlns:a16="http://schemas.microsoft.com/office/drawing/2014/main" id="{8771F736-357F-4631-96BB-4A59901CE679}"/>
              </a:ext>
            </a:extLst>
          </p:cNvPr>
          <p:cNvGrpSpPr/>
          <p:nvPr/>
        </p:nvGrpSpPr>
        <p:grpSpPr>
          <a:xfrm>
            <a:off x="5618245" y="3703525"/>
            <a:ext cx="4863465" cy="649605"/>
            <a:chOff x="5668412" y="4139165"/>
            <a:chExt cx="4863465" cy="649605"/>
          </a:xfrm>
        </p:grpSpPr>
        <p:sp>
          <p:nvSpPr>
            <p:cNvPr id="61" name="object 19">
              <a:extLst>
                <a:ext uri="{FF2B5EF4-FFF2-40B4-BE49-F238E27FC236}">
                  <a16:creationId xmlns:a16="http://schemas.microsoft.com/office/drawing/2014/main" id="{ED8AC4BD-2180-442F-94AF-0910F71E6266}"/>
                </a:ext>
              </a:extLst>
            </p:cNvPr>
            <p:cNvSpPr/>
            <p:nvPr/>
          </p:nvSpPr>
          <p:spPr>
            <a:xfrm>
              <a:off x="5670000" y="4140752"/>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62" name="object 20">
              <a:extLst>
                <a:ext uri="{FF2B5EF4-FFF2-40B4-BE49-F238E27FC236}">
                  <a16:creationId xmlns:a16="http://schemas.microsoft.com/office/drawing/2014/main" id="{614E0E84-8903-4C0C-A9F5-8E0ABEC3E9DE}"/>
                </a:ext>
              </a:extLst>
            </p:cNvPr>
            <p:cNvSpPr/>
            <p:nvPr/>
          </p:nvSpPr>
          <p:spPr>
            <a:xfrm>
              <a:off x="5670000" y="4786855"/>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grpSp>
      <p:sp>
        <p:nvSpPr>
          <p:cNvPr id="63" name="object 21">
            <a:extLst>
              <a:ext uri="{FF2B5EF4-FFF2-40B4-BE49-F238E27FC236}">
                <a16:creationId xmlns:a16="http://schemas.microsoft.com/office/drawing/2014/main" id="{30FFFA31-FE55-414E-8548-7F04F6D7ECB4}"/>
              </a:ext>
            </a:extLst>
          </p:cNvPr>
          <p:cNvSpPr txBox="1"/>
          <p:nvPr/>
        </p:nvSpPr>
        <p:spPr>
          <a:xfrm>
            <a:off x="5643132" y="3480712"/>
            <a:ext cx="1626235" cy="193040"/>
          </a:xfrm>
          <a:prstGeom prst="rect">
            <a:avLst/>
          </a:prstGeom>
        </p:spPr>
        <p:txBody>
          <a:bodyPr vert="horz" wrap="square" lIns="0" tIns="12700" rIns="0" bIns="0" rtlCol="0">
            <a:spAutoFit/>
          </a:bodyPr>
          <a:lstStyle/>
          <a:p>
            <a:pPr marL="12700">
              <a:lnSpc>
                <a:spcPct val="100000"/>
              </a:lnSpc>
              <a:spcBef>
                <a:spcPts val="100"/>
              </a:spcBef>
            </a:pPr>
            <a:r>
              <a:rPr sz="1100" b="1" spc="-30">
                <a:solidFill>
                  <a:srgbClr val="3C3C3B"/>
                </a:solidFill>
                <a:latin typeface="Trebuchet MS"/>
                <a:cs typeface="Trebuchet MS"/>
              </a:rPr>
              <a:t>Work</a:t>
            </a:r>
            <a:r>
              <a:rPr sz="1100" b="1" spc="-114">
                <a:solidFill>
                  <a:srgbClr val="3C3C3B"/>
                </a:solidFill>
                <a:latin typeface="Trebuchet MS"/>
                <a:cs typeface="Trebuchet MS"/>
              </a:rPr>
              <a:t> </a:t>
            </a:r>
            <a:r>
              <a:rPr sz="1100" b="1" spc="5">
                <a:solidFill>
                  <a:srgbClr val="3C3C3B"/>
                </a:solidFill>
                <a:latin typeface="Trebuchet MS"/>
                <a:cs typeface="Trebuchet MS"/>
              </a:rPr>
              <a:t>In</a:t>
            </a:r>
            <a:r>
              <a:rPr sz="1100" b="1" spc="-114">
                <a:solidFill>
                  <a:srgbClr val="3C3C3B"/>
                </a:solidFill>
                <a:latin typeface="Trebuchet MS"/>
                <a:cs typeface="Trebuchet MS"/>
              </a:rPr>
              <a:t> </a:t>
            </a:r>
            <a:r>
              <a:rPr sz="1100" b="1" spc="-10">
                <a:solidFill>
                  <a:srgbClr val="3C3C3B"/>
                </a:solidFill>
                <a:latin typeface="Trebuchet MS"/>
                <a:cs typeface="Trebuchet MS"/>
              </a:rPr>
              <a:t>P</a:t>
            </a:r>
            <a:r>
              <a:rPr sz="1100" b="1" spc="-20">
                <a:solidFill>
                  <a:srgbClr val="3C3C3B"/>
                </a:solidFill>
                <a:latin typeface="Trebuchet MS"/>
                <a:cs typeface="Trebuchet MS"/>
              </a:rPr>
              <a:t>r</a:t>
            </a:r>
            <a:r>
              <a:rPr sz="1100" b="1">
                <a:solidFill>
                  <a:srgbClr val="3C3C3B"/>
                </a:solidFill>
                <a:latin typeface="Trebuchet MS"/>
                <a:cs typeface="Trebuchet MS"/>
              </a:rPr>
              <a:t>og</a:t>
            </a:r>
            <a:r>
              <a:rPr sz="1100" b="1" spc="-15">
                <a:solidFill>
                  <a:srgbClr val="3C3C3B"/>
                </a:solidFill>
                <a:latin typeface="Trebuchet MS"/>
                <a:cs typeface="Trebuchet MS"/>
              </a:rPr>
              <a:t>r</a:t>
            </a:r>
            <a:r>
              <a:rPr sz="1100" b="1" spc="-10">
                <a:solidFill>
                  <a:srgbClr val="3C3C3B"/>
                </a:solidFill>
                <a:latin typeface="Trebuchet MS"/>
                <a:cs typeface="Trebuchet MS"/>
              </a:rPr>
              <a:t>ess</a:t>
            </a:r>
            <a:r>
              <a:rPr sz="1100" b="1" spc="-114">
                <a:solidFill>
                  <a:srgbClr val="3C3C3B"/>
                </a:solidFill>
                <a:latin typeface="Trebuchet MS"/>
                <a:cs typeface="Trebuchet MS"/>
              </a:rPr>
              <a:t> </a:t>
            </a:r>
            <a:r>
              <a:rPr sz="1100" b="1" spc="-60">
                <a:solidFill>
                  <a:srgbClr val="3C3C3B"/>
                </a:solidFill>
                <a:latin typeface="Trebuchet MS"/>
                <a:cs typeface="Trebuchet MS"/>
              </a:rPr>
              <a:t>/</a:t>
            </a:r>
            <a:r>
              <a:rPr sz="1100" b="1" spc="-114">
                <a:solidFill>
                  <a:srgbClr val="3C3C3B"/>
                </a:solidFill>
                <a:latin typeface="Trebuchet MS"/>
                <a:cs typeface="Trebuchet MS"/>
              </a:rPr>
              <a:t> </a:t>
            </a:r>
            <a:r>
              <a:rPr sz="1100" b="1" spc="-145">
                <a:solidFill>
                  <a:srgbClr val="3C3C3B"/>
                </a:solidFill>
                <a:latin typeface="Trebuchet MS"/>
                <a:cs typeface="Trebuchet MS"/>
              </a:rPr>
              <a:t>T</a:t>
            </a:r>
            <a:r>
              <a:rPr sz="1100" b="1" spc="-25">
                <a:solidFill>
                  <a:srgbClr val="3C3C3B"/>
                </a:solidFill>
                <a:latin typeface="Trebuchet MS"/>
                <a:cs typeface="Trebuchet MS"/>
              </a:rPr>
              <a:t>e</a:t>
            </a:r>
            <a:r>
              <a:rPr sz="1100" b="1" spc="-45">
                <a:solidFill>
                  <a:srgbClr val="3C3C3B"/>
                </a:solidFill>
                <a:latin typeface="Trebuchet MS"/>
                <a:cs typeface="Trebuchet MS"/>
              </a:rPr>
              <a:t>s</a:t>
            </a:r>
            <a:r>
              <a:rPr sz="1100" b="1" spc="-5">
                <a:solidFill>
                  <a:srgbClr val="3C3C3B"/>
                </a:solidFill>
                <a:latin typeface="Trebuchet MS"/>
                <a:cs typeface="Trebuchet MS"/>
              </a:rPr>
              <a:t>ting</a:t>
            </a:r>
            <a:endParaRPr sz="1100">
              <a:latin typeface="Trebuchet MS"/>
              <a:cs typeface="Trebuchet MS"/>
            </a:endParaRPr>
          </a:p>
        </p:txBody>
      </p:sp>
      <p:sp>
        <p:nvSpPr>
          <p:cNvPr id="64" name="object 22">
            <a:extLst>
              <a:ext uri="{FF2B5EF4-FFF2-40B4-BE49-F238E27FC236}">
                <a16:creationId xmlns:a16="http://schemas.microsoft.com/office/drawing/2014/main" id="{82A646A5-FF54-4BAF-B04F-B7FBF236CC2C}"/>
              </a:ext>
            </a:extLst>
          </p:cNvPr>
          <p:cNvSpPr txBox="1"/>
          <p:nvPr/>
        </p:nvSpPr>
        <p:spPr>
          <a:xfrm>
            <a:off x="5643132" y="3767796"/>
            <a:ext cx="4216400" cy="552450"/>
          </a:xfrm>
          <a:prstGeom prst="rect">
            <a:avLst/>
          </a:prstGeom>
        </p:spPr>
        <p:txBody>
          <a:bodyPr vert="horz" wrap="square" lIns="0" tIns="12700" rIns="0" bIns="0" rtlCol="0">
            <a:spAutoFit/>
          </a:bodyPr>
          <a:lstStyle/>
          <a:p>
            <a:pPr marL="192405" indent="-180340">
              <a:lnSpc>
                <a:spcPct val="100000"/>
              </a:lnSpc>
              <a:spcBef>
                <a:spcPts val="100"/>
              </a:spcBef>
              <a:buChar char="•"/>
              <a:tabLst>
                <a:tab pos="192405" algn="l"/>
                <a:tab pos="193040" algn="l"/>
              </a:tabLst>
            </a:pPr>
            <a:r>
              <a:rPr sz="1100" spc="-10">
                <a:solidFill>
                  <a:srgbClr val="3C3C3B"/>
                </a:solidFill>
                <a:latin typeface="Calibri"/>
                <a:cs typeface="Calibri"/>
              </a:rPr>
              <a:t>Mobile</a:t>
            </a:r>
            <a:r>
              <a:rPr sz="1100" spc="-30">
                <a:solidFill>
                  <a:srgbClr val="3C3C3B"/>
                </a:solidFill>
                <a:latin typeface="Calibri"/>
                <a:cs typeface="Calibri"/>
              </a:rPr>
              <a:t> </a:t>
            </a:r>
            <a:r>
              <a:rPr sz="1100" spc="5">
                <a:solidFill>
                  <a:srgbClr val="3C3C3B"/>
                </a:solidFill>
                <a:latin typeface="Calibri"/>
                <a:cs typeface="Calibri"/>
              </a:rPr>
              <a:t>App</a:t>
            </a:r>
            <a:r>
              <a:rPr sz="1100" spc="-25">
                <a:solidFill>
                  <a:srgbClr val="3C3C3B"/>
                </a:solidFill>
                <a:latin typeface="Calibri"/>
                <a:cs typeface="Calibri"/>
              </a:rPr>
              <a:t> </a:t>
            </a:r>
            <a:r>
              <a:rPr sz="1100" spc="15">
                <a:solidFill>
                  <a:srgbClr val="3C3C3B"/>
                </a:solidFill>
                <a:latin typeface="Calibri"/>
                <a:cs typeface="Calibri"/>
              </a:rPr>
              <a:t>navigation</a:t>
            </a:r>
            <a:r>
              <a:rPr sz="1100" spc="-25">
                <a:solidFill>
                  <a:srgbClr val="3C3C3B"/>
                </a:solidFill>
                <a:latin typeface="Calibri"/>
                <a:cs typeface="Calibri"/>
              </a:rPr>
              <a:t> </a:t>
            </a:r>
            <a:r>
              <a:rPr sz="1100" spc="15">
                <a:solidFill>
                  <a:srgbClr val="3C3C3B"/>
                </a:solidFill>
                <a:latin typeface="Calibri"/>
                <a:cs typeface="Calibri"/>
              </a:rPr>
              <a:t>redesign</a:t>
            </a:r>
            <a:r>
              <a:rPr sz="1100" spc="-25">
                <a:solidFill>
                  <a:srgbClr val="3C3C3B"/>
                </a:solidFill>
                <a:latin typeface="Calibri"/>
                <a:cs typeface="Calibri"/>
              </a:rPr>
              <a:t> </a:t>
            </a:r>
            <a:r>
              <a:rPr sz="1100" spc="-20">
                <a:solidFill>
                  <a:srgbClr val="3C3C3B"/>
                </a:solidFill>
                <a:latin typeface="Calibri"/>
                <a:cs typeface="Calibri"/>
              </a:rPr>
              <a:t>–</a:t>
            </a:r>
            <a:r>
              <a:rPr sz="1100" spc="-30">
                <a:solidFill>
                  <a:srgbClr val="3C3C3B"/>
                </a:solidFill>
                <a:latin typeface="Calibri"/>
                <a:cs typeface="Calibri"/>
              </a:rPr>
              <a:t> </a:t>
            </a:r>
            <a:r>
              <a:rPr sz="1100" spc="10">
                <a:solidFill>
                  <a:srgbClr val="3C3C3B"/>
                </a:solidFill>
                <a:latin typeface="Calibri"/>
                <a:cs typeface="Calibri"/>
              </a:rPr>
              <a:t>Research</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0">
                <a:solidFill>
                  <a:srgbClr val="3C3C3B"/>
                </a:solidFill>
                <a:latin typeface="Calibri"/>
                <a:cs typeface="Calibri"/>
              </a:rPr>
              <a:t>UX</a:t>
            </a:r>
            <a:r>
              <a:rPr sz="1100" spc="-25">
                <a:solidFill>
                  <a:srgbClr val="3C3C3B"/>
                </a:solidFill>
                <a:latin typeface="Calibri"/>
                <a:cs typeface="Calibri"/>
              </a:rPr>
              <a:t> </a:t>
            </a:r>
            <a:r>
              <a:rPr sz="1100" spc="20">
                <a:solidFill>
                  <a:srgbClr val="3C3C3B"/>
                </a:solidFill>
                <a:latin typeface="Calibri"/>
                <a:cs typeface="Calibri"/>
              </a:rPr>
              <a:t>design</a:t>
            </a:r>
            <a:r>
              <a:rPr sz="1100" spc="-30">
                <a:solidFill>
                  <a:srgbClr val="3C3C3B"/>
                </a:solidFill>
                <a:latin typeface="Calibri"/>
                <a:cs typeface="Calibri"/>
              </a:rPr>
              <a:t> </a:t>
            </a:r>
            <a:r>
              <a:rPr sz="1100" spc="20">
                <a:solidFill>
                  <a:srgbClr val="3C3C3B"/>
                </a:solidFill>
                <a:latin typeface="Calibri"/>
                <a:cs typeface="Calibri"/>
              </a:rPr>
              <a:t>in</a:t>
            </a:r>
            <a:r>
              <a:rPr sz="1100" spc="-25">
                <a:solidFill>
                  <a:srgbClr val="3C3C3B"/>
                </a:solidFill>
                <a:latin typeface="Calibri"/>
                <a:cs typeface="Calibri"/>
              </a:rPr>
              <a:t> </a:t>
            </a:r>
            <a:r>
              <a:rPr sz="1100" spc="10">
                <a:solidFill>
                  <a:srgbClr val="3C3C3B"/>
                </a:solidFill>
                <a:latin typeface="Calibri"/>
                <a:cs typeface="Calibri"/>
              </a:rPr>
              <a:t>progress</a:t>
            </a:r>
            <a:endParaRPr sz="1100">
              <a:latin typeface="Calibri"/>
              <a:cs typeface="Calibri"/>
            </a:endParaRPr>
          </a:p>
          <a:p>
            <a:pPr>
              <a:lnSpc>
                <a:spcPct val="100000"/>
              </a:lnSpc>
              <a:spcBef>
                <a:spcPts val="40"/>
              </a:spcBef>
            </a:pPr>
            <a:endParaRPr sz="1200">
              <a:latin typeface="Calibri"/>
              <a:cs typeface="Calibri"/>
            </a:endParaRPr>
          </a:p>
          <a:p>
            <a:pPr marL="12700">
              <a:lnSpc>
                <a:spcPct val="100000"/>
              </a:lnSpc>
            </a:pPr>
            <a:r>
              <a:rPr sz="1100" b="1" spc="-25">
                <a:solidFill>
                  <a:srgbClr val="3C3C3B"/>
                </a:solidFill>
                <a:latin typeface="Trebuchet MS"/>
                <a:cs typeface="Trebuchet MS"/>
              </a:rPr>
              <a:t>Potential</a:t>
            </a:r>
            <a:endParaRPr sz="1100">
              <a:latin typeface="Trebuchet MS"/>
              <a:cs typeface="Trebuchet MS"/>
            </a:endParaRPr>
          </a:p>
        </p:txBody>
      </p:sp>
      <p:sp>
        <p:nvSpPr>
          <p:cNvPr id="65" name="object 23">
            <a:extLst>
              <a:ext uri="{FF2B5EF4-FFF2-40B4-BE49-F238E27FC236}">
                <a16:creationId xmlns:a16="http://schemas.microsoft.com/office/drawing/2014/main" id="{F3219CDE-2489-4A5F-ABA6-4995288750F9}"/>
              </a:ext>
            </a:extLst>
          </p:cNvPr>
          <p:cNvSpPr txBox="1"/>
          <p:nvPr/>
        </p:nvSpPr>
        <p:spPr>
          <a:xfrm>
            <a:off x="5643132" y="4403710"/>
            <a:ext cx="4628515" cy="1092835"/>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10">
                <a:solidFill>
                  <a:srgbClr val="3C3C3B"/>
                </a:solidFill>
                <a:latin typeface="Calibri"/>
                <a:cs typeface="Calibri"/>
              </a:rPr>
              <a:t>Reduce</a:t>
            </a:r>
            <a:r>
              <a:rPr sz="1100" spc="-30">
                <a:solidFill>
                  <a:srgbClr val="3C3C3B"/>
                </a:solidFill>
                <a:latin typeface="Calibri"/>
                <a:cs typeface="Calibri"/>
              </a:rPr>
              <a:t> </a:t>
            </a:r>
            <a:r>
              <a:rPr sz="1100" spc="10">
                <a:solidFill>
                  <a:srgbClr val="3C3C3B"/>
                </a:solidFill>
                <a:latin typeface="Calibri"/>
                <a:cs typeface="Calibri"/>
              </a:rPr>
              <a:t>taxonomy</a:t>
            </a:r>
            <a:r>
              <a:rPr sz="1100" spc="-25">
                <a:solidFill>
                  <a:srgbClr val="3C3C3B"/>
                </a:solidFill>
                <a:latin typeface="Calibri"/>
                <a:cs typeface="Calibri"/>
              </a:rPr>
              <a:t> </a:t>
            </a:r>
            <a:r>
              <a:rPr sz="1100" spc="10">
                <a:solidFill>
                  <a:srgbClr val="3C3C3B"/>
                </a:solidFill>
                <a:latin typeface="Calibri"/>
                <a:cs typeface="Calibri"/>
              </a:rPr>
              <a:t>depth/sub-categories</a:t>
            </a:r>
            <a:r>
              <a:rPr sz="1100" spc="-30">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20">
                <a:solidFill>
                  <a:srgbClr val="3C3C3B"/>
                </a:solidFill>
                <a:latin typeface="Calibri"/>
                <a:cs typeface="Calibri"/>
              </a:rPr>
              <a:t>bring</a:t>
            </a:r>
            <a:r>
              <a:rPr sz="1100" spc="-30">
                <a:solidFill>
                  <a:srgbClr val="3C3C3B"/>
                </a:solidFill>
                <a:latin typeface="Calibri"/>
                <a:cs typeface="Calibri"/>
              </a:rPr>
              <a:t> </a:t>
            </a:r>
            <a:r>
              <a:rPr sz="1100" spc="5">
                <a:solidFill>
                  <a:srgbClr val="3C3C3B"/>
                </a:solidFill>
                <a:latin typeface="Calibri"/>
                <a:cs typeface="Calibri"/>
              </a:rPr>
              <a:t>‘view</a:t>
            </a:r>
            <a:r>
              <a:rPr sz="1100" spc="-25">
                <a:solidFill>
                  <a:srgbClr val="3C3C3B"/>
                </a:solidFill>
                <a:latin typeface="Calibri"/>
                <a:cs typeface="Calibri"/>
              </a:rPr>
              <a:t> </a:t>
            </a:r>
            <a:r>
              <a:rPr sz="1100" spc="-10">
                <a:solidFill>
                  <a:srgbClr val="3C3C3B"/>
                </a:solidFill>
                <a:latin typeface="Calibri"/>
                <a:cs typeface="Calibri"/>
              </a:rPr>
              <a:t>all...’</a:t>
            </a:r>
            <a:r>
              <a:rPr sz="1100" spc="-30">
                <a:solidFill>
                  <a:srgbClr val="3C3C3B"/>
                </a:solidFill>
                <a:latin typeface="Calibri"/>
                <a:cs typeface="Calibri"/>
              </a:rPr>
              <a:t> </a:t>
            </a:r>
            <a:r>
              <a:rPr sz="1100" spc="25">
                <a:solidFill>
                  <a:srgbClr val="3C3C3B"/>
                </a:solidFill>
                <a:latin typeface="Calibri"/>
                <a:cs typeface="Calibri"/>
              </a:rPr>
              <a:t>up</a:t>
            </a:r>
            <a:r>
              <a:rPr sz="1100" spc="-25">
                <a:solidFill>
                  <a:srgbClr val="3C3C3B"/>
                </a:solidFill>
                <a:latin typeface="Calibri"/>
                <a:cs typeface="Calibri"/>
              </a:rPr>
              <a:t> </a:t>
            </a:r>
            <a:r>
              <a:rPr sz="1100" spc="25">
                <a:solidFill>
                  <a:srgbClr val="3C3C3B"/>
                </a:solidFill>
                <a:latin typeface="Calibri"/>
                <a:cs typeface="Calibri"/>
              </a:rPr>
              <a:t>a</a:t>
            </a:r>
            <a:r>
              <a:rPr sz="1100" spc="-25">
                <a:solidFill>
                  <a:srgbClr val="3C3C3B"/>
                </a:solidFill>
                <a:latin typeface="Calibri"/>
                <a:cs typeface="Calibri"/>
              </a:rPr>
              <a:t> </a:t>
            </a:r>
            <a:r>
              <a:rPr sz="1100" spc="10">
                <a:solidFill>
                  <a:srgbClr val="3C3C3B"/>
                </a:solidFill>
                <a:latin typeface="Calibri"/>
                <a:cs typeface="Calibri"/>
              </a:rPr>
              <a:t>level</a:t>
            </a:r>
            <a:r>
              <a:rPr sz="1100" spc="190">
                <a:solidFill>
                  <a:srgbClr val="3C3C3B"/>
                </a:solidFill>
                <a:latin typeface="Calibri"/>
                <a:cs typeface="Calibri"/>
              </a:rPr>
              <a:t> </a:t>
            </a:r>
            <a:r>
              <a:rPr sz="1100" spc="-20">
                <a:solidFill>
                  <a:srgbClr val="3C3C3B"/>
                </a:solidFill>
                <a:latin typeface="Calibri"/>
                <a:cs typeface="Calibri"/>
              </a:rPr>
              <a:t>–</a:t>
            </a:r>
            <a:endParaRPr sz="1100">
              <a:latin typeface="Calibri"/>
              <a:cs typeface="Calibri"/>
            </a:endParaRPr>
          </a:p>
          <a:p>
            <a:pPr marL="240665">
              <a:lnSpc>
                <a:spcPct val="100000"/>
              </a:lnSpc>
              <a:spcBef>
                <a:spcPts val="80"/>
              </a:spcBef>
            </a:pPr>
            <a:r>
              <a:rPr sz="1100" b="1" spc="5">
                <a:solidFill>
                  <a:srgbClr val="7DB928"/>
                </a:solidFill>
                <a:latin typeface="Calibri"/>
                <a:cs typeface="Calibri"/>
              </a:rPr>
              <a:t>Action:</a:t>
            </a:r>
            <a:r>
              <a:rPr sz="1100" b="1" spc="-25">
                <a:solidFill>
                  <a:srgbClr val="7DB928"/>
                </a:solidFill>
                <a:latin typeface="Calibri"/>
                <a:cs typeface="Calibri"/>
              </a:rPr>
              <a:t> </a:t>
            </a:r>
            <a:r>
              <a:rPr sz="1100" b="1" spc="25">
                <a:solidFill>
                  <a:srgbClr val="7DB928"/>
                </a:solidFill>
                <a:latin typeface="Calibri"/>
                <a:cs typeface="Calibri"/>
              </a:rPr>
              <a:t>Engage</a:t>
            </a:r>
            <a:r>
              <a:rPr sz="1100" b="1" spc="-20">
                <a:solidFill>
                  <a:srgbClr val="7DB928"/>
                </a:solidFill>
                <a:latin typeface="Calibri"/>
                <a:cs typeface="Calibri"/>
              </a:rPr>
              <a:t> </a:t>
            </a:r>
            <a:r>
              <a:rPr sz="1100" b="1" spc="10">
                <a:solidFill>
                  <a:srgbClr val="7DB928"/>
                </a:solidFill>
                <a:latin typeface="Calibri"/>
                <a:cs typeface="Calibri"/>
              </a:rPr>
              <a:t>Merchandising</a:t>
            </a:r>
            <a:r>
              <a:rPr sz="1100" b="1" spc="-20">
                <a:solidFill>
                  <a:srgbClr val="7DB928"/>
                </a:solidFill>
                <a:latin typeface="Calibri"/>
                <a:cs typeface="Calibri"/>
              </a:rPr>
              <a:t> </a:t>
            </a:r>
            <a:r>
              <a:rPr sz="1100" b="1" spc="10">
                <a:solidFill>
                  <a:srgbClr val="7DB928"/>
                </a:solidFill>
                <a:latin typeface="Calibri"/>
                <a:cs typeface="Calibri"/>
              </a:rPr>
              <a:t>team</a:t>
            </a:r>
            <a:r>
              <a:rPr sz="1100" b="1" spc="-20">
                <a:solidFill>
                  <a:srgbClr val="7DB928"/>
                </a:solidFill>
                <a:latin typeface="Calibri"/>
                <a:cs typeface="Calibri"/>
              </a:rPr>
              <a:t> </a:t>
            </a:r>
            <a:r>
              <a:rPr sz="1100" b="1" spc="5">
                <a:solidFill>
                  <a:srgbClr val="7DB928"/>
                </a:solidFill>
                <a:latin typeface="Calibri"/>
                <a:cs typeface="Calibri"/>
              </a:rPr>
              <a:t>to</a:t>
            </a:r>
            <a:r>
              <a:rPr sz="1100" b="1" spc="-25">
                <a:solidFill>
                  <a:srgbClr val="7DB928"/>
                </a:solidFill>
                <a:latin typeface="Calibri"/>
                <a:cs typeface="Calibri"/>
              </a:rPr>
              <a:t> </a:t>
            </a:r>
            <a:r>
              <a:rPr sz="1100" b="1" spc="10">
                <a:solidFill>
                  <a:srgbClr val="7DB928"/>
                </a:solidFill>
                <a:latin typeface="Calibri"/>
                <a:cs typeface="Calibri"/>
              </a:rPr>
              <a:t>explore</a:t>
            </a:r>
            <a:r>
              <a:rPr sz="1100" b="1" spc="-20">
                <a:solidFill>
                  <a:srgbClr val="7DB928"/>
                </a:solidFill>
                <a:latin typeface="Calibri"/>
                <a:cs typeface="Calibri"/>
              </a:rPr>
              <a:t> </a:t>
            </a:r>
            <a:r>
              <a:rPr sz="1100" b="1" spc="15">
                <a:solidFill>
                  <a:srgbClr val="7DB928"/>
                </a:solidFill>
                <a:latin typeface="Calibri"/>
                <a:cs typeface="Calibri"/>
              </a:rPr>
              <a:t>options</a:t>
            </a:r>
            <a:endParaRPr sz="1100">
              <a:latin typeface="Calibri"/>
              <a:cs typeface="Calibri"/>
            </a:endParaRPr>
          </a:p>
          <a:p>
            <a:pPr marL="192405" marR="5080" indent="-192405">
              <a:lnSpc>
                <a:spcPct val="106100"/>
              </a:lnSpc>
              <a:buChar char="•"/>
              <a:tabLst>
                <a:tab pos="192405" algn="l"/>
                <a:tab pos="193040" algn="l"/>
              </a:tabLst>
            </a:pPr>
            <a:r>
              <a:rPr sz="1100" spc="-40">
                <a:solidFill>
                  <a:srgbClr val="3C3C3B"/>
                </a:solidFill>
                <a:latin typeface="Calibri"/>
                <a:cs typeface="Calibri"/>
              </a:rPr>
              <a:t>More </a:t>
            </a:r>
            <a:r>
              <a:rPr sz="1100" spc="5">
                <a:solidFill>
                  <a:srgbClr val="3C3C3B"/>
                </a:solidFill>
                <a:latin typeface="Calibri"/>
                <a:cs typeface="Calibri"/>
              </a:rPr>
              <a:t>attribute-driven </a:t>
            </a:r>
            <a:r>
              <a:rPr sz="1100" spc="10">
                <a:solidFill>
                  <a:srgbClr val="3C3C3B"/>
                </a:solidFill>
                <a:latin typeface="Calibri"/>
                <a:cs typeface="Calibri"/>
              </a:rPr>
              <a:t>taxonomy </a:t>
            </a:r>
            <a:r>
              <a:rPr sz="1100" spc="-20">
                <a:solidFill>
                  <a:srgbClr val="3C3C3B"/>
                </a:solidFill>
                <a:latin typeface="Calibri"/>
                <a:cs typeface="Calibri"/>
              </a:rPr>
              <a:t>– </a:t>
            </a:r>
            <a:r>
              <a:rPr sz="1100" b="1" spc="5">
                <a:solidFill>
                  <a:srgbClr val="7DB928"/>
                </a:solidFill>
                <a:latin typeface="Calibri"/>
                <a:cs typeface="Calibri"/>
              </a:rPr>
              <a:t>Action: </a:t>
            </a:r>
            <a:r>
              <a:rPr sz="1100" b="1" spc="25">
                <a:solidFill>
                  <a:srgbClr val="7DB928"/>
                </a:solidFill>
                <a:latin typeface="Calibri"/>
                <a:cs typeface="Calibri"/>
              </a:rPr>
              <a:t>Include </a:t>
            </a:r>
            <a:r>
              <a:rPr sz="1100" b="1" spc="15">
                <a:solidFill>
                  <a:srgbClr val="7DB928"/>
                </a:solidFill>
                <a:latin typeface="Calibri"/>
                <a:cs typeface="Calibri"/>
              </a:rPr>
              <a:t>more taxonomy items </a:t>
            </a:r>
            <a:r>
              <a:rPr sz="1100" b="1" spc="5">
                <a:solidFill>
                  <a:srgbClr val="7DB928"/>
                </a:solidFill>
                <a:latin typeface="Calibri"/>
                <a:cs typeface="Calibri"/>
              </a:rPr>
              <a:t>to </a:t>
            </a:r>
            <a:r>
              <a:rPr sz="1100" b="1" spc="-235">
                <a:solidFill>
                  <a:srgbClr val="7DB928"/>
                </a:solidFill>
                <a:latin typeface="Calibri"/>
                <a:cs typeface="Calibri"/>
              </a:rPr>
              <a:t> </a:t>
            </a:r>
            <a:r>
              <a:rPr sz="1100" b="1" spc="25">
                <a:solidFill>
                  <a:srgbClr val="7DB928"/>
                </a:solidFill>
                <a:latin typeface="Calibri"/>
                <a:cs typeface="Calibri"/>
              </a:rPr>
              <a:t>highlight</a:t>
            </a:r>
            <a:r>
              <a:rPr sz="1100" b="1" spc="-30">
                <a:solidFill>
                  <a:srgbClr val="7DB928"/>
                </a:solidFill>
                <a:latin typeface="Calibri"/>
                <a:cs typeface="Calibri"/>
              </a:rPr>
              <a:t> </a:t>
            </a:r>
            <a:r>
              <a:rPr sz="1100" b="1" spc="15">
                <a:solidFill>
                  <a:srgbClr val="7DB928"/>
                </a:solidFill>
                <a:latin typeface="Calibri"/>
                <a:cs typeface="Calibri"/>
              </a:rPr>
              <a:t>attributes</a:t>
            </a:r>
            <a:r>
              <a:rPr sz="1100" b="1" spc="-25">
                <a:solidFill>
                  <a:srgbClr val="7DB928"/>
                </a:solidFill>
                <a:latin typeface="Calibri"/>
                <a:cs typeface="Calibri"/>
              </a:rPr>
              <a:t> </a:t>
            </a:r>
            <a:r>
              <a:rPr sz="1100" b="1" spc="15">
                <a:solidFill>
                  <a:srgbClr val="7DB928"/>
                </a:solidFill>
                <a:latin typeface="Calibri"/>
                <a:cs typeface="Calibri"/>
              </a:rPr>
              <a:t>like</a:t>
            </a:r>
            <a:r>
              <a:rPr sz="1100" b="1" spc="-30">
                <a:solidFill>
                  <a:srgbClr val="7DB928"/>
                </a:solidFill>
                <a:latin typeface="Calibri"/>
                <a:cs typeface="Calibri"/>
              </a:rPr>
              <a:t> </a:t>
            </a:r>
            <a:r>
              <a:rPr sz="1100" b="1" spc="15">
                <a:solidFill>
                  <a:srgbClr val="7DB928"/>
                </a:solidFill>
                <a:latin typeface="Calibri"/>
                <a:cs typeface="Calibri"/>
              </a:rPr>
              <a:t>value,</a:t>
            </a:r>
            <a:r>
              <a:rPr sz="1100" b="1" spc="-25">
                <a:solidFill>
                  <a:srgbClr val="7DB928"/>
                </a:solidFill>
                <a:latin typeface="Calibri"/>
                <a:cs typeface="Calibri"/>
              </a:rPr>
              <a:t> </a:t>
            </a:r>
            <a:r>
              <a:rPr sz="1100" b="1" spc="20">
                <a:solidFill>
                  <a:srgbClr val="7DB928"/>
                </a:solidFill>
                <a:latin typeface="Calibri"/>
                <a:cs typeface="Calibri"/>
              </a:rPr>
              <a:t>nutrition,</a:t>
            </a:r>
            <a:r>
              <a:rPr sz="1100" b="1" spc="-25">
                <a:solidFill>
                  <a:srgbClr val="7DB928"/>
                </a:solidFill>
                <a:latin typeface="Calibri"/>
                <a:cs typeface="Calibri"/>
              </a:rPr>
              <a:t> </a:t>
            </a:r>
            <a:r>
              <a:rPr sz="1100" b="1" spc="15">
                <a:solidFill>
                  <a:srgbClr val="7DB928"/>
                </a:solidFill>
                <a:latin typeface="Calibri"/>
                <a:cs typeface="Calibri"/>
              </a:rPr>
              <a:t>best</a:t>
            </a:r>
            <a:r>
              <a:rPr sz="1100" b="1" spc="-30">
                <a:solidFill>
                  <a:srgbClr val="7DB928"/>
                </a:solidFill>
                <a:latin typeface="Calibri"/>
                <a:cs typeface="Calibri"/>
              </a:rPr>
              <a:t> </a:t>
            </a:r>
            <a:r>
              <a:rPr sz="1100" b="1" spc="20">
                <a:solidFill>
                  <a:srgbClr val="7DB928"/>
                </a:solidFill>
                <a:latin typeface="Calibri"/>
                <a:cs typeface="Calibri"/>
              </a:rPr>
              <a:t>in</a:t>
            </a:r>
            <a:r>
              <a:rPr sz="1100" b="1" spc="-25">
                <a:solidFill>
                  <a:srgbClr val="7DB928"/>
                </a:solidFill>
                <a:latin typeface="Calibri"/>
                <a:cs typeface="Calibri"/>
              </a:rPr>
              <a:t> </a:t>
            </a:r>
            <a:r>
              <a:rPr sz="1100" b="1" spc="20">
                <a:solidFill>
                  <a:srgbClr val="7DB928"/>
                </a:solidFill>
                <a:latin typeface="Calibri"/>
                <a:cs typeface="Calibri"/>
              </a:rPr>
              <a:t>season,</a:t>
            </a:r>
            <a:r>
              <a:rPr sz="1100" b="1" spc="-30">
                <a:solidFill>
                  <a:srgbClr val="7DB928"/>
                </a:solidFill>
                <a:latin typeface="Calibri"/>
                <a:cs typeface="Calibri"/>
              </a:rPr>
              <a:t> </a:t>
            </a:r>
            <a:r>
              <a:rPr sz="1100" b="1" spc="20">
                <a:solidFill>
                  <a:srgbClr val="7DB928"/>
                </a:solidFill>
                <a:latin typeface="Calibri"/>
                <a:cs typeface="Calibri"/>
              </a:rPr>
              <a:t>seasonal,</a:t>
            </a:r>
            <a:r>
              <a:rPr sz="1100" b="1" spc="-25">
                <a:solidFill>
                  <a:srgbClr val="7DB928"/>
                </a:solidFill>
                <a:latin typeface="Calibri"/>
                <a:cs typeface="Calibri"/>
              </a:rPr>
              <a:t> </a:t>
            </a:r>
            <a:r>
              <a:rPr sz="1100" b="1" spc="20">
                <a:solidFill>
                  <a:srgbClr val="7DB928"/>
                </a:solidFill>
                <a:latin typeface="Calibri"/>
                <a:cs typeface="Calibri"/>
              </a:rPr>
              <a:t>recipes</a:t>
            </a:r>
            <a:endParaRPr sz="1100">
              <a:latin typeface="Calibri"/>
              <a:cs typeface="Calibri"/>
            </a:endParaRPr>
          </a:p>
          <a:p>
            <a:pPr marL="192405" indent="-180340">
              <a:lnSpc>
                <a:spcPct val="100000"/>
              </a:lnSpc>
              <a:spcBef>
                <a:spcPts val="80"/>
              </a:spcBef>
              <a:buChar char="•"/>
              <a:tabLst>
                <a:tab pos="192405" algn="l"/>
                <a:tab pos="193040" algn="l"/>
              </a:tabLst>
            </a:pPr>
            <a:r>
              <a:rPr sz="1100" spc="5">
                <a:solidFill>
                  <a:srgbClr val="3C3C3B"/>
                </a:solidFill>
                <a:latin typeface="Calibri"/>
                <a:cs typeface="Calibri"/>
              </a:rPr>
              <a:t>Persistent</a:t>
            </a:r>
            <a:r>
              <a:rPr sz="1100" spc="-50">
                <a:solidFill>
                  <a:srgbClr val="3C3C3B"/>
                </a:solidFill>
                <a:latin typeface="Calibri"/>
                <a:cs typeface="Calibri"/>
              </a:rPr>
              <a:t> </a:t>
            </a:r>
            <a:r>
              <a:rPr sz="1100" spc="10">
                <a:solidFill>
                  <a:srgbClr val="3C3C3B"/>
                </a:solidFill>
                <a:latin typeface="Calibri"/>
                <a:cs typeface="Calibri"/>
              </a:rPr>
              <a:t>navigation/header</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Explore</a:t>
            </a:r>
            <a:r>
              <a:rPr sz="1100" spc="-35">
                <a:solidFill>
                  <a:srgbClr val="3C3C3B"/>
                </a:solidFill>
                <a:latin typeface="Calibri"/>
                <a:cs typeface="Calibri"/>
              </a:rPr>
              <a:t> </a:t>
            </a:r>
            <a:r>
              <a:rPr sz="1100" spc="15">
                <a:solidFill>
                  <a:srgbClr val="3C3C3B"/>
                </a:solidFill>
                <a:latin typeface="Calibri"/>
                <a:cs typeface="Calibri"/>
              </a:rPr>
              <a:t>monetisation</a:t>
            </a:r>
            <a:r>
              <a:rPr sz="1100" spc="-30">
                <a:solidFill>
                  <a:srgbClr val="3C3C3B"/>
                </a:solidFill>
                <a:latin typeface="Calibri"/>
                <a:cs typeface="Calibri"/>
              </a:rPr>
              <a:t> </a:t>
            </a:r>
            <a:r>
              <a:rPr sz="1100" spc="15">
                <a:solidFill>
                  <a:srgbClr val="3C3C3B"/>
                </a:solidFill>
                <a:latin typeface="Calibri"/>
                <a:cs typeface="Calibri"/>
              </a:rPr>
              <a:t>options</a:t>
            </a:r>
            <a:r>
              <a:rPr sz="1100" spc="-30">
                <a:solidFill>
                  <a:srgbClr val="3C3C3B"/>
                </a:solidFill>
                <a:latin typeface="Calibri"/>
                <a:cs typeface="Calibri"/>
              </a:rPr>
              <a:t> </a:t>
            </a:r>
            <a:r>
              <a:rPr sz="1100" spc="-5">
                <a:solidFill>
                  <a:srgbClr val="3C3C3B"/>
                </a:solidFill>
                <a:latin typeface="Calibri"/>
                <a:cs typeface="Calibri"/>
              </a:rPr>
              <a:t>for</a:t>
            </a:r>
            <a:r>
              <a:rPr sz="1100" spc="-30">
                <a:solidFill>
                  <a:srgbClr val="3C3C3B"/>
                </a:solidFill>
                <a:latin typeface="Calibri"/>
                <a:cs typeface="Calibri"/>
              </a:rPr>
              <a:t> </a:t>
            </a:r>
            <a:r>
              <a:rPr sz="1100" spc="10">
                <a:solidFill>
                  <a:srgbClr val="3C3C3B"/>
                </a:solidFill>
                <a:latin typeface="Calibri"/>
                <a:cs typeface="Calibri"/>
              </a:rPr>
              <a:t>selected</a:t>
            </a:r>
            <a:r>
              <a:rPr sz="1100" spc="-30">
                <a:solidFill>
                  <a:srgbClr val="3C3C3B"/>
                </a:solidFill>
                <a:latin typeface="Calibri"/>
                <a:cs typeface="Calibri"/>
              </a:rPr>
              <a:t> </a:t>
            </a:r>
            <a:r>
              <a:rPr sz="1100" spc="-10">
                <a:solidFill>
                  <a:srgbClr val="3C3C3B"/>
                </a:solidFill>
                <a:latin typeface="Calibri"/>
                <a:cs typeface="Calibri"/>
              </a:rPr>
              <a:t>Mobile</a:t>
            </a:r>
            <a:r>
              <a:rPr sz="1100" spc="-30">
                <a:solidFill>
                  <a:srgbClr val="3C3C3B"/>
                </a:solidFill>
                <a:latin typeface="Calibri"/>
                <a:cs typeface="Calibri"/>
              </a:rPr>
              <a:t> </a:t>
            </a:r>
            <a:r>
              <a:rPr sz="1100" spc="5">
                <a:solidFill>
                  <a:srgbClr val="3C3C3B"/>
                </a:solidFill>
                <a:latin typeface="Calibri"/>
                <a:cs typeface="Calibri"/>
              </a:rPr>
              <a:t>App</a:t>
            </a:r>
            <a:r>
              <a:rPr sz="1100" spc="-30">
                <a:solidFill>
                  <a:srgbClr val="3C3C3B"/>
                </a:solidFill>
                <a:latin typeface="Calibri"/>
                <a:cs typeface="Calibri"/>
              </a:rPr>
              <a:t> </a:t>
            </a:r>
            <a:r>
              <a:rPr sz="1100" spc="15">
                <a:solidFill>
                  <a:srgbClr val="3C3C3B"/>
                </a:solidFill>
                <a:latin typeface="Calibri"/>
                <a:cs typeface="Calibri"/>
              </a:rPr>
              <a:t>navigation</a:t>
            </a:r>
            <a:r>
              <a:rPr sz="1100" spc="-30">
                <a:solidFill>
                  <a:srgbClr val="3C3C3B"/>
                </a:solidFill>
                <a:latin typeface="Calibri"/>
                <a:cs typeface="Calibri"/>
              </a:rPr>
              <a:t> </a:t>
            </a:r>
            <a:r>
              <a:rPr sz="1100" spc="20">
                <a:solidFill>
                  <a:srgbClr val="3C3C3B"/>
                </a:solidFill>
                <a:latin typeface="Calibri"/>
                <a:cs typeface="Calibri"/>
              </a:rPr>
              <a:t>panels</a:t>
            </a:r>
            <a:endParaRPr sz="1100">
              <a:latin typeface="Calibri"/>
              <a:cs typeface="Calibri"/>
            </a:endParaRPr>
          </a:p>
        </p:txBody>
      </p:sp>
      <p:grpSp>
        <p:nvGrpSpPr>
          <p:cNvPr id="66" name="object 24">
            <a:extLst>
              <a:ext uri="{FF2B5EF4-FFF2-40B4-BE49-F238E27FC236}">
                <a16:creationId xmlns:a16="http://schemas.microsoft.com/office/drawing/2014/main" id="{D133AA4C-ACAD-4A3A-9479-6260FA9B78BD}"/>
              </a:ext>
            </a:extLst>
          </p:cNvPr>
          <p:cNvGrpSpPr/>
          <p:nvPr/>
        </p:nvGrpSpPr>
        <p:grpSpPr>
          <a:xfrm>
            <a:off x="5623052" y="5756743"/>
            <a:ext cx="5019045" cy="1887221"/>
            <a:chOff x="5713577" y="6121578"/>
            <a:chExt cx="5019045" cy="1887221"/>
          </a:xfrm>
        </p:grpSpPr>
        <p:pic>
          <p:nvPicPr>
            <p:cNvPr id="67" name="object 26">
              <a:extLst>
                <a:ext uri="{FF2B5EF4-FFF2-40B4-BE49-F238E27FC236}">
                  <a16:creationId xmlns:a16="http://schemas.microsoft.com/office/drawing/2014/main" id="{33C5A4B0-8EFF-478C-9CF2-278C4DB4CC03}"/>
                </a:ext>
              </a:extLst>
            </p:cNvPr>
            <p:cNvPicPr/>
            <p:nvPr/>
          </p:nvPicPr>
          <p:blipFill>
            <a:blip r:embed="rId5" cstate="print"/>
            <a:stretch>
              <a:fillRect/>
            </a:stretch>
          </p:blipFill>
          <p:spPr>
            <a:xfrm>
              <a:off x="5713577" y="6121578"/>
              <a:ext cx="5018836" cy="1886826"/>
            </a:xfrm>
            <a:prstGeom prst="rect">
              <a:avLst/>
            </a:prstGeom>
          </p:spPr>
        </p:pic>
        <p:sp>
          <p:nvSpPr>
            <p:cNvPr id="68" name="object 27">
              <a:extLst>
                <a:ext uri="{FF2B5EF4-FFF2-40B4-BE49-F238E27FC236}">
                  <a16:creationId xmlns:a16="http://schemas.microsoft.com/office/drawing/2014/main" id="{8B947DCD-ED9B-455B-9AE3-523AC0DF4927}"/>
                </a:ext>
              </a:extLst>
            </p:cNvPr>
            <p:cNvSpPr/>
            <p:nvPr/>
          </p:nvSpPr>
          <p:spPr>
            <a:xfrm>
              <a:off x="5713582" y="6121579"/>
              <a:ext cx="5019040" cy="1887220"/>
            </a:xfrm>
            <a:custGeom>
              <a:avLst/>
              <a:gdLst/>
              <a:ahLst/>
              <a:cxnLst/>
              <a:rect l="l" t="t" r="r" b="b"/>
              <a:pathLst>
                <a:path w="5019040" h="1887220">
                  <a:moveTo>
                    <a:pt x="36004" y="0"/>
                  </a:moveTo>
                  <a:lnTo>
                    <a:pt x="21988" y="2830"/>
                  </a:lnTo>
                  <a:lnTo>
                    <a:pt x="10544" y="10548"/>
                  </a:lnTo>
                  <a:lnTo>
                    <a:pt x="2828" y="21993"/>
                  </a:lnTo>
                  <a:lnTo>
                    <a:pt x="0" y="36004"/>
                  </a:lnTo>
                  <a:lnTo>
                    <a:pt x="0" y="1850821"/>
                  </a:lnTo>
                  <a:lnTo>
                    <a:pt x="2828" y="1864837"/>
                  </a:lnTo>
                  <a:lnTo>
                    <a:pt x="10544" y="1876282"/>
                  </a:lnTo>
                  <a:lnTo>
                    <a:pt x="21988" y="1883997"/>
                  </a:lnTo>
                  <a:lnTo>
                    <a:pt x="36004" y="1886826"/>
                  </a:lnTo>
                  <a:lnTo>
                    <a:pt x="4982832" y="1886826"/>
                  </a:lnTo>
                  <a:lnTo>
                    <a:pt x="4996840" y="1883997"/>
                  </a:lnTo>
                  <a:lnTo>
                    <a:pt x="5008281" y="1876282"/>
                  </a:lnTo>
                  <a:lnTo>
                    <a:pt x="5015995" y="1864837"/>
                  </a:lnTo>
                  <a:lnTo>
                    <a:pt x="5018824" y="1850821"/>
                  </a:lnTo>
                  <a:lnTo>
                    <a:pt x="5018824" y="36004"/>
                  </a:lnTo>
                  <a:lnTo>
                    <a:pt x="5015995" y="21993"/>
                  </a:lnTo>
                  <a:lnTo>
                    <a:pt x="5008281" y="10548"/>
                  </a:lnTo>
                  <a:lnTo>
                    <a:pt x="4996840" y="2830"/>
                  </a:lnTo>
                  <a:lnTo>
                    <a:pt x="4982832" y="0"/>
                  </a:lnTo>
                  <a:lnTo>
                    <a:pt x="36004" y="0"/>
                  </a:lnTo>
                  <a:close/>
                </a:path>
              </a:pathLst>
            </a:custGeom>
            <a:ln w="3175">
              <a:solidFill>
                <a:srgbClr val="3C3C3B"/>
              </a:solidFill>
            </a:ln>
          </p:spPr>
          <p:txBody>
            <a:bodyPr wrap="square" lIns="0" tIns="0" rIns="0" bIns="0" rtlCol="0"/>
            <a:lstStyle/>
            <a:p>
              <a:endParaRPr/>
            </a:p>
          </p:txBody>
        </p:sp>
      </p:grpSp>
      <p:grpSp>
        <p:nvGrpSpPr>
          <p:cNvPr id="69" name="object 3">
            <a:extLst>
              <a:ext uri="{FF2B5EF4-FFF2-40B4-BE49-F238E27FC236}">
                <a16:creationId xmlns:a16="http://schemas.microsoft.com/office/drawing/2014/main" id="{0684C3D5-6DD9-4DE7-9027-FB9221DF6F9A}"/>
              </a:ext>
            </a:extLst>
          </p:cNvPr>
          <p:cNvGrpSpPr/>
          <p:nvPr/>
        </p:nvGrpSpPr>
        <p:grpSpPr>
          <a:xfrm>
            <a:off x="11525250" y="3767796"/>
            <a:ext cx="2974751" cy="4036539"/>
            <a:chOff x="360003" y="3483319"/>
            <a:chExt cx="3522345" cy="4617085"/>
          </a:xfrm>
        </p:grpSpPr>
        <p:pic>
          <p:nvPicPr>
            <p:cNvPr id="70" name="object 4">
              <a:extLst>
                <a:ext uri="{FF2B5EF4-FFF2-40B4-BE49-F238E27FC236}">
                  <a16:creationId xmlns:a16="http://schemas.microsoft.com/office/drawing/2014/main" id="{F87AECDE-8942-4145-BA12-C9B6C6CF7649}"/>
                </a:ext>
              </a:extLst>
            </p:cNvPr>
            <p:cNvPicPr/>
            <p:nvPr/>
          </p:nvPicPr>
          <p:blipFill>
            <a:blip r:embed="rId6" cstate="print"/>
            <a:stretch>
              <a:fillRect/>
            </a:stretch>
          </p:blipFill>
          <p:spPr>
            <a:xfrm>
              <a:off x="361543" y="3484867"/>
              <a:ext cx="3519143" cy="4613592"/>
            </a:xfrm>
            <a:prstGeom prst="rect">
              <a:avLst/>
            </a:prstGeom>
          </p:spPr>
        </p:pic>
        <p:sp>
          <p:nvSpPr>
            <p:cNvPr id="71" name="object 5">
              <a:extLst>
                <a:ext uri="{FF2B5EF4-FFF2-40B4-BE49-F238E27FC236}">
                  <a16:creationId xmlns:a16="http://schemas.microsoft.com/office/drawing/2014/main" id="{CD622E4D-39A1-4B44-87B4-E3B9959CAD8A}"/>
                </a:ext>
              </a:extLst>
            </p:cNvPr>
            <p:cNvSpPr/>
            <p:nvPr/>
          </p:nvSpPr>
          <p:spPr>
            <a:xfrm>
              <a:off x="361546" y="3484862"/>
              <a:ext cx="3519170" cy="4613910"/>
            </a:xfrm>
            <a:custGeom>
              <a:avLst/>
              <a:gdLst/>
              <a:ahLst/>
              <a:cxnLst/>
              <a:rect l="l" t="t" r="r" b="b"/>
              <a:pathLst>
                <a:path w="3519170" h="4613909">
                  <a:moveTo>
                    <a:pt x="34925" y="0"/>
                  </a:moveTo>
                  <a:lnTo>
                    <a:pt x="21329" y="2744"/>
                  </a:lnTo>
                  <a:lnTo>
                    <a:pt x="10228" y="10228"/>
                  </a:lnTo>
                  <a:lnTo>
                    <a:pt x="2744" y="21329"/>
                  </a:lnTo>
                  <a:lnTo>
                    <a:pt x="0" y="34925"/>
                  </a:lnTo>
                  <a:lnTo>
                    <a:pt x="0" y="4578667"/>
                  </a:lnTo>
                  <a:lnTo>
                    <a:pt x="2744" y="4592265"/>
                  </a:lnTo>
                  <a:lnTo>
                    <a:pt x="10228" y="4603370"/>
                  </a:lnTo>
                  <a:lnTo>
                    <a:pt x="21329" y="4610859"/>
                  </a:lnTo>
                  <a:lnTo>
                    <a:pt x="34925" y="4613605"/>
                  </a:lnTo>
                  <a:lnTo>
                    <a:pt x="3484206" y="4613605"/>
                  </a:lnTo>
                  <a:lnTo>
                    <a:pt x="3497804" y="4610859"/>
                  </a:lnTo>
                  <a:lnTo>
                    <a:pt x="3508909" y="4603370"/>
                  </a:lnTo>
                  <a:lnTo>
                    <a:pt x="3516398" y="4592265"/>
                  </a:lnTo>
                  <a:lnTo>
                    <a:pt x="3519144" y="4578667"/>
                  </a:lnTo>
                  <a:lnTo>
                    <a:pt x="3519144" y="34925"/>
                  </a:lnTo>
                  <a:lnTo>
                    <a:pt x="3516398" y="21329"/>
                  </a:lnTo>
                  <a:lnTo>
                    <a:pt x="3508909" y="10228"/>
                  </a:lnTo>
                  <a:lnTo>
                    <a:pt x="3497804" y="2744"/>
                  </a:lnTo>
                  <a:lnTo>
                    <a:pt x="3484206" y="0"/>
                  </a:lnTo>
                  <a:lnTo>
                    <a:pt x="34925" y="0"/>
                  </a:lnTo>
                  <a:close/>
                </a:path>
              </a:pathLst>
            </a:custGeom>
            <a:ln w="3175">
              <a:solidFill>
                <a:srgbClr val="000000"/>
              </a:solidFill>
            </a:ln>
          </p:spPr>
          <p:txBody>
            <a:bodyPr wrap="square" lIns="0" tIns="0" rIns="0" bIns="0" rtlCol="0"/>
            <a:lstStyle/>
            <a:p>
              <a:endParaRPr/>
            </a:p>
          </p:txBody>
        </p:sp>
      </p:grpSp>
      <p:sp>
        <p:nvSpPr>
          <p:cNvPr id="72" name="object 21">
            <a:extLst>
              <a:ext uri="{FF2B5EF4-FFF2-40B4-BE49-F238E27FC236}">
                <a16:creationId xmlns:a16="http://schemas.microsoft.com/office/drawing/2014/main" id="{93B4F66B-4F9F-40D5-8989-6E3E55104463}"/>
              </a:ext>
            </a:extLst>
          </p:cNvPr>
          <p:cNvSpPr txBox="1"/>
          <p:nvPr/>
        </p:nvSpPr>
        <p:spPr>
          <a:xfrm>
            <a:off x="11525250" y="3471240"/>
            <a:ext cx="1626235" cy="182101"/>
          </a:xfrm>
          <a:prstGeom prst="rect">
            <a:avLst/>
          </a:prstGeom>
        </p:spPr>
        <p:txBody>
          <a:bodyPr vert="horz" wrap="square" lIns="0" tIns="12700" rIns="0" bIns="0" rtlCol="0">
            <a:spAutoFit/>
          </a:bodyPr>
          <a:lstStyle/>
          <a:p>
            <a:pPr marL="12700">
              <a:lnSpc>
                <a:spcPct val="100000"/>
              </a:lnSpc>
              <a:spcBef>
                <a:spcPts val="100"/>
              </a:spcBef>
            </a:pPr>
            <a:r>
              <a:rPr lang="en-GB" sz="1100" b="1" spc="-30">
                <a:solidFill>
                  <a:srgbClr val="3C3C3B"/>
                </a:solidFill>
                <a:latin typeface="Trebuchet MS"/>
                <a:cs typeface="Trebuchet MS"/>
              </a:rPr>
              <a:t>App Redesign</a:t>
            </a:r>
            <a:endParaRPr sz="1100">
              <a:latin typeface="Trebuchet MS"/>
              <a:cs typeface="Trebuchet MS"/>
            </a:endParaRPr>
          </a:p>
        </p:txBody>
      </p:sp>
      <p:sp>
        <p:nvSpPr>
          <p:cNvPr id="73" name="object 19">
            <a:extLst>
              <a:ext uri="{FF2B5EF4-FFF2-40B4-BE49-F238E27FC236}">
                <a16:creationId xmlns:a16="http://schemas.microsoft.com/office/drawing/2014/main" id="{7E79F42E-66A3-4F13-8B0F-BF29DABE29BD}"/>
              </a:ext>
            </a:extLst>
          </p:cNvPr>
          <p:cNvSpPr/>
          <p:nvPr/>
        </p:nvSpPr>
        <p:spPr>
          <a:xfrm>
            <a:off x="11525250" y="3672004"/>
            <a:ext cx="2617622" cy="45719"/>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34" name="object 28">
            <a:extLst>
              <a:ext uri="{FF2B5EF4-FFF2-40B4-BE49-F238E27FC236}">
                <a16:creationId xmlns:a16="http://schemas.microsoft.com/office/drawing/2014/main" id="{BFEB6D2D-2014-4339-8F2F-7FD3827982E1}"/>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7" action="ppaction://hlinksldjump"/>
              </a:rPr>
              <a:t>Back</a:t>
            </a:r>
            <a:r>
              <a:rPr sz="1200" b="1" u="sng" spc="-60">
                <a:solidFill>
                  <a:srgbClr val="0073B1"/>
                </a:solidFill>
                <a:uFill>
                  <a:solidFill>
                    <a:srgbClr val="0073B1"/>
                  </a:solidFill>
                </a:uFill>
                <a:latin typeface="Calibri"/>
                <a:cs typeface="Calibri"/>
                <a:hlinkClick r:id="rId7" action="ppaction://hlinksldjump"/>
              </a:rPr>
              <a:t> </a:t>
            </a:r>
            <a:r>
              <a:rPr sz="1200" b="1" u="sng" spc="5">
                <a:solidFill>
                  <a:srgbClr val="0073B1"/>
                </a:solidFill>
                <a:uFill>
                  <a:solidFill>
                    <a:srgbClr val="0073B1"/>
                  </a:solidFill>
                </a:uFill>
                <a:latin typeface="Calibri"/>
                <a:cs typeface="Calibri"/>
                <a:hlinkClick r:id="rId7" action="ppaction://hlinksldjump"/>
              </a:rPr>
              <a:t>to</a:t>
            </a:r>
            <a:r>
              <a:rPr sz="1200" b="1" u="sng" spc="-55">
                <a:solidFill>
                  <a:srgbClr val="0073B1"/>
                </a:solidFill>
                <a:uFill>
                  <a:solidFill>
                    <a:srgbClr val="0073B1"/>
                  </a:solidFill>
                </a:uFill>
                <a:latin typeface="Calibri"/>
                <a:cs typeface="Calibri"/>
                <a:hlinkClick r:id="rId7" action="ppaction://hlinksldjump"/>
              </a:rPr>
              <a:t> </a:t>
            </a:r>
            <a:r>
              <a:rPr sz="1200" b="1" u="sng" spc="20">
                <a:solidFill>
                  <a:srgbClr val="0073B1"/>
                </a:solidFill>
                <a:uFill>
                  <a:solidFill>
                    <a:srgbClr val="0073B1"/>
                  </a:solidFill>
                </a:uFill>
                <a:latin typeface="Calibri"/>
                <a:cs typeface="Calibri"/>
                <a:hlinkClick r:id="rId7" action="ppaction://hlinksldjump"/>
              </a:rPr>
              <a:t>index</a:t>
            </a:r>
            <a:r>
              <a:rPr sz="1200" b="1" u="sng" spc="-55">
                <a:solidFill>
                  <a:srgbClr val="0073B1"/>
                </a:solidFill>
                <a:uFill>
                  <a:solidFill>
                    <a:srgbClr val="0073B1"/>
                  </a:solidFill>
                </a:uFill>
                <a:latin typeface="Calibri"/>
                <a:cs typeface="Calibri"/>
                <a:hlinkClick r:id="rId7"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extLst>
      <p:ext uri="{BB962C8B-B14F-4D97-AF65-F5344CB8AC3E}">
        <p14:creationId xmlns:p14="http://schemas.microsoft.com/office/powerpoint/2010/main" val="3794730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97155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10"/>
              <a:t>S</a:t>
            </a:r>
            <a:r>
              <a:rPr spc="-35"/>
              <a:t>e</a:t>
            </a:r>
            <a:r>
              <a:rPr spc="-30"/>
              <a:t>a</a:t>
            </a:r>
            <a:r>
              <a:rPr spc="-45"/>
              <a:t>r</a:t>
            </a:r>
            <a:r>
              <a:rPr spc="-65"/>
              <a:t>ch</a:t>
            </a:r>
          </a:p>
        </p:txBody>
      </p:sp>
      <p:grpSp>
        <p:nvGrpSpPr>
          <p:cNvPr id="3" name="object 3"/>
          <p:cNvGrpSpPr/>
          <p:nvPr/>
        </p:nvGrpSpPr>
        <p:grpSpPr>
          <a:xfrm>
            <a:off x="1083170" y="1188009"/>
            <a:ext cx="13680440" cy="72390"/>
            <a:chOff x="1083170" y="1188009"/>
            <a:chExt cx="13680440" cy="72390"/>
          </a:xfrm>
        </p:grpSpPr>
        <p:sp>
          <p:nvSpPr>
            <p:cNvPr id="4" name="object 4"/>
            <p:cNvSpPr/>
            <p:nvPr/>
          </p:nvSpPr>
          <p:spPr>
            <a:xfrm>
              <a:off x="1083170" y="1188009"/>
              <a:ext cx="1368425" cy="72390"/>
            </a:xfrm>
            <a:custGeom>
              <a:avLst/>
              <a:gdLst/>
              <a:ahLst/>
              <a:cxnLst/>
              <a:rect l="l" t="t" r="r" b="b"/>
              <a:pathLst>
                <a:path w="1368425" h="72390">
                  <a:moveTo>
                    <a:pt x="1368005" y="0"/>
                  </a:moveTo>
                  <a:lnTo>
                    <a:pt x="0" y="0"/>
                  </a:lnTo>
                  <a:lnTo>
                    <a:pt x="0" y="71996"/>
                  </a:lnTo>
                  <a:lnTo>
                    <a:pt x="1368005" y="71996"/>
                  </a:lnTo>
                  <a:lnTo>
                    <a:pt x="1368005" y="0"/>
                  </a:lnTo>
                  <a:close/>
                </a:path>
              </a:pathLst>
            </a:custGeom>
            <a:solidFill>
              <a:srgbClr val="7DB928"/>
            </a:solidFill>
          </p:spPr>
          <p:txBody>
            <a:bodyPr wrap="square" lIns="0" tIns="0" rIns="0" bIns="0" rtlCol="0"/>
            <a:lstStyle/>
            <a:p>
              <a:endParaRPr/>
            </a:p>
          </p:txBody>
        </p:sp>
        <p:sp>
          <p:nvSpPr>
            <p:cNvPr id="5" name="object 5"/>
            <p:cNvSpPr/>
            <p:nvPr/>
          </p:nvSpPr>
          <p:spPr>
            <a:xfrm>
              <a:off x="2451176" y="1188008"/>
              <a:ext cx="2736215" cy="72390"/>
            </a:xfrm>
            <a:custGeom>
              <a:avLst/>
              <a:gdLst/>
              <a:ahLst/>
              <a:cxnLst/>
              <a:rect l="l" t="t" r="r" b="b"/>
              <a:pathLst>
                <a:path w="2736215" h="72390">
                  <a:moveTo>
                    <a:pt x="2735986" y="0"/>
                  </a:moveTo>
                  <a:lnTo>
                    <a:pt x="1368005" y="0"/>
                  </a:lnTo>
                  <a:lnTo>
                    <a:pt x="0" y="0"/>
                  </a:lnTo>
                  <a:lnTo>
                    <a:pt x="0" y="71996"/>
                  </a:lnTo>
                  <a:lnTo>
                    <a:pt x="1367993" y="71996"/>
                  </a:lnTo>
                  <a:lnTo>
                    <a:pt x="2735986" y="71996"/>
                  </a:lnTo>
                  <a:lnTo>
                    <a:pt x="2735986" y="0"/>
                  </a:lnTo>
                  <a:close/>
                </a:path>
              </a:pathLst>
            </a:custGeom>
            <a:solidFill>
              <a:srgbClr val="F39200"/>
            </a:solidFill>
          </p:spPr>
          <p:txBody>
            <a:bodyPr wrap="square" lIns="0" tIns="0" rIns="0" bIns="0" rtlCol="0"/>
            <a:lstStyle/>
            <a:p>
              <a:endParaRPr/>
            </a:p>
          </p:txBody>
        </p:sp>
        <p:sp>
          <p:nvSpPr>
            <p:cNvPr id="6" name="object 6"/>
            <p:cNvSpPr/>
            <p:nvPr/>
          </p:nvSpPr>
          <p:spPr>
            <a:xfrm>
              <a:off x="5187175" y="1188008"/>
              <a:ext cx="4104004" cy="72390"/>
            </a:xfrm>
            <a:custGeom>
              <a:avLst/>
              <a:gdLst/>
              <a:ahLst/>
              <a:cxnLst/>
              <a:rect l="l" t="t" r="r" b="b"/>
              <a:pathLst>
                <a:path w="4104004" h="72390">
                  <a:moveTo>
                    <a:pt x="1367993" y="0"/>
                  </a:moveTo>
                  <a:lnTo>
                    <a:pt x="0" y="0"/>
                  </a:lnTo>
                  <a:lnTo>
                    <a:pt x="0" y="71996"/>
                  </a:lnTo>
                  <a:lnTo>
                    <a:pt x="1367993" y="71996"/>
                  </a:lnTo>
                  <a:lnTo>
                    <a:pt x="1367993" y="0"/>
                  </a:lnTo>
                  <a:close/>
                </a:path>
                <a:path w="4104004" h="72390">
                  <a:moveTo>
                    <a:pt x="4104005" y="0"/>
                  </a:moveTo>
                  <a:lnTo>
                    <a:pt x="2735999" y="0"/>
                  </a:lnTo>
                  <a:lnTo>
                    <a:pt x="1368005" y="0"/>
                  </a:lnTo>
                  <a:lnTo>
                    <a:pt x="1368005" y="71996"/>
                  </a:lnTo>
                  <a:lnTo>
                    <a:pt x="2735999" y="71996"/>
                  </a:lnTo>
                  <a:lnTo>
                    <a:pt x="4104005" y="71996"/>
                  </a:lnTo>
                  <a:lnTo>
                    <a:pt x="4104005" y="0"/>
                  </a:lnTo>
                  <a:close/>
                </a:path>
              </a:pathLst>
            </a:custGeom>
            <a:solidFill>
              <a:srgbClr val="7DB928"/>
            </a:solidFill>
          </p:spPr>
          <p:txBody>
            <a:bodyPr wrap="square" lIns="0" tIns="0" rIns="0" bIns="0" rtlCol="0"/>
            <a:lstStyle/>
            <a:p>
              <a:endParaRPr/>
            </a:p>
          </p:txBody>
        </p:sp>
        <p:sp>
          <p:nvSpPr>
            <p:cNvPr id="7" name="object 7"/>
            <p:cNvSpPr/>
            <p:nvPr/>
          </p:nvSpPr>
          <p:spPr>
            <a:xfrm>
              <a:off x="10659174" y="1188008"/>
              <a:ext cx="2736215" cy="72390"/>
            </a:xfrm>
            <a:custGeom>
              <a:avLst/>
              <a:gdLst/>
              <a:ahLst/>
              <a:cxnLst/>
              <a:rect l="l" t="t" r="r" b="b"/>
              <a:pathLst>
                <a:path w="2736215" h="72390">
                  <a:moveTo>
                    <a:pt x="1367993" y="0"/>
                  </a:moveTo>
                  <a:lnTo>
                    <a:pt x="0" y="0"/>
                  </a:lnTo>
                  <a:lnTo>
                    <a:pt x="0" y="71996"/>
                  </a:lnTo>
                  <a:lnTo>
                    <a:pt x="1367993" y="71996"/>
                  </a:lnTo>
                  <a:lnTo>
                    <a:pt x="1367993" y="0"/>
                  </a:lnTo>
                  <a:close/>
                </a:path>
                <a:path w="2736215" h="72390">
                  <a:moveTo>
                    <a:pt x="2736011" y="0"/>
                  </a:moveTo>
                  <a:lnTo>
                    <a:pt x="1368005" y="0"/>
                  </a:lnTo>
                  <a:lnTo>
                    <a:pt x="1368005" y="71996"/>
                  </a:lnTo>
                  <a:lnTo>
                    <a:pt x="2736011" y="71996"/>
                  </a:lnTo>
                  <a:lnTo>
                    <a:pt x="2736011" y="0"/>
                  </a:lnTo>
                  <a:close/>
                </a:path>
              </a:pathLst>
            </a:custGeom>
            <a:solidFill>
              <a:srgbClr val="F39200"/>
            </a:solidFill>
          </p:spPr>
          <p:txBody>
            <a:bodyPr wrap="square" lIns="0" tIns="0" rIns="0" bIns="0" rtlCol="0"/>
            <a:lstStyle/>
            <a:p>
              <a:endParaRPr/>
            </a:p>
          </p:txBody>
        </p:sp>
        <p:sp>
          <p:nvSpPr>
            <p:cNvPr id="8" name="object 8"/>
            <p:cNvSpPr/>
            <p:nvPr/>
          </p:nvSpPr>
          <p:spPr>
            <a:xfrm>
              <a:off x="9291180" y="1188008"/>
              <a:ext cx="5472430" cy="72390"/>
            </a:xfrm>
            <a:custGeom>
              <a:avLst/>
              <a:gdLst/>
              <a:ahLst/>
              <a:cxnLst/>
              <a:rect l="l" t="t" r="r" b="b"/>
              <a:pathLst>
                <a:path w="5472430" h="72390">
                  <a:moveTo>
                    <a:pt x="1368005" y="0"/>
                  </a:moveTo>
                  <a:lnTo>
                    <a:pt x="0" y="0"/>
                  </a:lnTo>
                  <a:lnTo>
                    <a:pt x="0" y="71996"/>
                  </a:lnTo>
                  <a:lnTo>
                    <a:pt x="1368005" y="71996"/>
                  </a:lnTo>
                  <a:lnTo>
                    <a:pt x="1368005" y="0"/>
                  </a:lnTo>
                  <a:close/>
                </a:path>
                <a:path w="5472430" h="72390">
                  <a:moveTo>
                    <a:pt x="5471998" y="0"/>
                  </a:moveTo>
                  <a:lnTo>
                    <a:pt x="4103992" y="0"/>
                  </a:lnTo>
                  <a:lnTo>
                    <a:pt x="4103992" y="71996"/>
                  </a:lnTo>
                  <a:lnTo>
                    <a:pt x="5471998" y="71996"/>
                  </a:lnTo>
                  <a:lnTo>
                    <a:pt x="5471998" y="0"/>
                  </a:lnTo>
                  <a:close/>
                </a:path>
              </a:pathLst>
            </a:custGeom>
            <a:solidFill>
              <a:srgbClr val="7DB928"/>
            </a:solidFill>
          </p:spPr>
          <p:txBody>
            <a:bodyPr wrap="square" lIns="0" tIns="0" rIns="0" bIns="0" rtlCol="0"/>
            <a:lstStyle/>
            <a:p>
              <a:endParaRPr/>
            </a:p>
          </p:txBody>
        </p:sp>
      </p:grpSp>
      <p:graphicFrame>
        <p:nvGraphicFramePr>
          <p:cNvPr id="9" name="object 9"/>
          <p:cNvGraphicFramePr>
            <a:graphicFrameLocks noGrp="1"/>
          </p:cNvGraphicFramePr>
          <p:nvPr>
            <p:extLst>
              <p:ext uri="{D42A27DB-BD31-4B8C-83A1-F6EECF244321}">
                <p14:modId xmlns:p14="http://schemas.microsoft.com/office/powerpoint/2010/main" val="1204398898"/>
              </p:ext>
            </p:extLst>
          </p:nvPr>
        </p:nvGraphicFramePr>
        <p:xfrm>
          <a:off x="363174" y="2526049"/>
          <a:ext cx="14399890" cy="654050"/>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1304924">
                  <a:extLst>
                    <a:ext uri="{9D8B030D-6E8A-4147-A177-3AD203B41FA5}">
                      <a16:colId xmlns:a16="http://schemas.microsoft.com/office/drawing/2014/main" val="20001"/>
                    </a:ext>
                  </a:extLst>
                </a:gridCol>
                <a:gridCol w="1364662">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232172908"/>
                    </a:ext>
                  </a:extLst>
                </a:gridCol>
                <a:gridCol w="2743200">
                  <a:extLst>
                    <a:ext uri="{9D8B030D-6E8A-4147-A177-3AD203B41FA5}">
                      <a16:colId xmlns:a16="http://schemas.microsoft.com/office/drawing/2014/main" val="20005"/>
                    </a:ext>
                  </a:extLst>
                </a:gridCol>
                <a:gridCol w="1371600">
                  <a:extLst>
                    <a:ext uri="{9D8B030D-6E8A-4147-A177-3AD203B41FA5}">
                      <a16:colId xmlns:a16="http://schemas.microsoft.com/office/drawing/2014/main" val="20006"/>
                    </a:ext>
                  </a:extLst>
                </a:gridCol>
                <a:gridCol w="1295400">
                  <a:extLst>
                    <a:ext uri="{9D8B030D-6E8A-4147-A177-3AD203B41FA5}">
                      <a16:colId xmlns:a16="http://schemas.microsoft.com/office/drawing/2014/main" val="20007"/>
                    </a:ext>
                  </a:extLst>
                </a:gridCol>
                <a:gridCol w="1485214">
                  <a:extLst>
                    <a:ext uri="{9D8B030D-6E8A-4147-A177-3AD203B41FA5}">
                      <a16:colId xmlns:a16="http://schemas.microsoft.com/office/drawing/2014/main" val="20008"/>
                    </a:ext>
                  </a:extLst>
                </a:gridCol>
              </a:tblGrid>
              <a:tr h="568712">
                <a:tc>
                  <a:txBody>
                    <a:bodyPr/>
                    <a:lstStyle/>
                    <a:p>
                      <a:pPr>
                        <a:lnSpc>
                          <a:spcPct val="100000"/>
                        </a:lnSpc>
                      </a:pPr>
                      <a:endParaRPr sz="1100">
                        <a:latin typeface="Times New Roman"/>
                        <a:cs typeface="Times New Roman"/>
                      </a:endParaRPr>
                    </a:p>
                  </a:txBody>
                  <a:tcPr marL="0" marR="0" marT="0" marB="0">
                    <a:solidFill>
                      <a:schemeClr val="bg1"/>
                    </a:solidFill>
                  </a:tcPr>
                </a:tc>
                <a:tc>
                  <a:txBody>
                    <a:bodyPr/>
                    <a:lstStyle/>
                    <a:p>
                      <a:pPr>
                        <a:lnSpc>
                          <a:spcPct val="100000"/>
                        </a:lnSpc>
                        <a:spcBef>
                          <a:spcPts val="590"/>
                        </a:spcBef>
                      </a:pPr>
                      <a:r>
                        <a:rPr sz="1100" u="sng" spc="5">
                          <a:solidFill>
                            <a:srgbClr val="3C3C3B"/>
                          </a:solidFill>
                          <a:uFill>
                            <a:solidFill>
                              <a:srgbClr val="3C3C3B"/>
                            </a:solidFill>
                          </a:uFill>
                          <a:latin typeface="Calibri"/>
                          <a:cs typeface="Calibri"/>
                        </a:rPr>
                        <a:t>EAC</a:t>
                      </a:r>
                      <a:r>
                        <a:rPr sz="1100" spc="5">
                          <a:solidFill>
                            <a:srgbClr val="3C3C3B"/>
                          </a:solidFill>
                          <a:latin typeface="Calibri"/>
                          <a:cs typeface="Calibri"/>
                        </a:rPr>
                        <a:t>,</a:t>
                      </a:r>
                      <a:r>
                        <a:rPr sz="1100" spc="-40">
                          <a:solidFill>
                            <a:srgbClr val="3C3C3B"/>
                          </a:solidFill>
                          <a:latin typeface="Calibri"/>
                          <a:cs typeface="Calibri"/>
                        </a:rPr>
                        <a:t> </a:t>
                      </a:r>
                      <a:r>
                        <a:rPr sz="1100" spc="15">
                          <a:solidFill>
                            <a:srgbClr val="3C3C3B"/>
                          </a:solidFill>
                          <a:latin typeface="Calibri"/>
                          <a:cs typeface="Calibri"/>
                        </a:rPr>
                        <a:t>no</a:t>
                      </a:r>
                      <a:r>
                        <a:rPr sz="1100" spc="-35">
                          <a:solidFill>
                            <a:srgbClr val="3C3C3B"/>
                          </a:solidFill>
                          <a:latin typeface="Calibri"/>
                          <a:cs typeface="Calibri"/>
                        </a:rPr>
                        <a:t> </a:t>
                      </a:r>
                      <a:r>
                        <a:rPr sz="1100" spc="10">
                          <a:solidFill>
                            <a:srgbClr val="3C3C3B"/>
                          </a:solidFill>
                          <a:latin typeface="Calibri"/>
                          <a:cs typeface="Calibri"/>
                        </a:rPr>
                        <a:t>multi-search,</a:t>
                      </a:r>
                      <a:endParaRPr sz="1100">
                        <a:latin typeface="Calibri"/>
                        <a:cs typeface="Calibri"/>
                      </a:endParaRPr>
                    </a:p>
                  </a:txBody>
                  <a:tcPr marL="0" marR="0" marT="74930" marB="0">
                    <a:lnT w="76200">
                      <a:solidFill>
                        <a:srgbClr val="7DB928"/>
                      </a:solidFill>
                      <a:prstDash val="solid"/>
                    </a:lnT>
                    <a:solidFill>
                      <a:schemeClr val="bg1"/>
                    </a:solidFill>
                  </a:tcPr>
                </a:tc>
                <a:tc>
                  <a:txBody>
                    <a:bodyPr/>
                    <a:lstStyle/>
                    <a:p>
                      <a:pPr marL="62865">
                        <a:lnSpc>
                          <a:spcPct val="100000"/>
                        </a:lnSpc>
                        <a:spcBef>
                          <a:spcPts val="590"/>
                        </a:spcBef>
                      </a:pPr>
                      <a:r>
                        <a:rPr sz="1100" spc="5">
                          <a:solidFill>
                            <a:srgbClr val="3C3C3B"/>
                          </a:solidFill>
                          <a:latin typeface="Calibri"/>
                          <a:cs typeface="Calibri"/>
                        </a:rPr>
                        <a:t>No</a:t>
                      </a:r>
                      <a:r>
                        <a:rPr sz="1100" spc="-40">
                          <a:solidFill>
                            <a:srgbClr val="3C3C3B"/>
                          </a:solidFill>
                          <a:latin typeface="Calibri"/>
                          <a:cs typeface="Calibri"/>
                        </a:rPr>
                        <a:t> </a:t>
                      </a:r>
                      <a:r>
                        <a:rPr sz="1100" spc="10">
                          <a:solidFill>
                            <a:srgbClr val="3C3C3B"/>
                          </a:solidFill>
                          <a:latin typeface="Calibri"/>
                          <a:cs typeface="Calibri"/>
                        </a:rPr>
                        <a:t>multi-search,</a:t>
                      </a:r>
                      <a:r>
                        <a:rPr sz="1100" spc="-40">
                          <a:solidFill>
                            <a:srgbClr val="3C3C3B"/>
                          </a:solidFill>
                          <a:latin typeface="Calibri"/>
                          <a:cs typeface="Calibri"/>
                        </a:rPr>
                        <a:t> </a:t>
                      </a:r>
                      <a:r>
                        <a:rPr sz="1100" spc="25">
                          <a:solidFill>
                            <a:srgbClr val="3C3C3B"/>
                          </a:solidFill>
                          <a:latin typeface="Calibri"/>
                          <a:cs typeface="Calibri"/>
                        </a:rPr>
                        <a:t>scan</a:t>
                      </a:r>
                      <a:r>
                        <a:rPr lang="en-GB" sz="1100" spc="25">
                          <a:solidFill>
                            <a:srgbClr val="3C3C3B"/>
                          </a:solidFill>
                          <a:latin typeface="Calibri"/>
                          <a:cs typeface="Calibri"/>
                        </a:rPr>
                        <a:t> barcode</a:t>
                      </a:r>
                      <a:endParaRPr sz="1100">
                        <a:latin typeface="Calibri"/>
                        <a:cs typeface="Calibri"/>
                      </a:endParaRPr>
                    </a:p>
                  </a:txBody>
                  <a:tcPr marL="0" marR="0" marT="74930" marB="0">
                    <a:lnT w="76200">
                      <a:solidFill>
                        <a:srgbClr val="7DB928"/>
                      </a:solidFill>
                      <a:prstDash val="solid"/>
                    </a:lnT>
                    <a:solidFill>
                      <a:schemeClr val="bg1"/>
                    </a:solidFill>
                  </a:tcPr>
                </a:tc>
                <a:tc>
                  <a:txBody>
                    <a:bodyPr/>
                    <a:lstStyle/>
                    <a:p>
                      <a:pPr marL="53340">
                        <a:lnSpc>
                          <a:spcPct val="100000"/>
                        </a:lnSpc>
                        <a:spcBef>
                          <a:spcPts val="590"/>
                        </a:spcBef>
                      </a:pPr>
                      <a:r>
                        <a:rPr sz="1100" spc="5">
                          <a:solidFill>
                            <a:srgbClr val="3C3C3B"/>
                          </a:solidFill>
                          <a:latin typeface="Calibri"/>
                          <a:cs typeface="Calibri"/>
                        </a:rPr>
                        <a:t>No</a:t>
                      </a:r>
                      <a:r>
                        <a:rPr sz="1100" spc="-65">
                          <a:solidFill>
                            <a:srgbClr val="3C3C3B"/>
                          </a:solidFill>
                          <a:latin typeface="Calibri"/>
                          <a:cs typeface="Calibri"/>
                        </a:rPr>
                        <a:t> </a:t>
                      </a:r>
                      <a:r>
                        <a:rPr sz="1100" spc="15">
                          <a:solidFill>
                            <a:srgbClr val="3C3C3B"/>
                          </a:solidFill>
                          <a:latin typeface="Calibri"/>
                          <a:cs typeface="Calibri"/>
                        </a:rPr>
                        <a:t>multi-search</a:t>
                      </a:r>
                      <a:endParaRPr sz="1100">
                        <a:latin typeface="Calibri"/>
                        <a:cs typeface="Calibri"/>
                      </a:endParaRPr>
                    </a:p>
                  </a:txBody>
                  <a:tcPr marL="0" marR="0" marT="74930" marB="0">
                    <a:lnT w="76200">
                      <a:solidFill>
                        <a:srgbClr val="F39200"/>
                      </a:solidFill>
                      <a:prstDash val="solid"/>
                    </a:lnT>
                    <a:solidFill>
                      <a:schemeClr val="bg1"/>
                    </a:solidFill>
                  </a:tcPr>
                </a:tc>
                <a:tc>
                  <a:txBody>
                    <a:bodyPr/>
                    <a:lstStyle/>
                    <a:p>
                      <a:pPr marL="218440">
                        <a:lnSpc>
                          <a:spcPct val="100000"/>
                        </a:lnSpc>
                        <a:spcBef>
                          <a:spcPts val="590"/>
                        </a:spcBef>
                      </a:pPr>
                      <a:r>
                        <a:rPr lang="en-GB" sz="1100">
                          <a:latin typeface="Calibri"/>
                          <a:cs typeface="Calibri"/>
                        </a:rPr>
                        <a:t>No multi-search</a:t>
                      </a:r>
                      <a:endParaRPr sz="1100">
                        <a:latin typeface="Calibri"/>
                        <a:cs typeface="Calibri"/>
                      </a:endParaRPr>
                    </a:p>
                  </a:txBody>
                  <a:tcPr marL="0" marR="0" marT="74930" marB="0">
                    <a:lnT w="76200">
                      <a:solidFill>
                        <a:srgbClr val="E30613"/>
                      </a:solidFill>
                      <a:prstDash val="solid"/>
                    </a:lnT>
                    <a:solidFill>
                      <a:schemeClr val="bg1"/>
                    </a:solidFill>
                  </a:tcPr>
                </a:tc>
                <a:tc>
                  <a:txBody>
                    <a:bodyPr/>
                    <a:lstStyle/>
                    <a:p>
                      <a:pPr marL="218440" marR="0" lvl="0" indent="0" defTabSz="914400" eaLnBrk="1" fontAlgn="auto" latinLnBrk="0" hangingPunct="1">
                        <a:lnSpc>
                          <a:spcPct val="100000"/>
                        </a:lnSpc>
                        <a:spcBef>
                          <a:spcPts val="590"/>
                        </a:spcBef>
                        <a:spcAft>
                          <a:spcPts val="0"/>
                        </a:spcAft>
                        <a:buClrTx/>
                        <a:buSzTx/>
                        <a:buFontTx/>
                        <a:buNone/>
                        <a:tabLst/>
                        <a:defRPr/>
                      </a:pPr>
                      <a:r>
                        <a:rPr lang="en-GB" sz="1100" spc="5">
                          <a:solidFill>
                            <a:srgbClr val="3C3C3B"/>
                          </a:solidFill>
                          <a:latin typeface="+mn-lt"/>
                          <a:cs typeface="Calibri"/>
                        </a:rPr>
                        <a:t>App being turned back on slowly</a:t>
                      </a:r>
                      <a:endParaRPr lang="en-GB" sz="1100">
                        <a:latin typeface="+mn-lt"/>
                        <a:cs typeface="Calibri"/>
                      </a:endParaRPr>
                    </a:p>
                    <a:p>
                      <a:pPr marL="218440">
                        <a:lnSpc>
                          <a:spcPct val="100000"/>
                        </a:lnSpc>
                        <a:spcBef>
                          <a:spcPts val="590"/>
                        </a:spcBef>
                      </a:pPr>
                      <a:endParaRPr sz="1100">
                        <a:latin typeface="Calibri"/>
                        <a:cs typeface="Calibri"/>
                      </a:endParaRPr>
                    </a:p>
                  </a:txBody>
                  <a:tcPr marL="0" marR="0" marT="74930" marB="0">
                    <a:lnT w="76200" cap="flat" cmpd="sng" algn="ctr">
                      <a:solidFill>
                        <a:srgbClr val="E30613"/>
                      </a:solidFill>
                      <a:prstDash val="solid"/>
                      <a:round/>
                      <a:headEnd type="none" w="med" len="med"/>
                      <a:tailEnd type="none" w="med" len="med"/>
                    </a:lnT>
                    <a:solidFill>
                      <a:schemeClr val="bg1"/>
                    </a:solidFill>
                  </a:tcPr>
                </a:tc>
                <a:tc>
                  <a:txBody>
                    <a:bodyPr/>
                    <a:lstStyle/>
                    <a:p>
                      <a:pPr marL="199390">
                        <a:lnSpc>
                          <a:spcPct val="100000"/>
                        </a:lnSpc>
                        <a:spcBef>
                          <a:spcPts val="590"/>
                        </a:spcBef>
                      </a:pPr>
                      <a:r>
                        <a:rPr sz="1100" spc="5">
                          <a:solidFill>
                            <a:srgbClr val="3C3C3B"/>
                          </a:solidFill>
                          <a:latin typeface="Calibri"/>
                          <a:cs typeface="Calibri"/>
                        </a:rPr>
                        <a:t>No</a:t>
                      </a:r>
                      <a:r>
                        <a:rPr sz="1100" spc="-35">
                          <a:solidFill>
                            <a:srgbClr val="3C3C3B"/>
                          </a:solidFill>
                          <a:latin typeface="Calibri"/>
                          <a:cs typeface="Calibri"/>
                        </a:rPr>
                        <a:t> </a:t>
                      </a:r>
                      <a:r>
                        <a:rPr sz="1100" spc="10">
                          <a:solidFill>
                            <a:srgbClr val="3C3C3B"/>
                          </a:solidFill>
                          <a:latin typeface="Calibri"/>
                          <a:cs typeface="Calibri"/>
                        </a:rPr>
                        <a:t>multi-search,</a:t>
                      </a:r>
                      <a:r>
                        <a:rPr sz="1100" spc="-30">
                          <a:solidFill>
                            <a:srgbClr val="3C3C3B"/>
                          </a:solidFill>
                          <a:latin typeface="Calibri"/>
                          <a:cs typeface="Calibri"/>
                        </a:rPr>
                        <a:t> </a:t>
                      </a:r>
                      <a:r>
                        <a:rPr sz="1100" spc="10">
                          <a:solidFill>
                            <a:srgbClr val="3C3C3B"/>
                          </a:solidFill>
                          <a:latin typeface="Calibri"/>
                          <a:cs typeface="Calibri"/>
                        </a:rPr>
                        <a:t>voice</a:t>
                      </a:r>
                      <a:r>
                        <a:rPr sz="1100" spc="45">
                          <a:solidFill>
                            <a:srgbClr val="3C3C3B"/>
                          </a:solidFill>
                          <a:latin typeface="Calibri"/>
                          <a:cs typeface="Calibri"/>
                        </a:rPr>
                        <a:t> </a:t>
                      </a:r>
                      <a:r>
                        <a:rPr sz="1100" spc="5">
                          <a:solidFill>
                            <a:srgbClr val="3C3C3B"/>
                          </a:solidFill>
                          <a:latin typeface="Calibri"/>
                          <a:cs typeface="Calibri"/>
                        </a:rPr>
                        <a:t>No</a:t>
                      </a:r>
                      <a:r>
                        <a:rPr sz="1100" spc="-30">
                          <a:solidFill>
                            <a:srgbClr val="3C3C3B"/>
                          </a:solidFill>
                          <a:latin typeface="Calibri"/>
                          <a:cs typeface="Calibri"/>
                        </a:rPr>
                        <a:t> </a:t>
                      </a:r>
                      <a:r>
                        <a:rPr sz="1100" spc="20">
                          <a:solidFill>
                            <a:srgbClr val="3C3C3B"/>
                          </a:solidFill>
                          <a:latin typeface="Calibri"/>
                          <a:cs typeface="Calibri"/>
                        </a:rPr>
                        <a:t>mobile</a:t>
                      </a:r>
                      <a:r>
                        <a:rPr sz="1100" spc="-35">
                          <a:solidFill>
                            <a:srgbClr val="3C3C3B"/>
                          </a:solidFill>
                          <a:latin typeface="Calibri"/>
                          <a:cs typeface="Calibri"/>
                        </a:rPr>
                        <a:t> </a:t>
                      </a:r>
                      <a:r>
                        <a:rPr sz="1100" spc="30">
                          <a:solidFill>
                            <a:srgbClr val="3C3C3B"/>
                          </a:solidFill>
                          <a:latin typeface="Calibri"/>
                          <a:cs typeface="Calibri"/>
                        </a:rPr>
                        <a:t>app</a:t>
                      </a:r>
                      <a:r>
                        <a:rPr lang="en-GB" sz="1100" spc="30">
                          <a:solidFill>
                            <a:srgbClr val="3C3C3B"/>
                          </a:solidFill>
                          <a:latin typeface="Calibri"/>
                          <a:cs typeface="Calibri"/>
                        </a:rPr>
                        <a:t> search</a:t>
                      </a:r>
                      <a:endParaRPr sz="1100">
                        <a:latin typeface="Calibri"/>
                        <a:cs typeface="Calibri"/>
                      </a:endParaRPr>
                    </a:p>
                  </a:txBody>
                  <a:tcPr marL="0" marR="0" marT="74930" marB="0">
                    <a:lnT w="76200">
                      <a:solidFill>
                        <a:srgbClr val="E30613"/>
                      </a:solidFill>
                      <a:prstDash val="solid"/>
                    </a:lnT>
                    <a:solidFill>
                      <a:schemeClr val="bg1"/>
                    </a:solidFill>
                  </a:tcPr>
                </a:tc>
                <a:tc>
                  <a:txBody>
                    <a:bodyPr/>
                    <a:lstStyle/>
                    <a:p>
                      <a:pPr marL="255904">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lnT w="76200">
                      <a:solidFill>
                        <a:srgbClr val="E30613"/>
                      </a:solidFill>
                      <a:prstDash val="solid"/>
                    </a:lnT>
                    <a:solidFill>
                      <a:schemeClr val="bg1"/>
                    </a:solidFill>
                  </a:tcPr>
                </a:tc>
                <a:tc>
                  <a:txBody>
                    <a:bodyPr/>
                    <a:lstStyle/>
                    <a:p>
                      <a:pPr marL="255904">
                        <a:lnSpc>
                          <a:spcPct val="100000"/>
                        </a:lnSpc>
                        <a:spcBef>
                          <a:spcPts val="590"/>
                        </a:spcBef>
                      </a:pPr>
                      <a:r>
                        <a:rPr lang="en-GB" sz="1100" spc="10">
                          <a:solidFill>
                            <a:srgbClr val="3C3C3B"/>
                          </a:solidFill>
                          <a:latin typeface="Calibri"/>
                          <a:cs typeface="Calibri"/>
                        </a:rPr>
                        <a:t>Integrated with Amazon app</a:t>
                      </a:r>
                      <a:endParaRPr sz="1100">
                        <a:latin typeface="Calibri"/>
                        <a:cs typeface="Calibri"/>
                      </a:endParaRPr>
                    </a:p>
                  </a:txBody>
                  <a:tcPr marL="0" marR="0" marT="74930" marB="0">
                    <a:lnT w="76200">
                      <a:solidFill>
                        <a:srgbClr val="E30613"/>
                      </a:solidFill>
                      <a:prstDash val="solid"/>
                    </a:lnT>
                    <a:solidFill>
                      <a:schemeClr val="bg1"/>
                    </a:solidFill>
                  </a:tcPr>
                </a:tc>
                <a:tc>
                  <a:txBody>
                    <a:bodyPr/>
                    <a:lstStyle/>
                    <a:p>
                      <a:pPr marL="513715">
                        <a:lnSpc>
                          <a:spcPct val="100000"/>
                        </a:lnSpc>
                        <a:spcBef>
                          <a:spcPts val="590"/>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4930" marB="0">
                    <a:lnT w="76200">
                      <a:solidFill>
                        <a:srgbClr val="9D9D9C"/>
                      </a:solidFill>
                      <a:prstDash val="solid"/>
                    </a:lnT>
                    <a:solidFill>
                      <a:schemeClr val="bg1"/>
                    </a:solidFill>
                  </a:tcPr>
                </a:tc>
                <a:extLst>
                  <a:ext uri="{0D108BD9-81ED-4DB2-BD59-A6C34878D82A}">
                    <a16:rowId xmlns:a16="http://schemas.microsoft.com/office/drawing/2014/main" val="10000"/>
                  </a:ext>
                </a:extLst>
              </a:tr>
            </a:tbl>
          </a:graphicData>
        </a:graphic>
      </p:graphicFrame>
      <p:sp>
        <p:nvSpPr>
          <p:cNvPr id="10" name="object 10"/>
          <p:cNvSpPr/>
          <p:nvPr/>
        </p:nvSpPr>
        <p:spPr>
          <a:xfrm>
            <a:off x="10659173" y="2490051"/>
            <a:ext cx="635" cy="72390"/>
          </a:xfrm>
          <a:custGeom>
            <a:avLst/>
            <a:gdLst/>
            <a:ahLst/>
            <a:cxnLst/>
            <a:rect l="l" t="t" r="r" b="b"/>
            <a:pathLst>
              <a:path w="634" h="72389">
                <a:moveTo>
                  <a:pt x="12" y="0"/>
                </a:moveTo>
                <a:lnTo>
                  <a:pt x="0" y="71996"/>
                </a:lnTo>
                <a:lnTo>
                  <a:pt x="12" y="0"/>
                </a:lnTo>
                <a:close/>
              </a:path>
            </a:pathLst>
          </a:custGeom>
          <a:solidFill>
            <a:srgbClr val="E30613"/>
          </a:solidFill>
        </p:spPr>
        <p:txBody>
          <a:bodyPr wrap="square" lIns="0" tIns="0" rIns="0" bIns="0" rtlCol="0"/>
          <a:lstStyle/>
          <a:p>
            <a:endParaRPr/>
          </a:p>
        </p:txBody>
      </p:sp>
      <p:grpSp>
        <p:nvGrpSpPr>
          <p:cNvPr id="11" name="object 11"/>
          <p:cNvGrpSpPr/>
          <p:nvPr/>
        </p:nvGrpSpPr>
        <p:grpSpPr>
          <a:xfrm>
            <a:off x="363174" y="1114416"/>
            <a:ext cx="14400530" cy="3175"/>
            <a:chOff x="363174" y="1114416"/>
            <a:chExt cx="14400530" cy="3175"/>
          </a:xfrm>
        </p:grpSpPr>
        <p:sp>
          <p:nvSpPr>
            <p:cNvPr id="12" name="object 12"/>
            <p:cNvSpPr/>
            <p:nvPr/>
          </p:nvSpPr>
          <p:spPr>
            <a:xfrm>
              <a:off x="363174" y="1116003"/>
              <a:ext cx="720090" cy="0"/>
            </a:xfrm>
            <a:custGeom>
              <a:avLst/>
              <a:gdLst/>
              <a:ahLst/>
              <a:cxnLst/>
              <a:rect l="l" t="t" r="r" b="b"/>
              <a:pathLst>
                <a:path w="720090">
                  <a:moveTo>
                    <a:pt x="0" y="0"/>
                  </a:moveTo>
                  <a:lnTo>
                    <a:pt x="720001" y="0"/>
                  </a:lnTo>
                </a:path>
              </a:pathLst>
            </a:custGeom>
            <a:ln w="3175">
              <a:solidFill>
                <a:srgbClr val="3C3C3B"/>
              </a:solidFill>
            </a:ln>
          </p:spPr>
          <p:txBody>
            <a:bodyPr wrap="square" lIns="0" tIns="0" rIns="0" bIns="0" rtlCol="0"/>
            <a:lstStyle/>
            <a:p>
              <a:endParaRPr/>
            </a:p>
          </p:txBody>
        </p:sp>
        <p:sp>
          <p:nvSpPr>
            <p:cNvPr id="13" name="object 13"/>
            <p:cNvSpPr/>
            <p:nvPr/>
          </p:nvSpPr>
          <p:spPr>
            <a:xfrm>
              <a:off x="1083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4" name="object 14"/>
            <p:cNvSpPr/>
            <p:nvPr/>
          </p:nvSpPr>
          <p:spPr>
            <a:xfrm>
              <a:off x="2451174"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5" name="object 15"/>
            <p:cNvSpPr/>
            <p:nvPr/>
          </p:nvSpPr>
          <p:spPr>
            <a:xfrm>
              <a:off x="3819174"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6" name="object 16"/>
            <p:cNvSpPr/>
            <p:nvPr/>
          </p:nvSpPr>
          <p:spPr>
            <a:xfrm>
              <a:off x="5187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7" name="object 17"/>
            <p:cNvSpPr/>
            <p:nvPr/>
          </p:nvSpPr>
          <p:spPr>
            <a:xfrm>
              <a:off x="6555175" y="1116003"/>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18" name="object 18"/>
            <p:cNvSpPr/>
            <p:nvPr/>
          </p:nvSpPr>
          <p:spPr>
            <a:xfrm>
              <a:off x="7923174"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9" name="object 19"/>
            <p:cNvSpPr/>
            <p:nvPr/>
          </p:nvSpPr>
          <p:spPr>
            <a:xfrm>
              <a:off x="9291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0" name="object 20"/>
            <p:cNvSpPr/>
            <p:nvPr/>
          </p:nvSpPr>
          <p:spPr>
            <a:xfrm>
              <a:off x="10659174" y="1116003"/>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21" name="object 21"/>
            <p:cNvSpPr/>
            <p:nvPr/>
          </p:nvSpPr>
          <p:spPr>
            <a:xfrm>
              <a:off x="12027173"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2" name="object 22"/>
            <p:cNvSpPr/>
            <p:nvPr/>
          </p:nvSpPr>
          <p:spPr>
            <a:xfrm>
              <a:off x="13395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grpSp>
      <p:grpSp>
        <p:nvGrpSpPr>
          <p:cNvPr id="23" name="object 23"/>
          <p:cNvGrpSpPr/>
          <p:nvPr/>
        </p:nvGrpSpPr>
        <p:grpSpPr>
          <a:xfrm>
            <a:off x="1083175" y="2416467"/>
            <a:ext cx="13680440" cy="3175"/>
            <a:chOff x="1083175" y="2416467"/>
            <a:chExt cx="13680440" cy="3175"/>
          </a:xfrm>
        </p:grpSpPr>
        <p:sp>
          <p:nvSpPr>
            <p:cNvPr id="24" name="object 24"/>
            <p:cNvSpPr/>
            <p:nvPr/>
          </p:nvSpPr>
          <p:spPr>
            <a:xfrm>
              <a:off x="1083175" y="24180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5" name="object 25"/>
            <p:cNvSpPr/>
            <p:nvPr/>
          </p:nvSpPr>
          <p:spPr>
            <a:xfrm>
              <a:off x="2451174" y="24180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6" name="object 26"/>
            <p:cNvSpPr/>
            <p:nvPr/>
          </p:nvSpPr>
          <p:spPr>
            <a:xfrm>
              <a:off x="3819174" y="24180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7" name="object 27"/>
            <p:cNvSpPr/>
            <p:nvPr/>
          </p:nvSpPr>
          <p:spPr>
            <a:xfrm>
              <a:off x="5187175" y="24180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8" name="object 28"/>
            <p:cNvSpPr/>
            <p:nvPr/>
          </p:nvSpPr>
          <p:spPr>
            <a:xfrm>
              <a:off x="6555174" y="2418054"/>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29" name="object 29"/>
            <p:cNvSpPr/>
            <p:nvPr/>
          </p:nvSpPr>
          <p:spPr>
            <a:xfrm>
              <a:off x="7923174" y="24180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30" name="object 30"/>
            <p:cNvSpPr/>
            <p:nvPr/>
          </p:nvSpPr>
          <p:spPr>
            <a:xfrm>
              <a:off x="9291175" y="24180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31" name="object 31"/>
            <p:cNvSpPr/>
            <p:nvPr/>
          </p:nvSpPr>
          <p:spPr>
            <a:xfrm>
              <a:off x="10659174" y="2418054"/>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32" name="object 32"/>
            <p:cNvSpPr/>
            <p:nvPr/>
          </p:nvSpPr>
          <p:spPr>
            <a:xfrm>
              <a:off x="12027174" y="24180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33" name="object 33"/>
            <p:cNvSpPr/>
            <p:nvPr/>
          </p:nvSpPr>
          <p:spPr>
            <a:xfrm>
              <a:off x="13395175" y="24180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grpSp>
      <p:sp>
        <p:nvSpPr>
          <p:cNvPr id="34" name="object 34"/>
          <p:cNvSpPr txBox="1"/>
          <p:nvPr/>
        </p:nvSpPr>
        <p:spPr>
          <a:xfrm>
            <a:off x="350476" y="891128"/>
            <a:ext cx="1037590" cy="193040"/>
          </a:xfrm>
          <a:prstGeom prst="rect">
            <a:avLst/>
          </a:prstGeom>
        </p:spPr>
        <p:txBody>
          <a:bodyPr vert="horz" wrap="square" lIns="0" tIns="12700" rIns="0" bIns="0" rtlCol="0">
            <a:spAutoFit/>
          </a:bodyPr>
          <a:lstStyle/>
          <a:p>
            <a:pPr marL="12700">
              <a:lnSpc>
                <a:spcPct val="100000"/>
              </a:lnSpc>
              <a:spcBef>
                <a:spcPts val="100"/>
              </a:spcBef>
              <a:tabLst>
                <a:tab pos="732155" algn="l"/>
              </a:tabLst>
            </a:pPr>
            <a:r>
              <a:rPr sz="1100" b="1" spc="30">
                <a:solidFill>
                  <a:srgbClr val="3C3C3B"/>
                </a:solidFill>
                <a:latin typeface="Calibri"/>
                <a:cs typeface="Calibri"/>
              </a:rPr>
              <a:t>Pl</a:t>
            </a:r>
            <a:r>
              <a:rPr sz="1100" b="1" spc="20">
                <a:solidFill>
                  <a:srgbClr val="3C3C3B"/>
                </a:solidFill>
                <a:latin typeface="Calibri"/>
                <a:cs typeface="Calibri"/>
              </a:rPr>
              <a:t>a</a:t>
            </a:r>
            <a:r>
              <a:rPr sz="1100" b="1">
                <a:solidFill>
                  <a:srgbClr val="3C3C3B"/>
                </a:solidFill>
                <a:latin typeface="Calibri"/>
                <a:cs typeface="Calibri"/>
              </a:rPr>
              <a:t>t</a:t>
            </a:r>
            <a:r>
              <a:rPr sz="1100" b="1" spc="-15">
                <a:solidFill>
                  <a:srgbClr val="3C3C3B"/>
                </a:solidFill>
                <a:latin typeface="Calibri"/>
                <a:cs typeface="Calibri"/>
              </a:rPr>
              <a:t>f</a:t>
            </a:r>
            <a:r>
              <a:rPr sz="1100" b="1" spc="20">
                <a:solidFill>
                  <a:srgbClr val="3C3C3B"/>
                </a:solidFill>
                <a:latin typeface="Calibri"/>
                <a:cs typeface="Calibri"/>
              </a:rPr>
              <a:t>orm</a:t>
            </a:r>
            <a:r>
              <a:rPr sz="1100" b="1">
                <a:solidFill>
                  <a:srgbClr val="3C3C3B"/>
                </a:solidFill>
                <a:latin typeface="Calibri"/>
                <a:cs typeface="Calibri"/>
              </a:rPr>
              <a:t>	</a:t>
            </a:r>
            <a:r>
              <a:rPr sz="1100" b="1" spc="-40">
                <a:solidFill>
                  <a:srgbClr val="3C3C3B"/>
                </a:solidFill>
                <a:latin typeface="Calibri"/>
                <a:cs typeface="Calibri"/>
              </a:rPr>
              <a:t>A</a:t>
            </a:r>
            <a:r>
              <a:rPr sz="1100" b="1" spc="30">
                <a:solidFill>
                  <a:srgbClr val="3C3C3B"/>
                </a:solidFill>
                <a:latin typeface="Calibri"/>
                <a:cs typeface="Calibri"/>
              </a:rPr>
              <a:t>sda</a:t>
            </a:r>
            <a:endParaRPr sz="1100">
              <a:latin typeface="Calibri"/>
              <a:cs typeface="Calibri"/>
            </a:endParaRPr>
          </a:p>
        </p:txBody>
      </p:sp>
      <p:sp>
        <p:nvSpPr>
          <p:cNvPr id="35" name="object 35"/>
          <p:cNvSpPr txBox="1"/>
          <p:nvPr/>
        </p:nvSpPr>
        <p:spPr>
          <a:xfrm>
            <a:off x="2438432" y="891128"/>
            <a:ext cx="361315" cy="193040"/>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Calibri"/>
                <a:cs typeface="Calibri"/>
              </a:rPr>
              <a:t>T</a:t>
            </a:r>
            <a:r>
              <a:rPr sz="1100" b="1" spc="30">
                <a:solidFill>
                  <a:srgbClr val="3C3C3B"/>
                </a:solidFill>
                <a:latin typeface="Calibri"/>
                <a:cs typeface="Calibri"/>
              </a:rPr>
              <a:t>es</a:t>
            </a:r>
            <a:r>
              <a:rPr sz="1100" b="1" spc="-5">
                <a:solidFill>
                  <a:srgbClr val="3C3C3B"/>
                </a:solidFill>
                <a:latin typeface="Calibri"/>
                <a:cs typeface="Calibri"/>
              </a:rPr>
              <a:t>c</a:t>
            </a:r>
            <a:r>
              <a:rPr sz="1100" b="1" spc="10">
                <a:solidFill>
                  <a:srgbClr val="3C3C3B"/>
                </a:solidFill>
                <a:latin typeface="Calibri"/>
                <a:cs typeface="Calibri"/>
              </a:rPr>
              <a:t>o</a:t>
            </a:r>
            <a:endParaRPr sz="1100">
              <a:latin typeface="Calibri"/>
              <a:cs typeface="Calibri"/>
            </a:endParaRPr>
          </a:p>
        </p:txBody>
      </p:sp>
      <p:sp>
        <p:nvSpPr>
          <p:cNvPr id="36" name="object 36"/>
          <p:cNvSpPr txBox="1"/>
          <p:nvPr/>
        </p:nvSpPr>
        <p:spPr>
          <a:xfrm>
            <a:off x="3806375" y="891128"/>
            <a:ext cx="723900" cy="193040"/>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Calibri"/>
                <a:cs typeface="Calibri"/>
              </a:rPr>
              <a:t>Sainsbury’s</a:t>
            </a:r>
            <a:endParaRPr sz="1100">
              <a:latin typeface="Calibri"/>
              <a:cs typeface="Calibri"/>
            </a:endParaRPr>
          </a:p>
        </p:txBody>
      </p:sp>
      <p:sp>
        <p:nvSpPr>
          <p:cNvPr id="37" name="object 37"/>
          <p:cNvSpPr txBox="1"/>
          <p:nvPr/>
        </p:nvSpPr>
        <p:spPr>
          <a:xfrm>
            <a:off x="5174317" y="891128"/>
            <a:ext cx="624205" cy="193040"/>
          </a:xfrm>
          <a:prstGeom prst="rect">
            <a:avLst/>
          </a:prstGeom>
        </p:spPr>
        <p:txBody>
          <a:bodyPr vert="horz" wrap="square" lIns="0" tIns="12700" rIns="0" bIns="0" rtlCol="0">
            <a:spAutoFit/>
          </a:bodyPr>
          <a:lstStyle/>
          <a:p>
            <a:pPr marL="12700">
              <a:lnSpc>
                <a:spcPct val="100000"/>
              </a:lnSpc>
              <a:spcBef>
                <a:spcPts val="100"/>
              </a:spcBef>
            </a:pPr>
            <a:r>
              <a:rPr sz="1100" b="1" spc="5">
                <a:solidFill>
                  <a:srgbClr val="3C3C3B"/>
                </a:solidFill>
                <a:latin typeface="Calibri"/>
                <a:cs typeface="Calibri"/>
              </a:rPr>
              <a:t>Morrisons</a:t>
            </a:r>
            <a:endParaRPr sz="1100">
              <a:latin typeface="Calibri"/>
              <a:cs typeface="Calibri"/>
            </a:endParaRPr>
          </a:p>
        </p:txBody>
      </p:sp>
      <p:sp>
        <p:nvSpPr>
          <p:cNvPr id="38" name="object 38"/>
          <p:cNvSpPr txBox="1"/>
          <p:nvPr/>
        </p:nvSpPr>
        <p:spPr>
          <a:xfrm>
            <a:off x="6542260" y="891128"/>
            <a:ext cx="410845" cy="193040"/>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Calibri"/>
                <a:cs typeface="Calibri"/>
              </a:rPr>
              <a:t>O</a:t>
            </a:r>
            <a:r>
              <a:rPr sz="1100" b="1">
                <a:solidFill>
                  <a:srgbClr val="3C3C3B"/>
                </a:solidFill>
                <a:latin typeface="Calibri"/>
                <a:cs typeface="Calibri"/>
              </a:rPr>
              <a:t>c</a:t>
            </a:r>
            <a:r>
              <a:rPr sz="1100" b="1" spc="20">
                <a:solidFill>
                  <a:srgbClr val="3C3C3B"/>
                </a:solidFill>
                <a:latin typeface="Calibri"/>
                <a:cs typeface="Calibri"/>
              </a:rPr>
              <a:t>ado</a:t>
            </a:r>
            <a:endParaRPr sz="1100">
              <a:latin typeface="Calibri"/>
              <a:cs typeface="Calibri"/>
            </a:endParaRPr>
          </a:p>
        </p:txBody>
      </p:sp>
      <p:sp>
        <p:nvSpPr>
          <p:cNvPr id="39" name="object 39"/>
          <p:cNvSpPr txBox="1"/>
          <p:nvPr/>
        </p:nvSpPr>
        <p:spPr>
          <a:xfrm>
            <a:off x="7910202" y="891128"/>
            <a:ext cx="2459990" cy="1122680"/>
          </a:xfrm>
          <a:prstGeom prst="rect">
            <a:avLst/>
          </a:prstGeom>
        </p:spPr>
        <p:txBody>
          <a:bodyPr vert="horz" wrap="square" lIns="0" tIns="12700" rIns="0" bIns="0" rtlCol="0">
            <a:spAutoFit/>
          </a:bodyPr>
          <a:lstStyle/>
          <a:p>
            <a:pPr marL="12700">
              <a:lnSpc>
                <a:spcPct val="100000"/>
              </a:lnSpc>
              <a:spcBef>
                <a:spcPts val="100"/>
              </a:spcBef>
              <a:tabLst>
                <a:tab pos="1380490" algn="l"/>
              </a:tabLst>
            </a:pPr>
            <a:r>
              <a:rPr sz="1100" b="1" spc="-5">
                <a:solidFill>
                  <a:srgbClr val="3C3C3B"/>
                </a:solidFill>
                <a:latin typeface="Calibri"/>
                <a:cs typeface="Calibri"/>
              </a:rPr>
              <a:t>Waitrose	</a:t>
            </a:r>
            <a:r>
              <a:rPr sz="1100" b="1" spc="20">
                <a:solidFill>
                  <a:srgbClr val="3C3C3B"/>
                </a:solidFill>
                <a:latin typeface="Calibri"/>
                <a:cs typeface="Calibri"/>
              </a:rPr>
              <a:t>Iceland</a:t>
            </a:r>
            <a:endParaRPr sz="1100">
              <a:latin typeface="Calibri"/>
              <a:cs typeface="Calibri"/>
            </a:endParaRPr>
          </a:p>
          <a:p>
            <a:pPr>
              <a:lnSpc>
                <a:spcPct val="100000"/>
              </a:lnSpc>
              <a:spcBef>
                <a:spcPts val="5"/>
              </a:spcBef>
            </a:pPr>
            <a:endParaRPr sz="1400">
              <a:latin typeface="Calibri"/>
              <a:cs typeface="Calibri"/>
            </a:endParaRPr>
          </a:p>
          <a:p>
            <a:pPr marL="12700" marR="5080">
              <a:lnSpc>
                <a:spcPct val="106100"/>
              </a:lnSpc>
              <a:tabLst>
                <a:tab pos="1380490" algn="l"/>
              </a:tabLst>
            </a:pPr>
            <a:r>
              <a:rPr sz="1100" spc="30">
                <a:solidFill>
                  <a:srgbClr val="3C3C3B"/>
                </a:solidFill>
                <a:latin typeface="Calibri"/>
                <a:cs typeface="Calibri"/>
              </a:rPr>
              <a:t>Basic</a:t>
            </a:r>
            <a:r>
              <a:rPr sz="1100" spc="-30">
                <a:solidFill>
                  <a:srgbClr val="3C3C3B"/>
                </a:solidFill>
                <a:latin typeface="Calibri"/>
                <a:cs typeface="Calibri"/>
              </a:rPr>
              <a:t> </a:t>
            </a:r>
            <a:r>
              <a:rPr sz="1100" spc="10">
                <a:solidFill>
                  <a:srgbClr val="3C3C3B"/>
                </a:solidFill>
                <a:latin typeface="Calibri"/>
                <a:cs typeface="Calibri"/>
              </a:rPr>
              <a:t>auto-complete,	</a:t>
            </a:r>
            <a:r>
              <a:rPr sz="1100" spc="20">
                <a:solidFill>
                  <a:srgbClr val="3C3C3B"/>
                </a:solidFill>
                <a:latin typeface="Calibri"/>
                <a:cs typeface="Calibri"/>
              </a:rPr>
              <a:t>Enhanced </a:t>
            </a:r>
            <a:r>
              <a:rPr sz="1100" spc="10">
                <a:solidFill>
                  <a:srgbClr val="3C3C3B"/>
                </a:solidFill>
                <a:latin typeface="Calibri"/>
                <a:cs typeface="Calibri"/>
              </a:rPr>
              <a:t>auto- </a:t>
            </a:r>
            <a:r>
              <a:rPr sz="1100" spc="15">
                <a:solidFill>
                  <a:srgbClr val="3C3C3B"/>
                </a:solidFill>
                <a:latin typeface="Calibri"/>
                <a:cs typeface="Calibri"/>
              </a:rPr>
              <a:t> </a:t>
            </a:r>
            <a:r>
              <a:rPr sz="1100" spc="5">
                <a:solidFill>
                  <a:srgbClr val="3C3C3B"/>
                </a:solidFill>
                <a:latin typeface="Calibri"/>
                <a:cs typeface="Calibri"/>
              </a:rPr>
              <a:t>auto-correct,</a:t>
            </a:r>
            <a:r>
              <a:rPr sz="1100" spc="-20">
                <a:solidFill>
                  <a:srgbClr val="3C3C3B"/>
                </a:solidFill>
                <a:latin typeface="Calibri"/>
                <a:cs typeface="Calibri"/>
              </a:rPr>
              <a:t> </a:t>
            </a:r>
            <a:r>
              <a:rPr sz="1100" spc="15">
                <a:solidFill>
                  <a:srgbClr val="3C3C3B"/>
                </a:solidFill>
                <a:latin typeface="Calibri"/>
                <a:cs typeface="Calibri"/>
              </a:rPr>
              <a:t>multi-	</a:t>
            </a:r>
            <a:r>
              <a:rPr sz="1100" spc="5">
                <a:solidFill>
                  <a:srgbClr val="3C3C3B"/>
                </a:solidFill>
                <a:latin typeface="Calibri"/>
                <a:cs typeface="Calibri"/>
              </a:rPr>
              <a:t>complete, </a:t>
            </a:r>
            <a:r>
              <a:rPr sz="1100" spc="10">
                <a:solidFill>
                  <a:srgbClr val="3C3C3B"/>
                </a:solidFill>
                <a:latin typeface="Calibri"/>
                <a:cs typeface="Calibri"/>
              </a:rPr>
              <a:t>auto- </a:t>
            </a:r>
            <a:r>
              <a:rPr sz="1100" spc="15">
                <a:solidFill>
                  <a:srgbClr val="3C3C3B"/>
                </a:solidFill>
                <a:latin typeface="Calibri"/>
                <a:cs typeface="Calibri"/>
              </a:rPr>
              <a:t> </a:t>
            </a:r>
            <a:r>
              <a:rPr sz="1100" spc="10">
                <a:solidFill>
                  <a:srgbClr val="3C3C3B"/>
                </a:solidFill>
                <a:latin typeface="Calibri"/>
                <a:cs typeface="Calibri"/>
              </a:rPr>
              <a:t>search,</a:t>
            </a:r>
            <a:r>
              <a:rPr sz="1100" spc="-40">
                <a:solidFill>
                  <a:srgbClr val="3C3C3B"/>
                </a:solidFill>
                <a:latin typeface="Calibri"/>
                <a:cs typeface="Calibri"/>
              </a:rPr>
              <a:t> </a:t>
            </a:r>
            <a:r>
              <a:rPr sz="1100" spc="5">
                <a:solidFill>
                  <a:srgbClr val="3C3C3B"/>
                </a:solidFill>
                <a:latin typeface="Calibri"/>
                <a:cs typeface="Calibri"/>
              </a:rPr>
              <a:t>remove</a:t>
            </a:r>
            <a:r>
              <a:rPr sz="1100" spc="-35">
                <a:solidFill>
                  <a:srgbClr val="3C3C3B"/>
                </a:solidFill>
                <a:latin typeface="Calibri"/>
                <a:cs typeface="Calibri"/>
              </a:rPr>
              <a:t> </a:t>
            </a:r>
            <a:r>
              <a:rPr sz="1100" spc="10">
                <a:solidFill>
                  <a:srgbClr val="3C3C3B"/>
                </a:solidFill>
                <a:latin typeface="Calibri"/>
                <a:cs typeface="Calibri"/>
              </a:rPr>
              <a:t>words</a:t>
            </a:r>
            <a:r>
              <a:rPr sz="1100" spc="220">
                <a:solidFill>
                  <a:srgbClr val="3C3C3B"/>
                </a:solidFill>
                <a:latin typeface="Calibri"/>
                <a:cs typeface="Calibri"/>
              </a:rPr>
              <a:t> </a:t>
            </a:r>
            <a:r>
              <a:rPr sz="1100" spc="5">
                <a:solidFill>
                  <a:srgbClr val="3C3C3B"/>
                </a:solidFill>
                <a:latin typeface="Calibri"/>
                <a:cs typeface="Calibri"/>
              </a:rPr>
              <a:t>correct,</a:t>
            </a:r>
            <a:r>
              <a:rPr sz="1100" spc="-35">
                <a:solidFill>
                  <a:srgbClr val="3C3C3B"/>
                </a:solidFill>
                <a:latin typeface="Calibri"/>
                <a:cs typeface="Calibri"/>
              </a:rPr>
              <a:t> </a:t>
            </a:r>
            <a:r>
              <a:rPr sz="1100" spc="10">
                <a:solidFill>
                  <a:srgbClr val="3C3C3B"/>
                </a:solidFill>
                <a:latin typeface="Calibri"/>
                <a:cs typeface="Calibri"/>
              </a:rPr>
              <a:t>suggested</a:t>
            </a:r>
            <a:endParaRPr sz="1100">
              <a:latin typeface="Calibri"/>
              <a:cs typeface="Calibri"/>
            </a:endParaRPr>
          </a:p>
          <a:p>
            <a:pPr marL="1380490">
              <a:lnSpc>
                <a:spcPct val="100000"/>
              </a:lnSpc>
              <a:spcBef>
                <a:spcPts val="80"/>
              </a:spcBef>
            </a:pPr>
            <a:r>
              <a:rPr sz="1100" spc="5">
                <a:solidFill>
                  <a:srgbClr val="3C3C3B"/>
                </a:solidFill>
                <a:latin typeface="Calibri"/>
                <a:cs typeface="Calibri"/>
              </a:rPr>
              <a:t>terms</a:t>
            </a:r>
            <a:endParaRPr sz="1100">
              <a:latin typeface="Calibri"/>
              <a:cs typeface="Calibri"/>
            </a:endParaRPr>
          </a:p>
        </p:txBody>
      </p:sp>
      <p:sp>
        <p:nvSpPr>
          <p:cNvPr id="40" name="object 40"/>
          <p:cNvSpPr txBox="1"/>
          <p:nvPr/>
        </p:nvSpPr>
        <p:spPr>
          <a:xfrm>
            <a:off x="10646087" y="891128"/>
            <a:ext cx="401955" cy="193040"/>
          </a:xfrm>
          <a:prstGeom prst="rect">
            <a:avLst/>
          </a:prstGeom>
        </p:spPr>
        <p:txBody>
          <a:bodyPr vert="horz" wrap="square" lIns="0" tIns="12700" rIns="0" bIns="0" rtlCol="0">
            <a:spAutoFit/>
          </a:bodyPr>
          <a:lstStyle/>
          <a:p>
            <a:pPr marL="12700">
              <a:lnSpc>
                <a:spcPct val="100000"/>
              </a:lnSpc>
              <a:spcBef>
                <a:spcPts val="100"/>
              </a:spcBef>
            </a:pPr>
            <a:r>
              <a:rPr sz="1100" b="1" spc="30">
                <a:solidFill>
                  <a:srgbClr val="3C3C3B"/>
                </a:solidFill>
                <a:latin typeface="Calibri"/>
                <a:cs typeface="Calibri"/>
              </a:rPr>
              <a:t>Co</a:t>
            </a:r>
            <a:r>
              <a:rPr sz="1100" b="1" spc="15">
                <a:solidFill>
                  <a:srgbClr val="3C3C3B"/>
                </a:solidFill>
                <a:latin typeface="Calibri"/>
                <a:cs typeface="Calibri"/>
              </a:rPr>
              <a:t>-Op</a:t>
            </a:r>
            <a:endParaRPr sz="1100">
              <a:latin typeface="Calibri"/>
              <a:cs typeface="Calibri"/>
            </a:endParaRPr>
          </a:p>
        </p:txBody>
      </p:sp>
      <p:sp>
        <p:nvSpPr>
          <p:cNvPr id="41" name="object 41"/>
          <p:cNvSpPr txBox="1"/>
          <p:nvPr/>
        </p:nvSpPr>
        <p:spPr>
          <a:xfrm>
            <a:off x="12014029" y="891128"/>
            <a:ext cx="838835" cy="193040"/>
          </a:xfrm>
          <a:prstGeom prst="rect">
            <a:avLst/>
          </a:prstGeom>
        </p:spPr>
        <p:txBody>
          <a:bodyPr vert="horz" wrap="square" lIns="0" tIns="12700" rIns="0" bIns="0" rtlCol="0">
            <a:spAutoFit/>
          </a:bodyPr>
          <a:lstStyle/>
          <a:p>
            <a:pPr marL="12700">
              <a:lnSpc>
                <a:spcPct val="100000"/>
              </a:lnSpc>
              <a:spcBef>
                <a:spcPts val="100"/>
              </a:spcBef>
            </a:pPr>
            <a:r>
              <a:rPr sz="1100" b="1" spc="15">
                <a:solidFill>
                  <a:srgbClr val="3C3C3B"/>
                </a:solidFill>
                <a:latin typeface="Calibri"/>
                <a:cs typeface="Calibri"/>
              </a:rPr>
              <a:t>AmazonFresh</a:t>
            </a:r>
            <a:endParaRPr sz="1100">
              <a:latin typeface="Calibri"/>
              <a:cs typeface="Calibri"/>
            </a:endParaRPr>
          </a:p>
        </p:txBody>
      </p:sp>
      <p:sp>
        <p:nvSpPr>
          <p:cNvPr id="42" name="object 42"/>
          <p:cNvSpPr txBox="1"/>
          <p:nvPr/>
        </p:nvSpPr>
        <p:spPr>
          <a:xfrm>
            <a:off x="13381972" y="891128"/>
            <a:ext cx="539115" cy="193040"/>
          </a:xfrm>
          <a:prstGeom prst="rect">
            <a:avLst/>
          </a:prstGeom>
        </p:spPr>
        <p:txBody>
          <a:bodyPr vert="horz" wrap="square" lIns="0" tIns="12700" rIns="0" bIns="0" rtlCol="0">
            <a:spAutoFit/>
          </a:bodyPr>
          <a:lstStyle/>
          <a:p>
            <a:pPr marL="12700">
              <a:lnSpc>
                <a:spcPct val="100000"/>
              </a:lnSpc>
              <a:spcBef>
                <a:spcPts val="100"/>
              </a:spcBef>
            </a:pPr>
            <a:r>
              <a:rPr sz="1100" b="1" spc="-140">
                <a:solidFill>
                  <a:srgbClr val="3C3C3B"/>
                </a:solidFill>
                <a:latin typeface="Calibri"/>
                <a:cs typeface="Calibri"/>
              </a:rPr>
              <a:t>W</a:t>
            </a:r>
            <a:r>
              <a:rPr sz="1100" b="1" spc="25">
                <a:solidFill>
                  <a:srgbClr val="3C3C3B"/>
                </a:solidFill>
                <a:latin typeface="Calibri"/>
                <a:cs typeface="Calibri"/>
              </a:rPr>
              <a:t>almart</a:t>
            </a:r>
            <a:endParaRPr sz="1100">
              <a:latin typeface="Calibri"/>
              <a:cs typeface="Calibri"/>
            </a:endParaRPr>
          </a:p>
        </p:txBody>
      </p:sp>
      <p:pic>
        <p:nvPicPr>
          <p:cNvPr id="43" name="object 43"/>
          <p:cNvPicPr/>
          <p:nvPr/>
        </p:nvPicPr>
        <p:blipFill>
          <a:blip r:embed="rId2" cstate="print"/>
          <a:stretch>
            <a:fillRect/>
          </a:stretch>
        </p:blipFill>
        <p:spPr>
          <a:xfrm>
            <a:off x="391119" y="1296003"/>
            <a:ext cx="251993" cy="252006"/>
          </a:xfrm>
          <a:prstGeom prst="rect">
            <a:avLst/>
          </a:prstGeom>
        </p:spPr>
      </p:pic>
      <p:sp>
        <p:nvSpPr>
          <p:cNvPr id="44" name="object 44"/>
          <p:cNvSpPr txBox="1"/>
          <p:nvPr/>
        </p:nvSpPr>
        <p:spPr>
          <a:xfrm>
            <a:off x="1070476" y="1276456"/>
            <a:ext cx="1214120" cy="1092835"/>
          </a:xfrm>
          <a:prstGeom prst="rect">
            <a:avLst/>
          </a:prstGeom>
        </p:spPr>
        <p:txBody>
          <a:bodyPr vert="horz" wrap="square" lIns="0" tIns="12700" rIns="0" bIns="0" rtlCol="0">
            <a:spAutoFit/>
          </a:bodyPr>
          <a:lstStyle/>
          <a:p>
            <a:pPr marL="12700" marR="5080">
              <a:lnSpc>
                <a:spcPct val="106100"/>
              </a:lnSpc>
              <a:spcBef>
                <a:spcPts val="100"/>
              </a:spcBef>
            </a:pPr>
            <a:r>
              <a:rPr sz="1100" spc="-15">
                <a:solidFill>
                  <a:srgbClr val="3C3C3B"/>
                </a:solidFill>
                <a:latin typeface="Calibri"/>
                <a:cs typeface="Calibri"/>
              </a:rPr>
              <a:t>DRT, </a:t>
            </a:r>
            <a:r>
              <a:rPr sz="1100" spc="5">
                <a:solidFill>
                  <a:srgbClr val="3C3C3B"/>
                </a:solidFill>
                <a:latin typeface="Calibri"/>
                <a:cs typeface="Calibri"/>
              </a:rPr>
              <a:t>auto-correct, </a:t>
            </a:r>
            <a:r>
              <a:rPr sz="1100" spc="10">
                <a:solidFill>
                  <a:srgbClr val="3C3C3B"/>
                </a:solidFill>
                <a:latin typeface="Calibri"/>
                <a:cs typeface="Calibri"/>
              </a:rPr>
              <a:t> multi-search, </a:t>
            </a:r>
            <a:r>
              <a:rPr sz="1100" u="sng" spc="10">
                <a:solidFill>
                  <a:srgbClr val="3C3C3B"/>
                </a:solidFill>
                <a:uFill>
                  <a:solidFill>
                    <a:srgbClr val="3C3C3B"/>
                  </a:solidFill>
                </a:uFill>
                <a:latin typeface="Calibri"/>
                <a:cs typeface="Calibri"/>
              </a:rPr>
              <a:t>recipe </a:t>
            </a:r>
            <a:r>
              <a:rPr sz="1100" spc="-235">
                <a:solidFill>
                  <a:srgbClr val="3C3C3B"/>
                </a:solidFill>
                <a:latin typeface="Calibri"/>
                <a:cs typeface="Calibri"/>
              </a:rPr>
              <a:t> </a:t>
            </a:r>
            <a:r>
              <a:rPr sz="1100" u="sng" spc="25">
                <a:solidFill>
                  <a:srgbClr val="3C3C3B"/>
                </a:solidFill>
                <a:uFill>
                  <a:solidFill>
                    <a:srgbClr val="3C3C3B"/>
                  </a:solidFill>
                </a:uFill>
                <a:latin typeface="Calibri"/>
                <a:cs typeface="Calibri"/>
              </a:rPr>
              <a:t>and </a:t>
            </a:r>
            <a:r>
              <a:rPr sz="1100" u="sng" spc="15">
                <a:solidFill>
                  <a:srgbClr val="3C3C3B"/>
                </a:solidFill>
                <a:uFill>
                  <a:solidFill>
                    <a:srgbClr val="3C3C3B"/>
                  </a:solidFill>
                </a:uFill>
                <a:latin typeface="Calibri"/>
                <a:cs typeface="Calibri"/>
              </a:rPr>
              <a:t>product </a:t>
            </a:r>
            <a:r>
              <a:rPr sz="1100" u="sng" spc="5">
                <a:solidFill>
                  <a:srgbClr val="3C3C3B"/>
                </a:solidFill>
                <a:uFill>
                  <a:solidFill>
                    <a:srgbClr val="3C3C3B"/>
                  </a:solidFill>
                </a:uFill>
                <a:latin typeface="Calibri"/>
                <a:cs typeface="Calibri"/>
              </a:rPr>
              <a:t>results. </a:t>
            </a:r>
            <a:r>
              <a:rPr sz="1100" spc="-235">
                <a:solidFill>
                  <a:srgbClr val="3C3C3B"/>
                </a:solidFill>
                <a:latin typeface="Calibri"/>
                <a:cs typeface="Calibri"/>
              </a:rPr>
              <a:t> </a:t>
            </a:r>
            <a:r>
              <a:rPr sz="1100" spc="-10">
                <a:solidFill>
                  <a:srgbClr val="3C3C3B"/>
                </a:solidFill>
                <a:latin typeface="Calibri"/>
                <a:cs typeface="Calibri"/>
              </a:rPr>
              <a:t>D: </a:t>
            </a:r>
            <a:r>
              <a:rPr sz="1100" u="sng" spc="15">
                <a:solidFill>
                  <a:srgbClr val="3C3C3B"/>
                </a:solidFill>
                <a:uFill>
                  <a:solidFill>
                    <a:srgbClr val="3C3C3B"/>
                  </a:solidFill>
                </a:uFill>
                <a:latin typeface="Calibri"/>
                <a:cs typeface="Calibri"/>
              </a:rPr>
              <a:t>enhanced </a:t>
            </a:r>
            <a:r>
              <a:rPr sz="1100" u="sng" spc="10">
                <a:solidFill>
                  <a:srgbClr val="3C3C3B"/>
                </a:solidFill>
                <a:uFill>
                  <a:solidFill>
                    <a:srgbClr val="3C3C3B"/>
                  </a:solidFill>
                </a:uFill>
                <a:latin typeface="Calibri"/>
                <a:cs typeface="Calibri"/>
              </a:rPr>
              <a:t>auto- </a:t>
            </a:r>
            <a:r>
              <a:rPr sz="1100" spc="15">
                <a:solidFill>
                  <a:srgbClr val="3C3C3B"/>
                </a:solidFill>
                <a:latin typeface="Calibri"/>
                <a:cs typeface="Calibri"/>
              </a:rPr>
              <a:t> </a:t>
            </a:r>
            <a:r>
              <a:rPr sz="1100" u="sng" spc="5">
                <a:solidFill>
                  <a:srgbClr val="3C3C3B"/>
                </a:solidFill>
                <a:uFill>
                  <a:solidFill>
                    <a:srgbClr val="3C3C3B"/>
                  </a:solidFill>
                </a:uFill>
                <a:latin typeface="Calibri"/>
                <a:cs typeface="Calibri"/>
              </a:rPr>
              <a:t>complete</a:t>
            </a:r>
            <a:r>
              <a:rPr sz="1100" spc="5">
                <a:solidFill>
                  <a:srgbClr val="3C3C3B"/>
                </a:solidFill>
                <a:latin typeface="Calibri"/>
                <a:cs typeface="Calibri"/>
              </a:rPr>
              <a:t>.</a:t>
            </a:r>
            <a:endParaRPr sz="1100">
              <a:latin typeface="Calibri"/>
              <a:cs typeface="Calibri"/>
            </a:endParaRPr>
          </a:p>
          <a:p>
            <a:pPr marL="12700">
              <a:lnSpc>
                <a:spcPct val="100000"/>
              </a:lnSpc>
              <a:spcBef>
                <a:spcPts val="80"/>
              </a:spcBef>
            </a:pPr>
            <a:r>
              <a:rPr sz="1100" spc="-45">
                <a:solidFill>
                  <a:srgbClr val="3C3C3B"/>
                </a:solidFill>
                <a:latin typeface="Calibri"/>
                <a:cs typeface="Calibri"/>
              </a:rPr>
              <a:t>MR:</a:t>
            </a:r>
            <a:r>
              <a:rPr sz="1100" spc="-30">
                <a:solidFill>
                  <a:srgbClr val="3C3C3B"/>
                </a:solidFill>
                <a:latin typeface="Calibri"/>
                <a:cs typeface="Calibri"/>
              </a:rPr>
              <a:t> </a:t>
            </a:r>
            <a:r>
              <a:rPr sz="1100" spc="15">
                <a:solidFill>
                  <a:srgbClr val="3C3C3B"/>
                </a:solidFill>
                <a:latin typeface="Calibri"/>
                <a:cs typeface="Calibri"/>
              </a:rPr>
              <a:t>no</a:t>
            </a:r>
            <a:r>
              <a:rPr sz="1100" spc="-30">
                <a:solidFill>
                  <a:srgbClr val="3C3C3B"/>
                </a:solidFill>
                <a:latin typeface="Calibri"/>
                <a:cs typeface="Calibri"/>
              </a:rPr>
              <a:t> </a:t>
            </a:r>
            <a:r>
              <a:rPr sz="1100">
                <a:solidFill>
                  <a:srgbClr val="3C3C3B"/>
                </a:solidFill>
                <a:latin typeface="Calibri"/>
                <a:cs typeface="Calibri"/>
              </a:rPr>
              <a:t>E</a:t>
            </a:r>
            <a:r>
              <a:rPr sz="1100" spc="-15">
                <a:solidFill>
                  <a:srgbClr val="3C3C3B"/>
                </a:solidFill>
                <a:latin typeface="Calibri"/>
                <a:cs typeface="Calibri"/>
              </a:rPr>
              <a:t>A</a:t>
            </a:r>
            <a:r>
              <a:rPr sz="1100" spc="40">
                <a:solidFill>
                  <a:srgbClr val="3C3C3B"/>
                </a:solidFill>
                <a:latin typeface="Calibri"/>
                <a:cs typeface="Calibri"/>
              </a:rPr>
              <a:t>C</a:t>
            </a:r>
            <a:endParaRPr sz="1100">
              <a:latin typeface="Calibri"/>
              <a:cs typeface="Calibri"/>
            </a:endParaRPr>
          </a:p>
        </p:txBody>
      </p:sp>
      <p:sp>
        <p:nvSpPr>
          <p:cNvPr id="45" name="object 45"/>
          <p:cNvSpPr txBox="1"/>
          <p:nvPr/>
        </p:nvSpPr>
        <p:spPr>
          <a:xfrm>
            <a:off x="2438418" y="1276595"/>
            <a:ext cx="1257935" cy="737235"/>
          </a:xfrm>
          <a:prstGeom prst="rect">
            <a:avLst/>
          </a:prstGeom>
        </p:spPr>
        <p:txBody>
          <a:bodyPr vert="horz" wrap="square" lIns="0" tIns="12700" rIns="0" bIns="0" rtlCol="0">
            <a:spAutoFit/>
          </a:bodyPr>
          <a:lstStyle/>
          <a:p>
            <a:pPr marL="12700" marR="5080">
              <a:lnSpc>
                <a:spcPct val="106100"/>
              </a:lnSpc>
              <a:spcBef>
                <a:spcPts val="100"/>
              </a:spcBef>
            </a:pPr>
            <a:r>
              <a:rPr sz="1100" spc="30">
                <a:solidFill>
                  <a:srgbClr val="3C3C3B"/>
                </a:solidFill>
                <a:latin typeface="Calibri"/>
                <a:cs typeface="Calibri"/>
              </a:rPr>
              <a:t>Basic</a:t>
            </a:r>
            <a:r>
              <a:rPr sz="1100" spc="-30">
                <a:solidFill>
                  <a:srgbClr val="3C3C3B"/>
                </a:solidFill>
                <a:latin typeface="Calibri"/>
                <a:cs typeface="Calibri"/>
              </a:rPr>
              <a:t> </a:t>
            </a:r>
            <a:r>
              <a:rPr sz="1100" spc="15">
                <a:solidFill>
                  <a:srgbClr val="3C3C3B"/>
                </a:solidFill>
                <a:latin typeface="Calibri"/>
                <a:cs typeface="Calibri"/>
              </a:rPr>
              <a:t>au</a:t>
            </a:r>
            <a:r>
              <a:rPr sz="1100" spc="-10">
                <a:solidFill>
                  <a:srgbClr val="3C3C3B"/>
                </a:solidFill>
                <a:latin typeface="Calibri"/>
                <a:cs typeface="Calibri"/>
              </a:rPr>
              <a:t>t</a:t>
            </a:r>
            <a:r>
              <a:rPr sz="1100" spc="20">
                <a:solidFill>
                  <a:srgbClr val="3C3C3B"/>
                </a:solidFill>
                <a:latin typeface="Calibri"/>
                <a:cs typeface="Calibri"/>
              </a:rPr>
              <a:t>o</a:t>
            </a:r>
            <a:r>
              <a:rPr sz="1100" spc="15">
                <a:solidFill>
                  <a:srgbClr val="3C3C3B"/>
                </a:solidFill>
                <a:latin typeface="Calibri"/>
                <a:cs typeface="Calibri"/>
              </a:rPr>
              <a:t>-</a:t>
            </a:r>
            <a:r>
              <a:rPr sz="1100" spc="-5">
                <a:solidFill>
                  <a:srgbClr val="3C3C3B"/>
                </a:solidFill>
                <a:latin typeface="Calibri"/>
                <a:cs typeface="Calibri"/>
              </a:rPr>
              <a:t>c</a:t>
            </a:r>
            <a:r>
              <a:rPr sz="1100" spc="20">
                <a:solidFill>
                  <a:srgbClr val="3C3C3B"/>
                </a:solidFill>
                <a:latin typeface="Calibri"/>
                <a:cs typeface="Calibri"/>
              </a:rPr>
              <a:t>ompl</a:t>
            </a:r>
            <a:r>
              <a:rPr sz="1100" spc="5">
                <a:solidFill>
                  <a:srgbClr val="3C3C3B"/>
                </a:solidFill>
                <a:latin typeface="Calibri"/>
                <a:cs typeface="Calibri"/>
              </a:rPr>
              <a:t>e</a:t>
            </a:r>
            <a:r>
              <a:rPr sz="1100" spc="-20">
                <a:solidFill>
                  <a:srgbClr val="3C3C3B"/>
                </a:solidFill>
                <a:latin typeface="Calibri"/>
                <a:cs typeface="Calibri"/>
              </a:rPr>
              <a:t>t</a:t>
            </a:r>
            <a:r>
              <a:rPr sz="1100" spc="-5">
                <a:solidFill>
                  <a:srgbClr val="3C3C3B"/>
                </a:solidFill>
                <a:latin typeface="Calibri"/>
                <a:cs typeface="Calibri"/>
              </a:rPr>
              <a:t>e,  </a:t>
            </a:r>
            <a:r>
              <a:rPr sz="1100" spc="5">
                <a:solidFill>
                  <a:srgbClr val="3C3C3B"/>
                </a:solidFill>
                <a:latin typeface="Calibri"/>
                <a:cs typeface="Calibri"/>
              </a:rPr>
              <a:t>auto-correct, </a:t>
            </a:r>
            <a:r>
              <a:rPr sz="1100" spc="15">
                <a:solidFill>
                  <a:srgbClr val="3C3C3B"/>
                </a:solidFill>
                <a:latin typeface="Calibri"/>
                <a:cs typeface="Calibri"/>
              </a:rPr>
              <a:t>multi- </a:t>
            </a:r>
            <a:r>
              <a:rPr sz="1100" spc="20">
                <a:solidFill>
                  <a:srgbClr val="3C3C3B"/>
                </a:solidFill>
                <a:latin typeface="Calibri"/>
                <a:cs typeface="Calibri"/>
              </a:rPr>
              <a:t> </a:t>
            </a:r>
            <a:r>
              <a:rPr sz="1100" spc="10">
                <a:solidFill>
                  <a:srgbClr val="3C3C3B"/>
                </a:solidFill>
                <a:latin typeface="Calibri"/>
                <a:cs typeface="Calibri"/>
              </a:rPr>
              <a:t>search, </a:t>
            </a:r>
            <a:r>
              <a:rPr sz="1100" spc="5">
                <a:solidFill>
                  <a:srgbClr val="3C3C3B"/>
                </a:solidFill>
                <a:latin typeface="Calibri"/>
                <a:cs typeface="Calibri"/>
              </a:rPr>
              <a:t>excellent </a:t>
            </a:r>
            <a:r>
              <a:rPr sz="1100" spc="10">
                <a:solidFill>
                  <a:srgbClr val="3C3C3B"/>
                </a:solidFill>
                <a:latin typeface="Calibri"/>
                <a:cs typeface="Calibri"/>
              </a:rPr>
              <a:t> search</a:t>
            </a:r>
            <a:r>
              <a:rPr sz="1100" spc="-40">
                <a:solidFill>
                  <a:srgbClr val="3C3C3B"/>
                </a:solidFill>
                <a:latin typeface="Calibri"/>
                <a:cs typeface="Calibri"/>
              </a:rPr>
              <a:t> </a:t>
            </a:r>
            <a:r>
              <a:rPr sz="1100" spc="5">
                <a:solidFill>
                  <a:srgbClr val="3C3C3B"/>
                </a:solidFill>
                <a:latin typeface="Calibri"/>
                <a:cs typeface="Calibri"/>
              </a:rPr>
              <a:t>refinement</a:t>
            </a:r>
            <a:endParaRPr sz="1100">
              <a:latin typeface="Calibri"/>
              <a:cs typeface="Calibri"/>
            </a:endParaRPr>
          </a:p>
        </p:txBody>
      </p:sp>
      <p:sp>
        <p:nvSpPr>
          <p:cNvPr id="46" name="object 46"/>
          <p:cNvSpPr txBox="1"/>
          <p:nvPr/>
        </p:nvSpPr>
        <p:spPr>
          <a:xfrm>
            <a:off x="3806361" y="1276735"/>
            <a:ext cx="1257935" cy="559435"/>
          </a:xfrm>
          <a:prstGeom prst="rect">
            <a:avLst/>
          </a:prstGeom>
        </p:spPr>
        <p:txBody>
          <a:bodyPr vert="horz" wrap="square" lIns="0" tIns="12700" rIns="0" bIns="0" rtlCol="0">
            <a:spAutoFit/>
          </a:bodyPr>
          <a:lstStyle/>
          <a:p>
            <a:pPr marL="12700" marR="5080">
              <a:lnSpc>
                <a:spcPct val="106100"/>
              </a:lnSpc>
              <a:spcBef>
                <a:spcPts val="100"/>
              </a:spcBef>
            </a:pPr>
            <a:r>
              <a:rPr sz="1100" spc="30">
                <a:solidFill>
                  <a:srgbClr val="3C3C3B"/>
                </a:solidFill>
                <a:latin typeface="Calibri"/>
                <a:cs typeface="Calibri"/>
              </a:rPr>
              <a:t>Basic</a:t>
            </a:r>
            <a:r>
              <a:rPr sz="1100" spc="-30">
                <a:solidFill>
                  <a:srgbClr val="3C3C3B"/>
                </a:solidFill>
                <a:latin typeface="Calibri"/>
                <a:cs typeface="Calibri"/>
              </a:rPr>
              <a:t> </a:t>
            </a:r>
            <a:r>
              <a:rPr sz="1100" spc="15">
                <a:solidFill>
                  <a:srgbClr val="3C3C3B"/>
                </a:solidFill>
                <a:latin typeface="Calibri"/>
                <a:cs typeface="Calibri"/>
              </a:rPr>
              <a:t>au</a:t>
            </a:r>
            <a:r>
              <a:rPr sz="1100" spc="-10">
                <a:solidFill>
                  <a:srgbClr val="3C3C3B"/>
                </a:solidFill>
                <a:latin typeface="Calibri"/>
                <a:cs typeface="Calibri"/>
              </a:rPr>
              <a:t>t</a:t>
            </a:r>
            <a:r>
              <a:rPr sz="1100" spc="20">
                <a:solidFill>
                  <a:srgbClr val="3C3C3B"/>
                </a:solidFill>
                <a:latin typeface="Calibri"/>
                <a:cs typeface="Calibri"/>
              </a:rPr>
              <a:t>o</a:t>
            </a:r>
            <a:r>
              <a:rPr sz="1100" spc="15">
                <a:solidFill>
                  <a:srgbClr val="3C3C3B"/>
                </a:solidFill>
                <a:latin typeface="Calibri"/>
                <a:cs typeface="Calibri"/>
              </a:rPr>
              <a:t>-</a:t>
            </a:r>
            <a:r>
              <a:rPr sz="1100" spc="-5">
                <a:solidFill>
                  <a:srgbClr val="3C3C3B"/>
                </a:solidFill>
                <a:latin typeface="Calibri"/>
                <a:cs typeface="Calibri"/>
              </a:rPr>
              <a:t>c</a:t>
            </a:r>
            <a:r>
              <a:rPr sz="1100" spc="20">
                <a:solidFill>
                  <a:srgbClr val="3C3C3B"/>
                </a:solidFill>
                <a:latin typeface="Calibri"/>
                <a:cs typeface="Calibri"/>
              </a:rPr>
              <a:t>ompl</a:t>
            </a:r>
            <a:r>
              <a:rPr sz="1100" spc="5">
                <a:solidFill>
                  <a:srgbClr val="3C3C3B"/>
                </a:solidFill>
                <a:latin typeface="Calibri"/>
                <a:cs typeface="Calibri"/>
              </a:rPr>
              <a:t>e</a:t>
            </a:r>
            <a:r>
              <a:rPr sz="1100" spc="-20">
                <a:solidFill>
                  <a:srgbClr val="3C3C3B"/>
                </a:solidFill>
                <a:latin typeface="Calibri"/>
                <a:cs typeface="Calibri"/>
              </a:rPr>
              <a:t>t</a:t>
            </a:r>
            <a:r>
              <a:rPr sz="1100" spc="-5">
                <a:solidFill>
                  <a:srgbClr val="3C3C3B"/>
                </a:solidFill>
                <a:latin typeface="Calibri"/>
                <a:cs typeface="Calibri"/>
              </a:rPr>
              <a:t>e,  </a:t>
            </a:r>
            <a:r>
              <a:rPr sz="1100" spc="5">
                <a:solidFill>
                  <a:srgbClr val="3C3C3B"/>
                </a:solidFill>
                <a:latin typeface="Calibri"/>
                <a:cs typeface="Calibri"/>
              </a:rPr>
              <a:t>auto-correct, </a:t>
            </a:r>
            <a:r>
              <a:rPr sz="1100" spc="15">
                <a:solidFill>
                  <a:srgbClr val="3C3C3B"/>
                </a:solidFill>
                <a:latin typeface="Calibri"/>
                <a:cs typeface="Calibri"/>
              </a:rPr>
              <a:t>multi- </a:t>
            </a:r>
            <a:r>
              <a:rPr sz="1100" spc="20">
                <a:solidFill>
                  <a:srgbClr val="3C3C3B"/>
                </a:solidFill>
                <a:latin typeface="Calibri"/>
                <a:cs typeface="Calibri"/>
              </a:rPr>
              <a:t> </a:t>
            </a:r>
            <a:r>
              <a:rPr sz="1100" spc="10">
                <a:solidFill>
                  <a:srgbClr val="3C3C3B"/>
                </a:solidFill>
                <a:latin typeface="Calibri"/>
                <a:cs typeface="Calibri"/>
              </a:rPr>
              <a:t>search</a:t>
            </a:r>
            <a:endParaRPr sz="1100">
              <a:latin typeface="Calibri"/>
              <a:cs typeface="Calibri"/>
            </a:endParaRPr>
          </a:p>
        </p:txBody>
      </p:sp>
      <p:sp>
        <p:nvSpPr>
          <p:cNvPr id="47" name="object 47"/>
          <p:cNvSpPr txBox="1"/>
          <p:nvPr/>
        </p:nvSpPr>
        <p:spPr>
          <a:xfrm>
            <a:off x="5174476" y="1276456"/>
            <a:ext cx="2610485" cy="1092835"/>
          </a:xfrm>
          <a:prstGeom prst="rect">
            <a:avLst/>
          </a:prstGeom>
        </p:spPr>
        <p:txBody>
          <a:bodyPr vert="horz" wrap="square" lIns="0" tIns="12700" rIns="0" bIns="0" rtlCol="0">
            <a:spAutoFit/>
          </a:bodyPr>
          <a:lstStyle/>
          <a:p>
            <a:pPr marL="12700" marR="240029">
              <a:lnSpc>
                <a:spcPct val="106100"/>
              </a:lnSpc>
              <a:spcBef>
                <a:spcPts val="100"/>
              </a:spcBef>
              <a:tabLst>
                <a:tab pos="1380490" algn="l"/>
              </a:tabLst>
            </a:pPr>
            <a:r>
              <a:rPr sz="1100" spc="-10">
                <a:solidFill>
                  <a:srgbClr val="3C3C3B"/>
                </a:solidFill>
                <a:latin typeface="Calibri"/>
                <a:cs typeface="Calibri"/>
              </a:rPr>
              <a:t>D:</a:t>
            </a:r>
            <a:r>
              <a:rPr sz="1100" spc="-30">
                <a:solidFill>
                  <a:srgbClr val="3C3C3B"/>
                </a:solidFill>
                <a:latin typeface="Calibri"/>
                <a:cs typeface="Calibri"/>
              </a:rPr>
              <a:t> </a:t>
            </a:r>
            <a:r>
              <a:rPr sz="1100" spc="5">
                <a:solidFill>
                  <a:srgbClr val="3C3C3B"/>
                </a:solidFill>
                <a:latin typeface="Calibri"/>
                <a:cs typeface="Calibri"/>
              </a:rPr>
              <a:t>Auto-complete,	</a:t>
            </a:r>
            <a:r>
              <a:rPr sz="1100" spc="-10">
                <a:solidFill>
                  <a:srgbClr val="3C3C3B"/>
                </a:solidFill>
                <a:latin typeface="Calibri"/>
                <a:cs typeface="Calibri"/>
              </a:rPr>
              <a:t>D: </a:t>
            </a:r>
            <a:r>
              <a:rPr sz="1100" spc="30">
                <a:solidFill>
                  <a:srgbClr val="3C3C3B"/>
                </a:solidFill>
                <a:latin typeface="Calibri"/>
                <a:cs typeface="Calibri"/>
              </a:rPr>
              <a:t>Basic </a:t>
            </a:r>
            <a:r>
              <a:rPr sz="1100" spc="10">
                <a:solidFill>
                  <a:srgbClr val="3C3C3B"/>
                </a:solidFill>
                <a:latin typeface="Calibri"/>
                <a:cs typeface="Calibri"/>
              </a:rPr>
              <a:t>auto- </a:t>
            </a:r>
            <a:r>
              <a:rPr sz="1100" spc="15">
                <a:solidFill>
                  <a:srgbClr val="3C3C3B"/>
                </a:solidFill>
                <a:latin typeface="Calibri"/>
                <a:cs typeface="Calibri"/>
              </a:rPr>
              <a:t> </a:t>
            </a:r>
            <a:r>
              <a:rPr sz="1100" spc="5">
                <a:solidFill>
                  <a:srgbClr val="3C3C3B"/>
                </a:solidFill>
                <a:latin typeface="Calibri"/>
                <a:cs typeface="Calibri"/>
              </a:rPr>
              <a:t>auto-correct,</a:t>
            </a:r>
            <a:r>
              <a:rPr sz="1100" spc="10">
                <a:solidFill>
                  <a:srgbClr val="3C3C3B"/>
                </a:solidFill>
                <a:latin typeface="Calibri"/>
                <a:cs typeface="Calibri"/>
              </a:rPr>
              <a:t> </a:t>
            </a:r>
            <a:r>
              <a:rPr sz="1100">
                <a:solidFill>
                  <a:srgbClr val="3C3C3B"/>
                </a:solidFill>
                <a:latin typeface="Calibri"/>
                <a:cs typeface="Calibri"/>
              </a:rPr>
              <a:t>iterative</a:t>
            </a:r>
            <a:r>
              <a:rPr sz="1100" spc="5">
                <a:solidFill>
                  <a:srgbClr val="3C3C3B"/>
                </a:solidFill>
                <a:latin typeface="Calibri"/>
                <a:cs typeface="Calibri"/>
              </a:rPr>
              <a:t> complete, </a:t>
            </a:r>
            <a:r>
              <a:rPr sz="1100" spc="10">
                <a:solidFill>
                  <a:srgbClr val="3C3C3B"/>
                </a:solidFill>
                <a:latin typeface="Calibri"/>
                <a:cs typeface="Calibri"/>
              </a:rPr>
              <a:t>auto- </a:t>
            </a:r>
            <a:r>
              <a:rPr sz="1100" spc="15">
                <a:solidFill>
                  <a:srgbClr val="3C3C3B"/>
                </a:solidFill>
                <a:latin typeface="Calibri"/>
                <a:cs typeface="Calibri"/>
              </a:rPr>
              <a:t> </a:t>
            </a:r>
            <a:r>
              <a:rPr sz="1100" spc="10">
                <a:solidFill>
                  <a:srgbClr val="3C3C3B"/>
                </a:solidFill>
                <a:latin typeface="Calibri"/>
                <a:cs typeface="Calibri"/>
              </a:rPr>
              <a:t>search,</a:t>
            </a:r>
            <a:r>
              <a:rPr sz="1100" spc="-35">
                <a:solidFill>
                  <a:srgbClr val="3C3C3B"/>
                </a:solidFill>
                <a:latin typeface="Calibri"/>
                <a:cs typeface="Calibri"/>
              </a:rPr>
              <a:t> </a:t>
            </a:r>
            <a:r>
              <a:rPr sz="1100" u="sng">
                <a:solidFill>
                  <a:srgbClr val="3C3C3B"/>
                </a:solidFill>
                <a:uFill>
                  <a:solidFill>
                    <a:srgbClr val="3C3C3B"/>
                  </a:solidFill>
                </a:uFill>
                <a:latin typeface="Calibri"/>
                <a:cs typeface="Calibri"/>
              </a:rPr>
              <a:t>related</a:t>
            </a:r>
            <a:r>
              <a:rPr sz="1100" u="sng" spc="-3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terms</a:t>
            </a:r>
            <a:r>
              <a:rPr sz="1100" spc="5">
                <a:solidFill>
                  <a:srgbClr val="3C3C3B"/>
                </a:solidFill>
                <a:latin typeface="Calibri"/>
                <a:cs typeface="Calibri"/>
              </a:rPr>
              <a:t>,</a:t>
            </a:r>
            <a:r>
              <a:rPr sz="1100" spc="85">
                <a:solidFill>
                  <a:srgbClr val="3C3C3B"/>
                </a:solidFill>
                <a:latin typeface="Calibri"/>
                <a:cs typeface="Calibri"/>
              </a:rPr>
              <a:t> </a:t>
            </a:r>
            <a:r>
              <a:rPr sz="1100" spc="5">
                <a:solidFill>
                  <a:srgbClr val="3C3C3B"/>
                </a:solidFill>
                <a:latin typeface="Calibri"/>
                <a:cs typeface="Calibri"/>
              </a:rPr>
              <a:t>correct,</a:t>
            </a:r>
            <a:r>
              <a:rPr sz="1100" spc="-30">
                <a:solidFill>
                  <a:srgbClr val="3C3C3B"/>
                </a:solidFill>
                <a:latin typeface="Calibri"/>
                <a:cs typeface="Calibri"/>
              </a:rPr>
              <a:t> </a:t>
            </a:r>
            <a:r>
              <a:rPr sz="1100" u="sng">
                <a:solidFill>
                  <a:srgbClr val="3C3C3B"/>
                </a:solidFill>
                <a:uFill>
                  <a:solidFill>
                    <a:srgbClr val="3C3C3B"/>
                  </a:solidFill>
                </a:uFill>
                <a:latin typeface="Calibri"/>
                <a:cs typeface="Calibri"/>
              </a:rPr>
              <a:t>iterative</a:t>
            </a:r>
            <a:r>
              <a:rPr sz="1100" u="sng" spc="-30">
                <a:solidFill>
                  <a:srgbClr val="3C3C3B"/>
                </a:solidFill>
                <a:uFill>
                  <a:solidFill>
                    <a:srgbClr val="3C3C3B"/>
                  </a:solidFill>
                </a:uFill>
                <a:latin typeface="Calibri"/>
                <a:cs typeface="Calibri"/>
              </a:rPr>
              <a:t> </a:t>
            </a:r>
            <a:endParaRPr sz="1100">
              <a:latin typeface="Calibri"/>
              <a:cs typeface="Calibri"/>
            </a:endParaRPr>
          </a:p>
          <a:p>
            <a:pPr marL="12700" marR="5080">
              <a:lnSpc>
                <a:spcPct val="106100"/>
              </a:lnSpc>
              <a:tabLst>
                <a:tab pos="1380490" algn="l"/>
              </a:tabLst>
            </a:pPr>
            <a:r>
              <a:rPr sz="1100" u="sng" spc="10">
                <a:solidFill>
                  <a:srgbClr val="3C3C3B"/>
                </a:solidFill>
                <a:uFill>
                  <a:solidFill>
                    <a:srgbClr val="3C3C3B"/>
                  </a:solidFill>
                </a:uFill>
                <a:latin typeface="Calibri"/>
                <a:cs typeface="Calibri"/>
              </a:rPr>
              <a:t>multi-search.</a:t>
            </a:r>
            <a:r>
              <a:rPr sz="1100" spc="-20">
                <a:solidFill>
                  <a:srgbClr val="3C3C3B"/>
                </a:solidFill>
                <a:latin typeface="Calibri"/>
                <a:cs typeface="Calibri"/>
              </a:rPr>
              <a:t> </a:t>
            </a:r>
            <a:r>
              <a:rPr sz="1100" spc="-45">
                <a:solidFill>
                  <a:srgbClr val="3C3C3B"/>
                </a:solidFill>
                <a:latin typeface="Calibri"/>
                <a:cs typeface="Calibri"/>
              </a:rPr>
              <a:t>MR:	</a:t>
            </a:r>
            <a:r>
              <a:rPr sz="1100" u="sng" spc="10">
                <a:solidFill>
                  <a:srgbClr val="3C3C3B"/>
                </a:solidFill>
                <a:uFill>
                  <a:solidFill>
                    <a:srgbClr val="3C3C3B"/>
                  </a:solidFill>
                </a:uFill>
                <a:latin typeface="Calibri"/>
                <a:cs typeface="Calibri"/>
              </a:rPr>
              <a:t>search</a:t>
            </a:r>
            <a:r>
              <a:rPr sz="1100" spc="10">
                <a:solidFill>
                  <a:srgbClr val="3C3C3B"/>
                </a:solidFill>
                <a:latin typeface="Calibri"/>
                <a:cs typeface="Calibri"/>
              </a:rPr>
              <a:t>,</a:t>
            </a:r>
            <a:r>
              <a:rPr sz="1100" spc="-60">
                <a:solidFill>
                  <a:srgbClr val="3C3C3B"/>
                </a:solidFill>
                <a:latin typeface="Calibri"/>
                <a:cs typeface="Calibri"/>
              </a:rPr>
              <a:t> </a:t>
            </a:r>
            <a:r>
              <a:rPr sz="1100" spc="10">
                <a:solidFill>
                  <a:srgbClr val="3C3C3B"/>
                </a:solidFill>
                <a:latin typeface="Calibri"/>
                <a:cs typeface="Calibri"/>
              </a:rPr>
              <a:t>multi-search. </a:t>
            </a:r>
            <a:r>
              <a:rPr sz="1100" spc="-235">
                <a:solidFill>
                  <a:srgbClr val="3C3C3B"/>
                </a:solidFill>
                <a:latin typeface="Calibri"/>
                <a:cs typeface="Calibri"/>
              </a:rPr>
              <a:t> </a:t>
            </a:r>
            <a:r>
              <a:rPr sz="1100" spc="30">
                <a:solidFill>
                  <a:srgbClr val="3C3C3B"/>
                </a:solidFill>
                <a:latin typeface="Calibri"/>
                <a:cs typeface="Calibri"/>
              </a:rPr>
              <a:t>Basic</a:t>
            </a:r>
            <a:r>
              <a:rPr sz="1100" spc="-30">
                <a:solidFill>
                  <a:srgbClr val="3C3C3B"/>
                </a:solidFill>
                <a:latin typeface="Calibri"/>
                <a:cs typeface="Calibri"/>
              </a:rPr>
              <a:t> </a:t>
            </a:r>
            <a:r>
              <a:rPr sz="1100" spc="15">
                <a:solidFill>
                  <a:srgbClr val="3C3C3B"/>
                </a:solidFill>
                <a:latin typeface="Calibri"/>
                <a:cs typeface="Calibri"/>
              </a:rPr>
              <a:t>au</a:t>
            </a:r>
            <a:r>
              <a:rPr sz="1100" spc="-10">
                <a:solidFill>
                  <a:srgbClr val="3C3C3B"/>
                </a:solidFill>
                <a:latin typeface="Calibri"/>
                <a:cs typeface="Calibri"/>
              </a:rPr>
              <a:t>t</a:t>
            </a:r>
            <a:r>
              <a:rPr sz="1100" spc="20">
                <a:solidFill>
                  <a:srgbClr val="3C3C3B"/>
                </a:solidFill>
                <a:latin typeface="Calibri"/>
                <a:cs typeface="Calibri"/>
              </a:rPr>
              <a:t>o</a:t>
            </a:r>
            <a:r>
              <a:rPr sz="1100" spc="15">
                <a:solidFill>
                  <a:srgbClr val="3C3C3B"/>
                </a:solidFill>
                <a:latin typeface="Calibri"/>
                <a:cs typeface="Calibri"/>
              </a:rPr>
              <a:t>-</a:t>
            </a:r>
            <a:r>
              <a:rPr sz="1100" spc="-5">
                <a:solidFill>
                  <a:srgbClr val="3C3C3B"/>
                </a:solidFill>
                <a:latin typeface="Calibri"/>
                <a:cs typeface="Calibri"/>
              </a:rPr>
              <a:t>c</a:t>
            </a:r>
            <a:r>
              <a:rPr sz="1100" spc="20">
                <a:solidFill>
                  <a:srgbClr val="3C3C3B"/>
                </a:solidFill>
                <a:latin typeface="Calibri"/>
                <a:cs typeface="Calibri"/>
              </a:rPr>
              <a:t>ompl</a:t>
            </a:r>
            <a:r>
              <a:rPr sz="1100" spc="5">
                <a:solidFill>
                  <a:srgbClr val="3C3C3B"/>
                </a:solidFill>
                <a:latin typeface="Calibri"/>
                <a:cs typeface="Calibri"/>
              </a:rPr>
              <a:t>e</a:t>
            </a:r>
            <a:r>
              <a:rPr sz="1100" spc="-20">
                <a:solidFill>
                  <a:srgbClr val="3C3C3B"/>
                </a:solidFill>
                <a:latin typeface="Calibri"/>
                <a:cs typeface="Calibri"/>
              </a:rPr>
              <a:t>t</a:t>
            </a:r>
            <a:r>
              <a:rPr sz="1100" spc="-5">
                <a:solidFill>
                  <a:srgbClr val="3C3C3B"/>
                </a:solidFill>
                <a:latin typeface="Calibri"/>
                <a:cs typeface="Calibri"/>
              </a:rPr>
              <a:t>e</a:t>
            </a:r>
            <a:r>
              <a:rPr sz="1100">
                <a:solidFill>
                  <a:srgbClr val="3C3C3B"/>
                </a:solidFill>
                <a:latin typeface="Calibri"/>
                <a:cs typeface="Calibri"/>
              </a:rPr>
              <a:t>	</a:t>
            </a:r>
            <a:r>
              <a:rPr sz="1100" spc="-45">
                <a:solidFill>
                  <a:srgbClr val="3C3C3B"/>
                </a:solidFill>
                <a:latin typeface="Calibri"/>
                <a:cs typeface="Calibri"/>
              </a:rPr>
              <a:t>MR:</a:t>
            </a:r>
            <a:r>
              <a:rPr sz="1100" spc="-30">
                <a:solidFill>
                  <a:srgbClr val="3C3C3B"/>
                </a:solidFill>
                <a:latin typeface="Calibri"/>
                <a:cs typeface="Calibri"/>
              </a:rPr>
              <a:t> </a:t>
            </a:r>
            <a:r>
              <a:rPr sz="1100" spc="30">
                <a:solidFill>
                  <a:srgbClr val="3C3C3B"/>
                </a:solidFill>
                <a:latin typeface="Calibri"/>
                <a:cs typeface="Calibri"/>
              </a:rPr>
              <a:t>Basic</a:t>
            </a:r>
            <a:r>
              <a:rPr sz="1100" spc="-30">
                <a:solidFill>
                  <a:srgbClr val="3C3C3B"/>
                </a:solidFill>
                <a:latin typeface="Calibri"/>
                <a:cs typeface="Calibri"/>
              </a:rPr>
              <a:t> </a:t>
            </a:r>
            <a:r>
              <a:rPr sz="1100" spc="15">
                <a:solidFill>
                  <a:srgbClr val="3C3C3B"/>
                </a:solidFill>
                <a:latin typeface="Calibri"/>
                <a:cs typeface="Calibri"/>
              </a:rPr>
              <a:t>au</a:t>
            </a:r>
            <a:r>
              <a:rPr sz="1100" spc="-10">
                <a:solidFill>
                  <a:srgbClr val="3C3C3B"/>
                </a:solidFill>
                <a:latin typeface="Calibri"/>
                <a:cs typeface="Calibri"/>
              </a:rPr>
              <a:t>t</a:t>
            </a:r>
            <a:r>
              <a:rPr sz="1100" spc="20">
                <a:solidFill>
                  <a:srgbClr val="3C3C3B"/>
                </a:solidFill>
                <a:latin typeface="Calibri"/>
                <a:cs typeface="Calibri"/>
              </a:rPr>
              <a:t>o</a:t>
            </a:r>
            <a:r>
              <a:rPr sz="1100" spc="5">
                <a:solidFill>
                  <a:srgbClr val="3C3C3B"/>
                </a:solidFill>
                <a:latin typeface="Calibri"/>
                <a:cs typeface="Calibri"/>
              </a:rPr>
              <a:t>-</a:t>
            </a:r>
            <a:endParaRPr sz="1100">
              <a:latin typeface="Calibri"/>
              <a:cs typeface="Calibri"/>
            </a:endParaRPr>
          </a:p>
          <a:p>
            <a:pPr marL="12700">
              <a:lnSpc>
                <a:spcPct val="100000"/>
              </a:lnSpc>
              <a:spcBef>
                <a:spcPts val="80"/>
              </a:spcBef>
              <a:tabLst>
                <a:tab pos="1380490" algn="l"/>
              </a:tabLst>
            </a:pPr>
            <a:r>
              <a:rPr sz="1100" spc="20">
                <a:solidFill>
                  <a:srgbClr val="3C3C3B"/>
                </a:solidFill>
                <a:latin typeface="Calibri"/>
                <a:cs typeface="Calibri"/>
              </a:rPr>
              <a:t>only	</a:t>
            </a:r>
            <a:r>
              <a:rPr sz="1100" spc="10">
                <a:solidFill>
                  <a:srgbClr val="3C3C3B"/>
                </a:solidFill>
                <a:latin typeface="Calibri"/>
                <a:cs typeface="Calibri"/>
              </a:rPr>
              <a:t>c</a:t>
            </a:r>
            <a:r>
              <a:rPr sz="1100" spc="20">
                <a:solidFill>
                  <a:srgbClr val="3C3C3B"/>
                </a:solidFill>
                <a:latin typeface="Calibri"/>
                <a:cs typeface="Calibri"/>
              </a:rPr>
              <a:t>ompl</a:t>
            </a:r>
            <a:r>
              <a:rPr sz="1100" spc="5">
                <a:solidFill>
                  <a:srgbClr val="3C3C3B"/>
                </a:solidFill>
                <a:latin typeface="Calibri"/>
                <a:cs typeface="Calibri"/>
              </a:rPr>
              <a:t>e</a:t>
            </a:r>
            <a:r>
              <a:rPr sz="1100" spc="-20">
                <a:solidFill>
                  <a:srgbClr val="3C3C3B"/>
                </a:solidFill>
                <a:latin typeface="Calibri"/>
                <a:cs typeface="Calibri"/>
              </a:rPr>
              <a:t>t</a:t>
            </a:r>
            <a:r>
              <a:rPr sz="1100" spc="-5">
                <a:solidFill>
                  <a:srgbClr val="3C3C3B"/>
                </a:solidFill>
                <a:latin typeface="Calibri"/>
                <a:cs typeface="Calibri"/>
              </a:rPr>
              <a:t>e</a:t>
            </a:r>
            <a:r>
              <a:rPr sz="1100" spc="-30">
                <a:solidFill>
                  <a:srgbClr val="3C3C3B"/>
                </a:solidFill>
                <a:latin typeface="Calibri"/>
                <a:cs typeface="Calibri"/>
              </a:rPr>
              <a:t> </a:t>
            </a:r>
            <a:r>
              <a:rPr sz="1100" spc="20">
                <a:solidFill>
                  <a:srgbClr val="3C3C3B"/>
                </a:solidFill>
                <a:latin typeface="Calibri"/>
                <a:cs typeface="Calibri"/>
              </a:rPr>
              <a:t>only</a:t>
            </a:r>
            <a:endParaRPr sz="1100">
              <a:latin typeface="Calibri"/>
              <a:cs typeface="Calibri"/>
            </a:endParaRPr>
          </a:p>
        </p:txBody>
      </p:sp>
      <p:sp>
        <p:nvSpPr>
          <p:cNvPr id="48" name="object 48"/>
          <p:cNvSpPr txBox="1"/>
          <p:nvPr/>
        </p:nvSpPr>
        <p:spPr>
          <a:xfrm>
            <a:off x="10646303" y="1276873"/>
            <a:ext cx="1257935" cy="381635"/>
          </a:xfrm>
          <a:prstGeom prst="rect">
            <a:avLst/>
          </a:prstGeom>
        </p:spPr>
        <p:txBody>
          <a:bodyPr vert="horz" wrap="square" lIns="0" tIns="12700" rIns="0" bIns="0" rtlCol="0">
            <a:spAutoFit/>
          </a:bodyPr>
          <a:lstStyle/>
          <a:p>
            <a:pPr marL="12700" marR="5080">
              <a:lnSpc>
                <a:spcPct val="106100"/>
              </a:lnSpc>
              <a:spcBef>
                <a:spcPts val="100"/>
              </a:spcBef>
            </a:pPr>
            <a:r>
              <a:rPr sz="1100" spc="30">
                <a:solidFill>
                  <a:srgbClr val="3C3C3B"/>
                </a:solidFill>
                <a:latin typeface="Calibri"/>
                <a:cs typeface="Calibri"/>
              </a:rPr>
              <a:t>Basic</a:t>
            </a:r>
            <a:r>
              <a:rPr sz="1100" spc="-30">
                <a:solidFill>
                  <a:srgbClr val="3C3C3B"/>
                </a:solidFill>
                <a:latin typeface="Calibri"/>
                <a:cs typeface="Calibri"/>
              </a:rPr>
              <a:t> </a:t>
            </a:r>
            <a:r>
              <a:rPr sz="1100" spc="15">
                <a:solidFill>
                  <a:srgbClr val="3C3C3B"/>
                </a:solidFill>
                <a:latin typeface="Calibri"/>
                <a:cs typeface="Calibri"/>
              </a:rPr>
              <a:t>au</a:t>
            </a:r>
            <a:r>
              <a:rPr sz="1100" spc="-10">
                <a:solidFill>
                  <a:srgbClr val="3C3C3B"/>
                </a:solidFill>
                <a:latin typeface="Calibri"/>
                <a:cs typeface="Calibri"/>
              </a:rPr>
              <a:t>t</a:t>
            </a:r>
            <a:r>
              <a:rPr sz="1100" spc="20">
                <a:solidFill>
                  <a:srgbClr val="3C3C3B"/>
                </a:solidFill>
                <a:latin typeface="Calibri"/>
                <a:cs typeface="Calibri"/>
              </a:rPr>
              <a:t>o</a:t>
            </a:r>
            <a:r>
              <a:rPr sz="1100" spc="15">
                <a:solidFill>
                  <a:srgbClr val="3C3C3B"/>
                </a:solidFill>
                <a:latin typeface="Calibri"/>
                <a:cs typeface="Calibri"/>
              </a:rPr>
              <a:t>-</a:t>
            </a:r>
            <a:r>
              <a:rPr sz="1100" spc="-5">
                <a:solidFill>
                  <a:srgbClr val="3C3C3B"/>
                </a:solidFill>
                <a:latin typeface="Calibri"/>
                <a:cs typeface="Calibri"/>
              </a:rPr>
              <a:t>c</a:t>
            </a:r>
            <a:r>
              <a:rPr sz="1100" spc="20">
                <a:solidFill>
                  <a:srgbClr val="3C3C3B"/>
                </a:solidFill>
                <a:latin typeface="Calibri"/>
                <a:cs typeface="Calibri"/>
              </a:rPr>
              <a:t>ompl</a:t>
            </a:r>
            <a:r>
              <a:rPr sz="1100" spc="5">
                <a:solidFill>
                  <a:srgbClr val="3C3C3B"/>
                </a:solidFill>
                <a:latin typeface="Calibri"/>
                <a:cs typeface="Calibri"/>
              </a:rPr>
              <a:t>e</a:t>
            </a:r>
            <a:r>
              <a:rPr sz="1100" spc="-20">
                <a:solidFill>
                  <a:srgbClr val="3C3C3B"/>
                </a:solidFill>
                <a:latin typeface="Calibri"/>
                <a:cs typeface="Calibri"/>
              </a:rPr>
              <a:t>t</a:t>
            </a:r>
            <a:r>
              <a:rPr sz="1100" spc="-5">
                <a:solidFill>
                  <a:srgbClr val="3C3C3B"/>
                </a:solidFill>
                <a:latin typeface="Calibri"/>
                <a:cs typeface="Calibri"/>
              </a:rPr>
              <a:t>e,  </a:t>
            </a:r>
            <a:r>
              <a:rPr sz="1100" spc="5">
                <a:solidFill>
                  <a:srgbClr val="3C3C3B"/>
                </a:solidFill>
                <a:latin typeface="Calibri"/>
                <a:cs typeface="Calibri"/>
              </a:rPr>
              <a:t>auto-correct</a:t>
            </a:r>
            <a:endParaRPr sz="1100">
              <a:latin typeface="Calibri"/>
              <a:cs typeface="Calibri"/>
            </a:endParaRPr>
          </a:p>
        </p:txBody>
      </p:sp>
      <p:sp>
        <p:nvSpPr>
          <p:cNvPr id="49" name="object 49"/>
          <p:cNvSpPr txBox="1"/>
          <p:nvPr/>
        </p:nvSpPr>
        <p:spPr>
          <a:xfrm>
            <a:off x="12014245" y="1276873"/>
            <a:ext cx="1264920" cy="381635"/>
          </a:xfrm>
          <a:prstGeom prst="rect">
            <a:avLst/>
          </a:prstGeom>
        </p:spPr>
        <p:txBody>
          <a:bodyPr vert="horz" wrap="square" lIns="0" tIns="12700" rIns="0" bIns="0" rtlCol="0">
            <a:spAutoFit/>
          </a:bodyPr>
          <a:lstStyle/>
          <a:p>
            <a:pPr marL="12700" marR="5080">
              <a:lnSpc>
                <a:spcPct val="106100"/>
              </a:lnSpc>
              <a:spcBef>
                <a:spcPts val="100"/>
              </a:spcBef>
            </a:pPr>
            <a:r>
              <a:rPr sz="1100" spc="-50">
                <a:solidFill>
                  <a:srgbClr val="3C3C3B"/>
                </a:solidFill>
                <a:latin typeface="Calibri"/>
                <a:cs typeface="Calibri"/>
              </a:rPr>
              <a:t>A</a:t>
            </a:r>
            <a:r>
              <a:rPr sz="1100" spc="15">
                <a:solidFill>
                  <a:srgbClr val="3C3C3B"/>
                </a:solidFill>
                <a:latin typeface="Calibri"/>
                <a:cs typeface="Calibri"/>
              </a:rPr>
              <a:t>u</a:t>
            </a:r>
            <a:r>
              <a:rPr sz="1100" spc="-15">
                <a:solidFill>
                  <a:srgbClr val="3C3C3B"/>
                </a:solidFill>
                <a:latin typeface="Calibri"/>
                <a:cs typeface="Calibri"/>
              </a:rPr>
              <a:t>t</a:t>
            </a:r>
            <a:r>
              <a:rPr sz="1100" spc="20">
                <a:solidFill>
                  <a:srgbClr val="3C3C3B"/>
                </a:solidFill>
                <a:latin typeface="Calibri"/>
                <a:cs typeface="Calibri"/>
              </a:rPr>
              <a:t>o</a:t>
            </a:r>
            <a:r>
              <a:rPr sz="1100" spc="15">
                <a:solidFill>
                  <a:srgbClr val="3C3C3B"/>
                </a:solidFill>
                <a:latin typeface="Calibri"/>
                <a:cs typeface="Calibri"/>
              </a:rPr>
              <a:t>-</a:t>
            </a:r>
            <a:r>
              <a:rPr sz="1100" spc="-5">
                <a:solidFill>
                  <a:srgbClr val="3C3C3B"/>
                </a:solidFill>
                <a:latin typeface="Calibri"/>
                <a:cs typeface="Calibri"/>
              </a:rPr>
              <a:t>c</a:t>
            </a:r>
            <a:r>
              <a:rPr sz="1100" spc="20">
                <a:solidFill>
                  <a:srgbClr val="3C3C3B"/>
                </a:solidFill>
                <a:latin typeface="Calibri"/>
                <a:cs typeface="Calibri"/>
              </a:rPr>
              <a:t>ompl</a:t>
            </a:r>
            <a:r>
              <a:rPr sz="1100" spc="5">
                <a:solidFill>
                  <a:srgbClr val="3C3C3B"/>
                </a:solidFill>
                <a:latin typeface="Calibri"/>
                <a:cs typeface="Calibri"/>
              </a:rPr>
              <a:t>e</a:t>
            </a:r>
            <a:r>
              <a:rPr sz="1100" spc="-20">
                <a:solidFill>
                  <a:srgbClr val="3C3C3B"/>
                </a:solidFill>
                <a:latin typeface="Calibri"/>
                <a:cs typeface="Calibri"/>
              </a:rPr>
              <a:t>t</a:t>
            </a:r>
            <a:r>
              <a:rPr sz="1100" spc="-5">
                <a:solidFill>
                  <a:srgbClr val="3C3C3B"/>
                </a:solidFill>
                <a:latin typeface="Calibri"/>
                <a:cs typeface="Calibri"/>
              </a:rPr>
              <a:t>e,</a:t>
            </a:r>
            <a:r>
              <a:rPr sz="1100" spc="-30">
                <a:solidFill>
                  <a:srgbClr val="3C3C3B"/>
                </a:solidFill>
                <a:latin typeface="Calibri"/>
                <a:cs typeface="Calibri"/>
              </a:rPr>
              <a:t> </a:t>
            </a:r>
            <a:r>
              <a:rPr sz="1100" spc="15">
                <a:solidFill>
                  <a:srgbClr val="3C3C3B"/>
                </a:solidFill>
                <a:latin typeface="Calibri"/>
                <a:cs typeface="Calibri"/>
              </a:rPr>
              <a:t>au</a:t>
            </a:r>
            <a:r>
              <a:rPr sz="1100" spc="-10">
                <a:solidFill>
                  <a:srgbClr val="3C3C3B"/>
                </a:solidFill>
                <a:latin typeface="Calibri"/>
                <a:cs typeface="Calibri"/>
              </a:rPr>
              <a:t>t</a:t>
            </a:r>
            <a:r>
              <a:rPr sz="1100" spc="20">
                <a:solidFill>
                  <a:srgbClr val="3C3C3B"/>
                </a:solidFill>
                <a:latin typeface="Calibri"/>
                <a:cs typeface="Calibri"/>
              </a:rPr>
              <a:t>o</a:t>
            </a:r>
            <a:r>
              <a:rPr sz="1100">
                <a:solidFill>
                  <a:srgbClr val="3C3C3B"/>
                </a:solidFill>
                <a:latin typeface="Calibri"/>
                <a:cs typeface="Calibri"/>
              </a:rPr>
              <a:t>-  </a:t>
            </a:r>
            <a:r>
              <a:rPr sz="1100" spc="5">
                <a:solidFill>
                  <a:srgbClr val="3C3C3B"/>
                </a:solidFill>
                <a:latin typeface="Calibri"/>
                <a:cs typeface="Calibri"/>
              </a:rPr>
              <a:t>correct</a:t>
            </a:r>
            <a:endParaRPr sz="1100">
              <a:latin typeface="Calibri"/>
              <a:cs typeface="Calibri"/>
            </a:endParaRPr>
          </a:p>
        </p:txBody>
      </p:sp>
      <p:sp>
        <p:nvSpPr>
          <p:cNvPr id="50" name="object 50"/>
          <p:cNvSpPr txBox="1"/>
          <p:nvPr/>
        </p:nvSpPr>
        <p:spPr>
          <a:xfrm>
            <a:off x="13382476" y="1276456"/>
            <a:ext cx="1318260" cy="737235"/>
          </a:xfrm>
          <a:prstGeom prst="rect">
            <a:avLst/>
          </a:prstGeom>
        </p:spPr>
        <p:txBody>
          <a:bodyPr vert="horz" wrap="square" lIns="0" tIns="22860" rIns="0" bIns="0" rtlCol="0">
            <a:spAutoFit/>
          </a:bodyPr>
          <a:lstStyle/>
          <a:p>
            <a:pPr marL="12700">
              <a:lnSpc>
                <a:spcPct val="100000"/>
              </a:lnSpc>
              <a:spcBef>
                <a:spcPts val="180"/>
              </a:spcBef>
            </a:pPr>
            <a:r>
              <a:rPr sz="1100" spc="5">
                <a:solidFill>
                  <a:srgbClr val="3C3C3B"/>
                </a:solidFill>
                <a:latin typeface="Calibri"/>
                <a:cs typeface="Calibri"/>
              </a:rPr>
              <a:t>Auto-complete,</a:t>
            </a:r>
            <a:endParaRPr sz="1100">
              <a:latin typeface="Calibri"/>
              <a:cs typeface="Calibri"/>
            </a:endParaRPr>
          </a:p>
          <a:p>
            <a:pPr marL="12700" marR="5080">
              <a:lnSpc>
                <a:spcPct val="106100"/>
              </a:lnSpc>
            </a:pPr>
            <a:r>
              <a:rPr sz="1100" spc="5">
                <a:solidFill>
                  <a:srgbClr val="3C3C3B"/>
                </a:solidFill>
                <a:latin typeface="Calibri"/>
                <a:cs typeface="Calibri"/>
              </a:rPr>
              <a:t>auto-correct, </a:t>
            </a:r>
            <a:r>
              <a:rPr sz="1100" u="sng">
                <a:solidFill>
                  <a:srgbClr val="3C3C3B"/>
                </a:solidFill>
                <a:uFill>
                  <a:solidFill>
                    <a:srgbClr val="3C3C3B"/>
                  </a:solidFill>
                </a:uFill>
                <a:latin typeface="Calibri"/>
                <a:cs typeface="Calibri"/>
              </a:rPr>
              <a:t>related </a:t>
            </a:r>
            <a:r>
              <a:rPr sz="1100" spc="5">
                <a:solidFill>
                  <a:srgbClr val="3C3C3B"/>
                </a:solidFill>
                <a:latin typeface="Calibri"/>
                <a:cs typeface="Calibri"/>
              </a:rPr>
              <a:t> </a:t>
            </a:r>
            <a:r>
              <a:rPr sz="1100" u="sng" spc="15">
                <a:solidFill>
                  <a:srgbClr val="3C3C3B"/>
                </a:solidFill>
                <a:uFill>
                  <a:solidFill>
                    <a:srgbClr val="3C3C3B"/>
                  </a:solidFill>
                </a:uFill>
                <a:latin typeface="Calibri"/>
                <a:cs typeface="Calibri"/>
              </a:rPr>
              <a:t>brands,</a:t>
            </a:r>
            <a:r>
              <a:rPr sz="1100" u="sng" spc="-5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related</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search </a:t>
            </a:r>
            <a:r>
              <a:rPr sz="1100" spc="-235">
                <a:solidFill>
                  <a:srgbClr val="3C3C3B"/>
                </a:solidFill>
                <a:latin typeface="Calibri"/>
                <a:cs typeface="Calibri"/>
              </a:rPr>
              <a:t> </a:t>
            </a:r>
            <a:r>
              <a:rPr sz="1100" u="sng" spc="5">
                <a:solidFill>
                  <a:srgbClr val="3C3C3B"/>
                </a:solidFill>
                <a:uFill>
                  <a:solidFill>
                    <a:srgbClr val="3C3C3B"/>
                  </a:solidFill>
                </a:uFill>
                <a:latin typeface="Calibri"/>
                <a:cs typeface="Calibri"/>
              </a:rPr>
              <a:t>terms</a:t>
            </a:r>
            <a:r>
              <a:rPr sz="1100" spc="5">
                <a:solidFill>
                  <a:srgbClr val="3C3C3B"/>
                </a:solidFill>
                <a:latin typeface="Calibri"/>
                <a:cs typeface="Calibri"/>
              </a:rPr>
              <a:t>,</a:t>
            </a:r>
            <a:r>
              <a:rPr sz="1100" spc="-40">
                <a:solidFill>
                  <a:srgbClr val="3C3C3B"/>
                </a:solidFill>
                <a:latin typeface="Calibri"/>
                <a:cs typeface="Calibri"/>
              </a:rPr>
              <a:t> </a:t>
            </a:r>
            <a:r>
              <a:rPr sz="1100" spc="-5">
                <a:solidFill>
                  <a:srgbClr val="3C3C3B"/>
                </a:solidFill>
                <a:latin typeface="Calibri"/>
                <a:cs typeface="Calibri"/>
              </a:rPr>
              <a:t>rest</a:t>
            </a:r>
            <a:r>
              <a:rPr sz="1100" spc="-35">
                <a:solidFill>
                  <a:srgbClr val="3C3C3B"/>
                </a:solidFill>
                <a:latin typeface="Calibri"/>
                <a:cs typeface="Calibri"/>
              </a:rPr>
              <a:t> </a:t>
            </a:r>
            <a:r>
              <a:rPr sz="1100">
                <a:solidFill>
                  <a:srgbClr val="3C3C3B"/>
                </a:solidFill>
                <a:latin typeface="Calibri"/>
                <a:cs typeface="Calibri"/>
              </a:rPr>
              <a:t>of</a:t>
            </a:r>
            <a:r>
              <a:rPr sz="1100" spc="-35">
                <a:solidFill>
                  <a:srgbClr val="3C3C3B"/>
                </a:solidFill>
                <a:latin typeface="Calibri"/>
                <a:cs typeface="Calibri"/>
              </a:rPr>
              <a:t> </a:t>
            </a:r>
            <a:r>
              <a:rPr sz="1100" spc="10">
                <a:solidFill>
                  <a:srgbClr val="3C3C3B"/>
                </a:solidFill>
                <a:latin typeface="Calibri"/>
                <a:cs typeface="Calibri"/>
              </a:rPr>
              <a:t>shelf</a:t>
            </a:r>
            <a:endParaRPr sz="1100">
              <a:latin typeface="Calibri"/>
              <a:cs typeface="Calibri"/>
            </a:endParaRPr>
          </a:p>
        </p:txBody>
      </p:sp>
      <p:grpSp>
        <p:nvGrpSpPr>
          <p:cNvPr id="51" name="object 51"/>
          <p:cNvGrpSpPr/>
          <p:nvPr/>
        </p:nvGrpSpPr>
        <p:grpSpPr>
          <a:xfrm>
            <a:off x="363179" y="2598054"/>
            <a:ext cx="532130" cy="252095"/>
            <a:chOff x="363179" y="2598054"/>
            <a:chExt cx="532130" cy="252095"/>
          </a:xfrm>
        </p:grpSpPr>
        <p:pic>
          <p:nvPicPr>
            <p:cNvPr id="52" name="object 52"/>
            <p:cNvPicPr/>
            <p:nvPr/>
          </p:nvPicPr>
          <p:blipFill>
            <a:blip r:embed="rId3" cstate="print"/>
            <a:stretch>
              <a:fillRect/>
            </a:stretch>
          </p:blipFill>
          <p:spPr>
            <a:xfrm>
              <a:off x="363179" y="2598054"/>
              <a:ext cx="251993" cy="252006"/>
            </a:xfrm>
            <a:prstGeom prst="rect">
              <a:avLst/>
            </a:prstGeom>
          </p:spPr>
        </p:pic>
        <p:pic>
          <p:nvPicPr>
            <p:cNvPr id="53" name="object 53"/>
            <p:cNvPicPr/>
            <p:nvPr/>
          </p:nvPicPr>
          <p:blipFill>
            <a:blip r:embed="rId4" cstate="print"/>
            <a:stretch>
              <a:fillRect/>
            </a:stretch>
          </p:blipFill>
          <p:spPr>
            <a:xfrm>
              <a:off x="643116" y="2598057"/>
              <a:ext cx="251993" cy="251993"/>
            </a:xfrm>
            <a:prstGeom prst="rect">
              <a:avLst/>
            </a:prstGeom>
          </p:spPr>
        </p:pic>
      </p:grpSp>
      <p:sp>
        <p:nvSpPr>
          <p:cNvPr id="54" name="object 54"/>
          <p:cNvSpPr/>
          <p:nvPr/>
        </p:nvSpPr>
        <p:spPr>
          <a:xfrm>
            <a:off x="422869" y="3695258"/>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55" name="object 55"/>
          <p:cNvSpPr txBox="1"/>
          <p:nvPr/>
        </p:nvSpPr>
        <p:spPr>
          <a:xfrm>
            <a:off x="446169" y="3470858"/>
            <a:ext cx="758190" cy="193040"/>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p:txBody>
      </p:sp>
      <p:sp>
        <p:nvSpPr>
          <p:cNvPr id="56" name="object 56"/>
          <p:cNvSpPr txBox="1"/>
          <p:nvPr/>
        </p:nvSpPr>
        <p:spPr>
          <a:xfrm>
            <a:off x="410169" y="3747743"/>
            <a:ext cx="4885690" cy="2192652"/>
          </a:xfrm>
          <a:prstGeom prst="rect">
            <a:avLst/>
          </a:prstGeom>
        </p:spPr>
        <p:txBody>
          <a:bodyPr vert="horz" wrap="square" lIns="0" tIns="22860" rIns="0" bIns="0" rtlCol="0" anchor="t">
            <a:spAutoFit/>
          </a:bodyPr>
          <a:lstStyle/>
          <a:p>
            <a:pPr marL="228600" indent="-180975">
              <a:lnSpc>
                <a:spcPct val="100000"/>
              </a:lnSpc>
              <a:spcBef>
                <a:spcPts val="180"/>
              </a:spcBef>
              <a:buChar char="•"/>
              <a:tabLst>
                <a:tab pos="227965" algn="l"/>
                <a:tab pos="229235" algn="l"/>
              </a:tabLst>
            </a:pPr>
            <a:r>
              <a:rPr sz="1100" spc="-5">
                <a:solidFill>
                  <a:srgbClr val="3C3C3B"/>
                </a:solidFill>
                <a:latin typeface="Calibri"/>
                <a:cs typeface="Calibri"/>
              </a:rPr>
              <a:t>Migration</a:t>
            </a:r>
            <a:r>
              <a:rPr sz="1100" spc="-40">
                <a:solidFill>
                  <a:srgbClr val="3C3C3B"/>
                </a:solidFill>
                <a:latin typeface="Calibri"/>
                <a:cs typeface="Calibri"/>
              </a:rPr>
              <a:t> </a:t>
            </a:r>
            <a:r>
              <a:rPr sz="1100">
                <a:solidFill>
                  <a:srgbClr val="3C3C3B"/>
                </a:solidFill>
                <a:latin typeface="Calibri"/>
                <a:cs typeface="Calibri"/>
              </a:rPr>
              <a:t>to</a:t>
            </a:r>
            <a:r>
              <a:rPr sz="1100" spc="-35">
                <a:solidFill>
                  <a:srgbClr val="3C3C3B"/>
                </a:solidFill>
                <a:latin typeface="Calibri"/>
                <a:cs typeface="Calibri"/>
              </a:rPr>
              <a:t> </a:t>
            </a:r>
            <a:r>
              <a:rPr sz="1100" spc="35">
                <a:solidFill>
                  <a:srgbClr val="3C3C3B"/>
                </a:solidFill>
                <a:latin typeface="Calibri"/>
                <a:cs typeface="Calibri"/>
              </a:rPr>
              <a:t>SOLr</a:t>
            </a:r>
            <a:r>
              <a:rPr sz="1100" spc="-40">
                <a:solidFill>
                  <a:srgbClr val="3C3C3B"/>
                </a:solidFill>
                <a:latin typeface="Calibri"/>
                <a:cs typeface="Calibri"/>
              </a:rPr>
              <a:t> </a:t>
            </a:r>
            <a:r>
              <a:rPr sz="1100" spc="10">
                <a:solidFill>
                  <a:srgbClr val="3C3C3B"/>
                </a:solidFill>
                <a:latin typeface="Calibri"/>
                <a:cs typeface="Calibri"/>
              </a:rPr>
              <a:t>search</a:t>
            </a:r>
            <a:r>
              <a:rPr sz="1100" spc="-35">
                <a:solidFill>
                  <a:srgbClr val="3C3C3B"/>
                </a:solidFill>
                <a:latin typeface="Calibri"/>
                <a:cs typeface="Calibri"/>
              </a:rPr>
              <a:t> </a:t>
            </a:r>
            <a:r>
              <a:rPr sz="1100" spc="15">
                <a:solidFill>
                  <a:srgbClr val="3C3C3B"/>
                </a:solidFill>
                <a:latin typeface="Calibri"/>
                <a:cs typeface="Calibri"/>
              </a:rPr>
              <a:t>engine</a:t>
            </a:r>
            <a:r>
              <a:rPr sz="1100" spc="-35">
                <a:solidFill>
                  <a:srgbClr val="3C3C3B"/>
                </a:solidFill>
                <a:latin typeface="Calibri"/>
                <a:cs typeface="Calibri"/>
              </a:rPr>
              <a:t> </a:t>
            </a:r>
            <a:r>
              <a:rPr sz="1100" spc="10">
                <a:solidFill>
                  <a:srgbClr val="3C3C3B"/>
                </a:solidFill>
                <a:latin typeface="Calibri"/>
                <a:cs typeface="Calibri"/>
              </a:rPr>
              <a:t>complete</a:t>
            </a:r>
            <a:endParaRPr sz="1100">
              <a:latin typeface="Calibri"/>
              <a:cs typeface="Calibri"/>
            </a:endParaRPr>
          </a:p>
          <a:p>
            <a:pPr marL="228600" indent="-180975">
              <a:lnSpc>
                <a:spcPct val="100000"/>
              </a:lnSpc>
              <a:spcBef>
                <a:spcPts val="80"/>
              </a:spcBef>
              <a:buChar char="•"/>
              <a:tabLst>
                <a:tab pos="227965" algn="l"/>
                <a:tab pos="229235" algn="l"/>
              </a:tabLst>
            </a:pPr>
            <a:r>
              <a:rPr sz="1100" spc="35">
                <a:solidFill>
                  <a:srgbClr val="3C3C3B"/>
                </a:solidFill>
                <a:latin typeface="Calibri"/>
                <a:cs typeface="Calibri"/>
              </a:rPr>
              <a:t>Lazy</a:t>
            </a:r>
            <a:r>
              <a:rPr sz="1100" spc="-30">
                <a:solidFill>
                  <a:srgbClr val="3C3C3B"/>
                </a:solidFill>
                <a:latin typeface="Calibri"/>
                <a:cs typeface="Calibri"/>
              </a:rPr>
              <a:t> </a:t>
            </a:r>
            <a:r>
              <a:rPr sz="1100" spc="20">
                <a:solidFill>
                  <a:srgbClr val="3C3C3B"/>
                </a:solidFill>
                <a:latin typeface="Calibri"/>
                <a:cs typeface="Calibri"/>
              </a:rPr>
              <a:t>load</a:t>
            </a:r>
            <a:r>
              <a:rPr sz="1100" spc="-30">
                <a:solidFill>
                  <a:srgbClr val="3C3C3B"/>
                </a:solidFill>
                <a:latin typeface="Calibri"/>
                <a:cs typeface="Calibri"/>
              </a:rPr>
              <a:t> </a:t>
            </a:r>
            <a:r>
              <a:rPr sz="1100" spc="25">
                <a:solidFill>
                  <a:srgbClr val="3C3C3B"/>
                </a:solidFill>
                <a:latin typeface="Calibri"/>
                <a:cs typeface="Calibri"/>
              </a:rPr>
              <a:t>up</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15">
                <a:solidFill>
                  <a:srgbClr val="3C3C3B"/>
                </a:solidFill>
                <a:latin typeface="Calibri"/>
                <a:cs typeface="Calibri"/>
              </a:rPr>
              <a:t>60</a:t>
            </a:r>
            <a:r>
              <a:rPr sz="1100" spc="-30">
                <a:solidFill>
                  <a:srgbClr val="3C3C3B"/>
                </a:solidFill>
                <a:latin typeface="Calibri"/>
                <a:cs typeface="Calibri"/>
              </a:rPr>
              <a:t> </a:t>
            </a:r>
            <a:r>
              <a:rPr sz="1100" spc="10">
                <a:solidFill>
                  <a:srgbClr val="3C3C3B"/>
                </a:solidFill>
                <a:latin typeface="Calibri"/>
                <a:cs typeface="Calibri"/>
              </a:rPr>
              <a:t>products,</a:t>
            </a:r>
            <a:r>
              <a:rPr sz="1100" spc="-25">
                <a:solidFill>
                  <a:srgbClr val="3C3C3B"/>
                </a:solidFill>
                <a:latin typeface="Calibri"/>
                <a:cs typeface="Calibri"/>
              </a:rPr>
              <a:t> </a:t>
            </a:r>
            <a:r>
              <a:rPr sz="1100" spc="10">
                <a:solidFill>
                  <a:srgbClr val="3C3C3B"/>
                </a:solidFill>
                <a:latin typeface="Calibri"/>
                <a:cs typeface="Calibri"/>
              </a:rPr>
              <a:t>then</a:t>
            </a:r>
            <a:r>
              <a:rPr sz="1100" spc="-30">
                <a:solidFill>
                  <a:srgbClr val="3C3C3B"/>
                </a:solidFill>
                <a:latin typeface="Calibri"/>
                <a:cs typeface="Calibri"/>
              </a:rPr>
              <a:t> </a:t>
            </a:r>
            <a:r>
              <a:rPr sz="1100" spc="15">
                <a:solidFill>
                  <a:srgbClr val="3C3C3B"/>
                </a:solidFill>
                <a:latin typeface="Calibri"/>
                <a:cs typeface="Calibri"/>
              </a:rPr>
              <a:t>pagination</a:t>
            </a:r>
            <a:endParaRPr sz="1100">
              <a:latin typeface="Calibri"/>
              <a:cs typeface="Calibri"/>
            </a:endParaRPr>
          </a:p>
          <a:p>
            <a:pPr marL="228600" marR="54610" indent="-180340">
              <a:lnSpc>
                <a:spcPct val="106100"/>
              </a:lnSpc>
              <a:buChar char="•"/>
              <a:tabLst>
                <a:tab pos="227965" algn="l"/>
                <a:tab pos="229235" algn="l"/>
              </a:tabLst>
            </a:pPr>
            <a:r>
              <a:rPr sz="1100" spc="20">
                <a:solidFill>
                  <a:srgbClr val="3C3C3B"/>
                </a:solidFill>
                <a:latin typeface="Calibri"/>
                <a:cs typeface="Calibri"/>
              </a:rPr>
              <a:t>Enhanced</a:t>
            </a:r>
            <a:r>
              <a:rPr sz="1100" spc="-30">
                <a:solidFill>
                  <a:srgbClr val="3C3C3B"/>
                </a:solidFill>
                <a:latin typeface="Calibri"/>
                <a:cs typeface="Calibri"/>
              </a:rPr>
              <a:t> </a:t>
            </a:r>
            <a:r>
              <a:rPr sz="1100" spc="10">
                <a:solidFill>
                  <a:srgbClr val="3C3C3B"/>
                </a:solidFill>
                <a:latin typeface="Calibri"/>
                <a:cs typeface="Calibri"/>
              </a:rPr>
              <a:t>auto-complete</a:t>
            </a:r>
            <a:r>
              <a:rPr sz="1100" spc="-30">
                <a:solidFill>
                  <a:srgbClr val="3C3C3B"/>
                </a:solidFill>
                <a:latin typeface="Calibri"/>
                <a:cs typeface="Calibri"/>
              </a:rPr>
              <a:t> </a:t>
            </a:r>
            <a:r>
              <a:rPr sz="1100" spc="15">
                <a:solidFill>
                  <a:srgbClr val="3C3C3B"/>
                </a:solidFill>
                <a:latin typeface="Calibri"/>
                <a:cs typeface="Calibri"/>
              </a:rPr>
              <a:t>on</a:t>
            </a:r>
            <a:r>
              <a:rPr sz="1100" spc="-25">
                <a:solidFill>
                  <a:srgbClr val="3C3C3B"/>
                </a:solidFill>
                <a:latin typeface="Calibri"/>
                <a:cs typeface="Calibri"/>
              </a:rPr>
              <a:t> </a:t>
            </a:r>
            <a:r>
              <a:rPr sz="1100" spc="15">
                <a:solidFill>
                  <a:srgbClr val="3C3C3B"/>
                </a:solidFill>
                <a:latin typeface="Calibri"/>
                <a:cs typeface="Calibri"/>
              </a:rPr>
              <a:t>Deskktop</a:t>
            </a:r>
            <a:r>
              <a:rPr sz="1100" spc="-30">
                <a:solidFill>
                  <a:srgbClr val="3C3C3B"/>
                </a:solidFill>
                <a:latin typeface="Calibri"/>
                <a:cs typeface="Calibri"/>
              </a:rPr>
              <a:t> </a:t>
            </a:r>
            <a:r>
              <a:rPr sz="1100" spc="25">
                <a:solidFill>
                  <a:srgbClr val="3C3C3B"/>
                </a:solidFill>
                <a:latin typeface="Calibri"/>
                <a:cs typeface="Calibri"/>
              </a:rPr>
              <a:t>and</a:t>
            </a:r>
            <a:r>
              <a:rPr sz="1100" spc="-30">
                <a:solidFill>
                  <a:srgbClr val="3C3C3B"/>
                </a:solidFill>
                <a:latin typeface="Calibri"/>
                <a:cs typeface="Calibri"/>
              </a:rPr>
              <a:t> </a:t>
            </a:r>
            <a:r>
              <a:rPr sz="1100" spc="-10">
                <a:solidFill>
                  <a:srgbClr val="3C3C3B"/>
                </a:solidFill>
                <a:latin typeface="Calibri"/>
                <a:cs typeface="Calibri"/>
              </a:rPr>
              <a:t>Mobile</a:t>
            </a:r>
            <a:r>
              <a:rPr sz="1100" spc="-25">
                <a:solidFill>
                  <a:srgbClr val="3C3C3B"/>
                </a:solidFill>
                <a:latin typeface="Calibri"/>
                <a:cs typeface="Calibri"/>
              </a:rPr>
              <a:t> </a:t>
            </a:r>
            <a:r>
              <a:rPr sz="1100" spc="10">
                <a:solidFill>
                  <a:srgbClr val="3C3C3B"/>
                </a:solidFill>
                <a:latin typeface="Calibri"/>
                <a:cs typeface="Calibri"/>
              </a:rPr>
              <a:t>Apps,</a:t>
            </a:r>
            <a:r>
              <a:rPr sz="1100" spc="-30">
                <a:solidFill>
                  <a:srgbClr val="3C3C3B"/>
                </a:solidFill>
                <a:latin typeface="Calibri"/>
                <a:cs typeface="Calibri"/>
              </a:rPr>
              <a:t> </a:t>
            </a:r>
            <a:r>
              <a:rPr sz="1100" spc="20">
                <a:solidFill>
                  <a:srgbClr val="3C3C3B"/>
                </a:solidFill>
                <a:latin typeface="Calibri"/>
                <a:cs typeface="Calibri"/>
              </a:rPr>
              <a:t>alllows</a:t>
            </a:r>
            <a:r>
              <a:rPr sz="1100" spc="-30">
                <a:solidFill>
                  <a:srgbClr val="3C3C3B"/>
                </a:solidFill>
                <a:latin typeface="Calibri"/>
                <a:cs typeface="Calibri"/>
              </a:rPr>
              <a:t> </a:t>
            </a:r>
            <a:r>
              <a:rPr sz="1100" spc="5">
                <a:solidFill>
                  <a:srgbClr val="3C3C3B"/>
                </a:solidFill>
                <a:latin typeface="Calibri"/>
                <a:cs typeface="Calibri"/>
              </a:rPr>
              <a:t>the</a:t>
            </a:r>
            <a:r>
              <a:rPr sz="1100" spc="-25">
                <a:solidFill>
                  <a:srgbClr val="3C3C3B"/>
                </a:solidFill>
                <a:latin typeface="Calibri"/>
                <a:cs typeface="Calibri"/>
              </a:rPr>
              <a:t> </a:t>
            </a:r>
            <a:r>
              <a:rPr sz="1100" spc="10">
                <a:solidFill>
                  <a:srgbClr val="3C3C3B"/>
                </a:solidFill>
                <a:latin typeface="Calibri"/>
                <a:cs typeface="Calibri"/>
              </a:rPr>
              <a:t>user</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30">
                <a:solidFill>
                  <a:srgbClr val="3C3C3B"/>
                </a:solidFill>
                <a:latin typeface="Calibri"/>
                <a:cs typeface="Calibri"/>
              </a:rPr>
              <a:t>add</a:t>
            </a:r>
            <a:r>
              <a:rPr lang="en-GB" sz="1100" spc="30">
                <a:solidFill>
                  <a:srgbClr val="3C3C3B"/>
                </a:solidFill>
                <a:latin typeface="Calibri"/>
                <a:cs typeface="Calibri"/>
              </a:rPr>
              <a:t> </a:t>
            </a:r>
            <a:r>
              <a:rPr sz="1100" spc="-229">
                <a:solidFill>
                  <a:srgbClr val="3C3C3B"/>
                </a:solidFill>
                <a:latin typeface="Calibri"/>
                <a:cs typeface="Calibri"/>
              </a:rPr>
              <a:t> </a:t>
            </a:r>
            <a:r>
              <a:rPr sz="1100" spc="15">
                <a:solidFill>
                  <a:srgbClr val="3C3C3B"/>
                </a:solidFill>
                <a:latin typeface="Calibri"/>
                <a:cs typeface="Calibri"/>
              </a:rPr>
              <a:t>products</a:t>
            </a:r>
            <a:r>
              <a:rPr sz="1100" spc="-35">
                <a:solidFill>
                  <a:srgbClr val="3C3C3B"/>
                </a:solidFill>
                <a:latin typeface="Calibri"/>
                <a:cs typeface="Calibri"/>
              </a:rPr>
              <a:t> </a:t>
            </a:r>
            <a:r>
              <a:rPr sz="1100">
                <a:solidFill>
                  <a:srgbClr val="3C3C3B"/>
                </a:solidFill>
                <a:latin typeface="Calibri"/>
                <a:cs typeface="Calibri"/>
              </a:rPr>
              <a:t>from</a:t>
            </a:r>
            <a:r>
              <a:rPr sz="1100" spc="-30">
                <a:solidFill>
                  <a:srgbClr val="3C3C3B"/>
                </a:solidFill>
                <a:latin typeface="Calibri"/>
                <a:cs typeface="Calibri"/>
              </a:rPr>
              <a:t> </a:t>
            </a:r>
            <a:r>
              <a:rPr sz="1100" spc="5">
                <a:solidFill>
                  <a:srgbClr val="3C3C3B"/>
                </a:solidFill>
                <a:latin typeface="Calibri"/>
                <a:cs typeface="Calibri"/>
              </a:rPr>
              <a:t>header</a:t>
            </a:r>
            <a:r>
              <a:rPr sz="1100" spc="-30">
                <a:solidFill>
                  <a:srgbClr val="3C3C3B"/>
                </a:solidFill>
                <a:latin typeface="Calibri"/>
                <a:cs typeface="Calibri"/>
              </a:rPr>
              <a:t> </a:t>
            </a:r>
            <a:r>
              <a:rPr sz="1100" spc="10">
                <a:solidFill>
                  <a:srgbClr val="3C3C3B"/>
                </a:solidFill>
                <a:latin typeface="Calibri"/>
                <a:cs typeface="Calibri"/>
              </a:rPr>
              <a:t>search</a:t>
            </a:r>
            <a:r>
              <a:rPr sz="1100" spc="-30">
                <a:solidFill>
                  <a:srgbClr val="3C3C3B"/>
                </a:solidFill>
                <a:latin typeface="Calibri"/>
                <a:cs typeface="Calibri"/>
              </a:rPr>
              <a:t> </a:t>
            </a:r>
            <a:r>
              <a:rPr sz="1100" spc="10">
                <a:solidFill>
                  <a:srgbClr val="3C3C3B"/>
                </a:solidFill>
                <a:latin typeface="Calibri"/>
                <a:cs typeface="Calibri"/>
              </a:rPr>
              <a:t>overlay</a:t>
            </a:r>
            <a:endParaRPr sz="1100">
              <a:latin typeface="Calibri"/>
              <a:cs typeface="Calibri"/>
            </a:endParaRPr>
          </a:p>
          <a:p>
            <a:pPr marL="228600" indent="-180975">
              <a:lnSpc>
                <a:spcPct val="100000"/>
              </a:lnSpc>
              <a:spcBef>
                <a:spcPts val="80"/>
              </a:spcBef>
              <a:buChar char="•"/>
              <a:tabLst>
                <a:tab pos="227965" algn="l"/>
                <a:tab pos="229235" algn="l"/>
              </a:tabLst>
            </a:pPr>
            <a:r>
              <a:rPr sz="1100" spc="5">
                <a:solidFill>
                  <a:srgbClr val="3C3C3B"/>
                </a:solidFill>
                <a:latin typeface="Calibri"/>
                <a:cs typeface="Calibri"/>
              </a:rPr>
              <a:t>Related</a:t>
            </a:r>
            <a:r>
              <a:rPr sz="1100" spc="-35">
                <a:solidFill>
                  <a:srgbClr val="3C3C3B"/>
                </a:solidFill>
                <a:latin typeface="Calibri"/>
                <a:cs typeface="Calibri"/>
              </a:rPr>
              <a:t> </a:t>
            </a:r>
            <a:r>
              <a:rPr sz="1100" spc="10">
                <a:solidFill>
                  <a:srgbClr val="3C3C3B"/>
                </a:solidFill>
                <a:latin typeface="Calibri"/>
                <a:cs typeface="Calibri"/>
              </a:rPr>
              <a:t>searches</a:t>
            </a:r>
            <a:r>
              <a:rPr sz="1100" spc="-30">
                <a:solidFill>
                  <a:srgbClr val="3C3C3B"/>
                </a:solidFill>
                <a:latin typeface="Calibri"/>
                <a:cs typeface="Calibri"/>
              </a:rPr>
              <a:t> </a:t>
            </a:r>
            <a:r>
              <a:rPr sz="1100" spc="10">
                <a:solidFill>
                  <a:srgbClr val="3C3C3B"/>
                </a:solidFill>
                <a:latin typeface="Calibri"/>
                <a:cs typeface="Calibri"/>
              </a:rPr>
              <a:t>now</a:t>
            </a:r>
            <a:r>
              <a:rPr sz="1100" spc="-30">
                <a:solidFill>
                  <a:srgbClr val="3C3C3B"/>
                </a:solidFill>
                <a:latin typeface="Calibri"/>
                <a:cs typeface="Calibri"/>
              </a:rPr>
              <a:t> </a:t>
            </a:r>
            <a:r>
              <a:rPr sz="1100" spc="10">
                <a:solidFill>
                  <a:srgbClr val="3C3C3B"/>
                </a:solidFill>
                <a:latin typeface="Calibri"/>
                <a:cs typeface="Calibri"/>
              </a:rPr>
              <a:t>live</a:t>
            </a:r>
            <a:r>
              <a:rPr sz="1100" spc="-30">
                <a:solidFill>
                  <a:srgbClr val="3C3C3B"/>
                </a:solidFill>
                <a:latin typeface="Calibri"/>
                <a:cs typeface="Calibri"/>
              </a:rPr>
              <a:t> </a:t>
            </a:r>
            <a:r>
              <a:rPr sz="1100" spc="15">
                <a:solidFill>
                  <a:srgbClr val="3C3C3B"/>
                </a:solidFill>
                <a:latin typeface="Calibri"/>
                <a:cs typeface="Calibri"/>
              </a:rPr>
              <a:t>on</a:t>
            </a:r>
            <a:r>
              <a:rPr sz="1100" spc="-30">
                <a:solidFill>
                  <a:srgbClr val="3C3C3B"/>
                </a:solidFill>
                <a:latin typeface="Calibri"/>
                <a:cs typeface="Calibri"/>
              </a:rPr>
              <a:t> </a:t>
            </a:r>
            <a:r>
              <a:rPr sz="1100" spc="-10">
                <a:solidFill>
                  <a:srgbClr val="3C3C3B"/>
                </a:solidFill>
                <a:latin typeface="Calibri"/>
                <a:cs typeface="Calibri"/>
              </a:rPr>
              <a:t>WebApp</a:t>
            </a:r>
            <a:endParaRPr sz="1100">
              <a:latin typeface="Calibri"/>
              <a:cs typeface="Calibri"/>
            </a:endParaRPr>
          </a:p>
          <a:p>
            <a:pPr marL="228600" indent="-180975">
              <a:lnSpc>
                <a:spcPct val="100000"/>
              </a:lnSpc>
              <a:spcBef>
                <a:spcPts val="80"/>
              </a:spcBef>
              <a:buChar char="•"/>
              <a:tabLst>
                <a:tab pos="227965" algn="l"/>
                <a:tab pos="229235" algn="l"/>
              </a:tabLst>
            </a:pPr>
            <a:r>
              <a:rPr sz="1100">
                <a:solidFill>
                  <a:srgbClr val="3C3C3B"/>
                </a:solidFill>
                <a:latin typeface="Calibri"/>
                <a:cs typeface="Calibri"/>
              </a:rPr>
              <a:t>Multi-search</a:t>
            </a:r>
            <a:r>
              <a:rPr sz="1100" spc="-40">
                <a:solidFill>
                  <a:srgbClr val="3C3C3B"/>
                </a:solidFill>
                <a:latin typeface="Calibri"/>
                <a:cs typeface="Calibri"/>
              </a:rPr>
              <a:t> </a:t>
            </a:r>
            <a:r>
              <a:rPr sz="1100" spc="25">
                <a:solidFill>
                  <a:srgbClr val="3C3C3B"/>
                </a:solidFill>
                <a:latin typeface="Calibri"/>
                <a:cs typeface="Calibri"/>
              </a:rPr>
              <a:t>and</a:t>
            </a:r>
            <a:r>
              <a:rPr sz="1100" spc="-40">
                <a:solidFill>
                  <a:srgbClr val="3C3C3B"/>
                </a:solidFill>
                <a:latin typeface="Calibri"/>
                <a:cs typeface="Calibri"/>
              </a:rPr>
              <a:t> </a:t>
            </a:r>
            <a:r>
              <a:rPr sz="1100" spc="15">
                <a:solidFill>
                  <a:srgbClr val="3C3C3B"/>
                </a:solidFill>
                <a:latin typeface="Calibri"/>
                <a:cs typeface="Calibri"/>
              </a:rPr>
              <a:t>multi-ingredient</a:t>
            </a:r>
            <a:r>
              <a:rPr sz="1100" spc="-40">
                <a:solidFill>
                  <a:srgbClr val="3C3C3B"/>
                </a:solidFill>
                <a:latin typeface="Calibri"/>
                <a:cs typeface="Calibri"/>
              </a:rPr>
              <a:t> </a:t>
            </a:r>
            <a:r>
              <a:rPr sz="1100" spc="10">
                <a:solidFill>
                  <a:srgbClr val="3C3C3B"/>
                </a:solidFill>
                <a:latin typeface="Calibri"/>
                <a:cs typeface="Calibri"/>
              </a:rPr>
              <a:t>search</a:t>
            </a:r>
            <a:endParaRPr sz="1100">
              <a:latin typeface="Calibri"/>
              <a:cs typeface="Calibri"/>
            </a:endParaRPr>
          </a:p>
          <a:p>
            <a:pPr marL="228600" indent="-180975">
              <a:lnSpc>
                <a:spcPct val="100000"/>
              </a:lnSpc>
              <a:spcBef>
                <a:spcPts val="80"/>
              </a:spcBef>
              <a:buChar char="•"/>
              <a:tabLst>
                <a:tab pos="227965" algn="l"/>
                <a:tab pos="229235" algn="l"/>
              </a:tabLst>
            </a:pPr>
            <a:r>
              <a:rPr sz="1100" spc="30">
                <a:solidFill>
                  <a:srgbClr val="3C3C3B"/>
                </a:solidFill>
                <a:latin typeface="Calibri"/>
                <a:cs typeface="Calibri"/>
              </a:rPr>
              <a:t>Spelling</a:t>
            </a:r>
            <a:r>
              <a:rPr sz="1100" spc="-55">
                <a:solidFill>
                  <a:srgbClr val="3C3C3B"/>
                </a:solidFill>
                <a:latin typeface="Calibri"/>
                <a:cs typeface="Calibri"/>
              </a:rPr>
              <a:t> </a:t>
            </a:r>
            <a:r>
              <a:rPr sz="1100" spc="5">
                <a:solidFill>
                  <a:srgbClr val="3C3C3B"/>
                </a:solidFill>
                <a:latin typeface="Calibri"/>
                <a:cs typeface="Calibri"/>
              </a:rPr>
              <a:t>auto-correct</a:t>
            </a:r>
            <a:endParaRPr sz="1100">
              <a:latin typeface="Calibri"/>
              <a:cs typeface="Calibri"/>
            </a:endParaRPr>
          </a:p>
          <a:p>
            <a:pPr marL="228600" indent="-180975">
              <a:lnSpc>
                <a:spcPct val="100000"/>
              </a:lnSpc>
              <a:spcBef>
                <a:spcPts val="80"/>
              </a:spcBef>
              <a:buChar char="•"/>
              <a:tabLst>
                <a:tab pos="227965" algn="l"/>
                <a:tab pos="229235" algn="l"/>
              </a:tabLst>
            </a:pPr>
            <a:r>
              <a:rPr sz="1100" spc="15">
                <a:solidFill>
                  <a:srgbClr val="3C3C3B"/>
                </a:solidFill>
                <a:latin typeface="Calibri"/>
                <a:cs typeface="Calibri"/>
              </a:rPr>
              <a:t>Recipes</a:t>
            </a:r>
            <a:r>
              <a:rPr sz="1100" spc="-40">
                <a:solidFill>
                  <a:srgbClr val="3C3C3B"/>
                </a:solidFill>
                <a:latin typeface="Calibri"/>
                <a:cs typeface="Calibri"/>
              </a:rPr>
              <a:t> </a:t>
            </a:r>
            <a:r>
              <a:rPr sz="1100" spc="10">
                <a:solidFill>
                  <a:srgbClr val="3C3C3B"/>
                </a:solidFill>
                <a:latin typeface="Calibri"/>
                <a:cs typeface="Calibri"/>
              </a:rPr>
              <a:t>results</a:t>
            </a:r>
            <a:r>
              <a:rPr sz="1100" spc="-35">
                <a:solidFill>
                  <a:srgbClr val="3C3C3B"/>
                </a:solidFill>
                <a:latin typeface="Calibri"/>
                <a:cs typeface="Calibri"/>
              </a:rPr>
              <a:t> </a:t>
            </a:r>
            <a:r>
              <a:rPr sz="1100">
                <a:solidFill>
                  <a:srgbClr val="3C3C3B"/>
                </a:solidFill>
                <a:latin typeface="Calibri"/>
                <a:cs typeface="Calibri"/>
              </a:rPr>
              <a:t>from</a:t>
            </a:r>
            <a:r>
              <a:rPr sz="1100" spc="-40">
                <a:solidFill>
                  <a:srgbClr val="3C3C3B"/>
                </a:solidFill>
                <a:latin typeface="Calibri"/>
                <a:cs typeface="Calibri"/>
              </a:rPr>
              <a:t> </a:t>
            </a:r>
            <a:r>
              <a:rPr sz="1100" spc="20">
                <a:solidFill>
                  <a:srgbClr val="3C3C3B"/>
                </a:solidFill>
                <a:latin typeface="Calibri"/>
                <a:cs typeface="Calibri"/>
              </a:rPr>
              <a:t>Search</a:t>
            </a:r>
            <a:endParaRPr sz="1100">
              <a:latin typeface="Calibri"/>
              <a:cs typeface="Calibri"/>
            </a:endParaRPr>
          </a:p>
          <a:p>
            <a:pPr marL="228600" indent="-180975">
              <a:lnSpc>
                <a:spcPct val="100000"/>
              </a:lnSpc>
              <a:spcBef>
                <a:spcPts val="80"/>
              </a:spcBef>
              <a:buChar char="•"/>
              <a:tabLst>
                <a:tab pos="227965" algn="l"/>
                <a:tab pos="229235" algn="l"/>
              </a:tabLst>
            </a:pPr>
            <a:r>
              <a:rPr sz="1100" spc="35">
                <a:solidFill>
                  <a:srgbClr val="3C3C3B"/>
                </a:solidFill>
                <a:latin typeface="Calibri"/>
                <a:cs typeface="Calibri"/>
              </a:rPr>
              <a:t>Scan</a:t>
            </a:r>
            <a:r>
              <a:rPr sz="1100" spc="-35">
                <a:solidFill>
                  <a:srgbClr val="3C3C3B"/>
                </a:solidFill>
                <a:latin typeface="Calibri"/>
                <a:cs typeface="Calibri"/>
              </a:rPr>
              <a:t> </a:t>
            </a:r>
            <a:r>
              <a:rPr sz="1100" spc="10">
                <a:solidFill>
                  <a:srgbClr val="3C3C3B"/>
                </a:solidFill>
                <a:latin typeface="Calibri"/>
                <a:cs typeface="Calibri"/>
              </a:rPr>
              <a:t>barcode</a:t>
            </a:r>
            <a:r>
              <a:rPr sz="1100" spc="-35">
                <a:solidFill>
                  <a:srgbClr val="3C3C3B"/>
                </a:solidFill>
                <a:latin typeface="Calibri"/>
                <a:cs typeface="Calibri"/>
              </a:rPr>
              <a:t> </a:t>
            </a:r>
            <a:r>
              <a:rPr sz="1100" spc="15">
                <a:solidFill>
                  <a:srgbClr val="3C3C3B"/>
                </a:solidFill>
                <a:latin typeface="Calibri"/>
                <a:cs typeface="Calibri"/>
              </a:rPr>
              <a:t>functionality</a:t>
            </a:r>
            <a:r>
              <a:rPr sz="1100" spc="-35">
                <a:solidFill>
                  <a:srgbClr val="3C3C3B"/>
                </a:solidFill>
                <a:latin typeface="Calibri"/>
                <a:cs typeface="Calibri"/>
              </a:rPr>
              <a:t> </a:t>
            </a:r>
            <a:r>
              <a:rPr sz="1100" spc="15">
                <a:solidFill>
                  <a:srgbClr val="3C3C3B"/>
                </a:solidFill>
                <a:latin typeface="Calibri"/>
                <a:cs typeface="Calibri"/>
              </a:rPr>
              <a:t>on</a:t>
            </a:r>
            <a:r>
              <a:rPr sz="1100" spc="-30">
                <a:solidFill>
                  <a:srgbClr val="3C3C3B"/>
                </a:solidFill>
                <a:latin typeface="Calibri"/>
                <a:cs typeface="Calibri"/>
              </a:rPr>
              <a:t> </a:t>
            </a:r>
            <a:r>
              <a:rPr sz="1100" spc="-10">
                <a:solidFill>
                  <a:srgbClr val="3C3C3B"/>
                </a:solidFill>
                <a:latin typeface="Calibri"/>
                <a:cs typeface="Calibri"/>
              </a:rPr>
              <a:t>Mobile</a:t>
            </a:r>
            <a:r>
              <a:rPr sz="1100" spc="-35">
                <a:solidFill>
                  <a:srgbClr val="3C3C3B"/>
                </a:solidFill>
                <a:latin typeface="Calibri"/>
                <a:cs typeface="Calibri"/>
              </a:rPr>
              <a:t> </a:t>
            </a:r>
            <a:r>
              <a:rPr sz="1100" spc="5">
                <a:solidFill>
                  <a:srgbClr val="3C3C3B"/>
                </a:solidFill>
                <a:latin typeface="Calibri"/>
                <a:cs typeface="Calibri"/>
              </a:rPr>
              <a:t>App</a:t>
            </a:r>
            <a:endParaRPr sz="1100">
              <a:latin typeface="Calibri"/>
              <a:cs typeface="Calibri"/>
            </a:endParaRPr>
          </a:p>
          <a:p>
            <a:pPr marL="228600" indent="-180975">
              <a:spcBef>
                <a:spcPts val="80"/>
              </a:spcBef>
              <a:buFontTx/>
              <a:buChar char="•"/>
            </a:pPr>
            <a:r>
              <a:rPr lang="en-GB" sz="1100" spc="5">
                <a:solidFill>
                  <a:schemeClr val="accent1">
                    <a:lumMod val="75000"/>
                  </a:schemeClr>
                </a:solidFill>
                <a:latin typeface="Calibri"/>
                <a:cs typeface="Calibri"/>
              </a:rPr>
              <a:t>Personalised search based on past orders</a:t>
            </a:r>
            <a:endParaRPr sz="1100" spc="5">
              <a:solidFill>
                <a:schemeClr val="accent1">
                  <a:lumMod val="75000"/>
                </a:schemeClr>
              </a:solidFill>
              <a:latin typeface="Calibri"/>
              <a:cs typeface="Calibri"/>
            </a:endParaRPr>
          </a:p>
          <a:p>
            <a:pPr marL="228600" indent="-180975">
              <a:spcBef>
                <a:spcPts val="80"/>
              </a:spcBef>
              <a:buFontTx/>
              <a:buChar char="•"/>
            </a:pPr>
            <a:r>
              <a:rPr lang="en-GB" sz="1100" spc="5">
                <a:solidFill>
                  <a:schemeClr val="accent1">
                    <a:lumMod val="75000"/>
                  </a:schemeClr>
                </a:solidFill>
                <a:latin typeface="Calibri"/>
                <a:cs typeface="Calibri"/>
              </a:rPr>
              <a:t>Redesign of EAC being tested </a:t>
            </a:r>
          </a:p>
          <a:p>
            <a:pPr>
              <a:spcBef>
                <a:spcPts val="40"/>
              </a:spcBef>
              <a:buClr>
                <a:srgbClr val="3C3C3B"/>
              </a:buClr>
              <a:buFont typeface="Calibri"/>
              <a:buChar char="•"/>
            </a:pPr>
            <a:endParaRPr lang="en-GB" sz="1200">
              <a:latin typeface="Calibri"/>
              <a:cs typeface="Calibri"/>
            </a:endParaRPr>
          </a:p>
        </p:txBody>
      </p:sp>
      <p:sp>
        <p:nvSpPr>
          <p:cNvPr id="61" name="object 61"/>
          <p:cNvSpPr txBox="1"/>
          <p:nvPr/>
        </p:nvSpPr>
        <p:spPr>
          <a:xfrm>
            <a:off x="446169" y="5738798"/>
            <a:ext cx="4885690" cy="1725295"/>
          </a:xfrm>
          <a:prstGeom prst="rect">
            <a:avLst/>
          </a:prstGeom>
        </p:spPr>
        <p:txBody>
          <a:bodyPr vert="horz" wrap="square" lIns="0" tIns="12700" rIns="0" bIns="0" rtlCol="0">
            <a:spAutoFit/>
          </a:bodyPr>
          <a:lstStyle/>
          <a:p>
            <a:pPr marL="12700">
              <a:lnSpc>
                <a:spcPct val="100000"/>
              </a:lnSpc>
              <a:spcBef>
                <a:spcPts val="100"/>
              </a:spcBef>
              <a:tabLst>
                <a:tab pos="4872355" algn="l"/>
              </a:tabLst>
            </a:pPr>
            <a:r>
              <a:rPr sz="1100" b="1" u="sng" spc="-55">
                <a:solidFill>
                  <a:srgbClr val="3C3C3B"/>
                </a:solidFill>
                <a:uFill>
                  <a:solidFill>
                    <a:srgbClr val="3C3C3B"/>
                  </a:solidFill>
                </a:uFill>
                <a:latin typeface="Trebuchet MS"/>
                <a:cs typeface="Trebuchet MS"/>
              </a:rPr>
              <a:t> </a:t>
            </a:r>
            <a:r>
              <a:rPr sz="1100" b="1" u="sng" spc="-25">
                <a:solidFill>
                  <a:srgbClr val="3C3C3B"/>
                </a:solidFill>
                <a:uFill>
                  <a:solidFill>
                    <a:srgbClr val="3C3C3B"/>
                  </a:solidFill>
                </a:uFill>
                <a:latin typeface="Trebuchet MS"/>
                <a:cs typeface="Trebuchet MS"/>
              </a:rPr>
              <a:t>Potential	</a:t>
            </a:r>
            <a:endParaRPr sz="1100">
              <a:latin typeface="Trebuchet MS"/>
              <a:cs typeface="Trebuchet MS"/>
            </a:endParaRPr>
          </a:p>
          <a:p>
            <a:pPr marL="227965" marR="507365" indent="-227965">
              <a:lnSpc>
                <a:spcPct val="106100"/>
              </a:lnSpc>
              <a:spcBef>
                <a:spcPts val="860"/>
              </a:spcBef>
              <a:buChar char="•"/>
              <a:tabLst>
                <a:tab pos="227965" algn="l"/>
                <a:tab pos="229235" algn="l"/>
              </a:tabLst>
            </a:pPr>
            <a:r>
              <a:rPr sz="1100" spc="10">
                <a:solidFill>
                  <a:srgbClr val="3C3C3B"/>
                </a:solidFill>
                <a:latin typeface="Calibri"/>
                <a:cs typeface="Calibri"/>
              </a:rPr>
              <a:t>Improve</a:t>
            </a:r>
            <a:r>
              <a:rPr sz="1100" spc="-30">
                <a:solidFill>
                  <a:srgbClr val="3C3C3B"/>
                </a:solidFill>
                <a:latin typeface="Calibri"/>
                <a:cs typeface="Calibri"/>
              </a:rPr>
              <a:t> </a:t>
            </a:r>
            <a:r>
              <a:rPr sz="1100" spc="10">
                <a:solidFill>
                  <a:srgbClr val="3C3C3B"/>
                </a:solidFill>
                <a:latin typeface="Calibri"/>
                <a:cs typeface="Calibri"/>
              </a:rPr>
              <a:t>sort</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a:solidFill>
                  <a:srgbClr val="3C3C3B"/>
                </a:solidFill>
                <a:latin typeface="Calibri"/>
                <a:cs typeface="Calibri"/>
              </a:rPr>
              <a:t>filter</a:t>
            </a:r>
            <a:r>
              <a:rPr sz="1100" spc="-30">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a:solidFill>
                  <a:srgbClr val="3C3C3B"/>
                </a:solidFill>
                <a:latin typeface="Calibri"/>
                <a:cs typeface="Calibri"/>
              </a:rPr>
              <a:t>refine</a:t>
            </a:r>
            <a:r>
              <a:rPr sz="1100" spc="-25">
                <a:solidFill>
                  <a:srgbClr val="3C3C3B"/>
                </a:solidFill>
                <a:latin typeface="Calibri"/>
                <a:cs typeface="Calibri"/>
              </a:rPr>
              <a:t> </a:t>
            </a:r>
            <a:r>
              <a:rPr sz="1100" spc="10">
                <a:solidFill>
                  <a:srgbClr val="3C3C3B"/>
                </a:solidFill>
                <a:latin typeface="Calibri"/>
                <a:cs typeface="Calibri"/>
              </a:rPr>
              <a:t>search</a:t>
            </a:r>
            <a:r>
              <a:rPr sz="1100" spc="-30">
                <a:solidFill>
                  <a:srgbClr val="3C3C3B"/>
                </a:solidFill>
                <a:latin typeface="Calibri"/>
                <a:cs typeface="Calibri"/>
              </a:rPr>
              <a:t> </a:t>
            </a:r>
            <a:r>
              <a:rPr sz="1100" spc="10">
                <a:solidFill>
                  <a:srgbClr val="3C3C3B"/>
                </a:solidFill>
                <a:latin typeface="Calibri"/>
                <a:cs typeface="Calibri"/>
              </a:rPr>
              <a:t>results</a:t>
            </a:r>
            <a:r>
              <a:rPr sz="1100" spc="-25">
                <a:solidFill>
                  <a:srgbClr val="3C3C3B"/>
                </a:solidFill>
                <a:latin typeface="Calibri"/>
                <a:cs typeface="Calibri"/>
              </a:rPr>
              <a:t> </a:t>
            </a:r>
            <a:r>
              <a:rPr sz="1100" spc="-20">
                <a:solidFill>
                  <a:srgbClr val="3C3C3B"/>
                </a:solidFill>
                <a:latin typeface="Calibri"/>
                <a:cs typeface="Calibri"/>
              </a:rPr>
              <a:t>–</a:t>
            </a:r>
            <a:r>
              <a:rPr sz="1100" spc="-25">
                <a:solidFill>
                  <a:srgbClr val="3C3C3B"/>
                </a:solidFill>
                <a:latin typeface="Calibri"/>
                <a:cs typeface="Calibri"/>
              </a:rPr>
              <a:t> </a:t>
            </a:r>
            <a:r>
              <a:rPr sz="1100" b="1" spc="5">
                <a:solidFill>
                  <a:srgbClr val="7DB928"/>
                </a:solidFill>
                <a:latin typeface="Calibri"/>
                <a:cs typeface="Calibri"/>
              </a:rPr>
              <a:t>Action:</a:t>
            </a:r>
            <a:r>
              <a:rPr sz="1100" b="1" spc="-30">
                <a:solidFill>
                  <a:srgbClr val="7DB928"/>
                </a:solidFill>
                <a:latin typeface="Calibri"/>
                <a:cs typeface="Calibri"/>
              </a:rPr>
              <a:t> </a:t>
            </a:r>
            <a:r>
              <a:rPr sz="1100" b="1" spc="15">
                <a:solidFill>
                  <a:srgbClr val="7DB928"/>
                </a:solidFill>
                <a:latin typeface="Calibri"/>
                <a:cs typeface="Calibri"/>
              </a:rPr>
              <a:t>improve</a:t>
            </a:r>
            <a:r>
              <a:rPr sz="1100" b="1" spc="-25">
                <a:solidFill>
                  <a:srgbClr val="7DB928"/>
                </a:solidFill>
                <a:latin typeface="Calibri"/>
                <a:cs typeface="Calibri"/>
              </a:rPr>
              <a:t> </a:t>
            </a:r>
            <a:r>
              <a:rPr sz="1100" b="1" spc="20">
                <a:solidFill>
                  <a:srgbClr val="7DB928"/>
                </a:solidFill>
                <a:latin typeface="Calibri"/>
                <a:cs typeface="Calibri"/>
              </a:rPr>
              <a:t>search </a:t>
            </a:r>
            <a:r>
              <a:rPr sz="1100" b="1" spc="-235">
                <a:solidFill>
                  <a:srgbClr val="7DB928"/>
                </a:solidFill>
                <a:latin typeface="Calibri"/>
                <a:cs typeface="Calibri"/>
              </a:rPr>
              <a:t> </a:t>
            </a:r>
            <a:r>
              <a:rPr sz="1100" b="1" spc="10">
                <a:solidFill>
                  <a:srgbClr val="7DB928"/>
                </a:solidFill>
                <a:latin typeface="Calibri"/>
                <a:cs typeface="Calibri"/>
              </a:rPr>
              <a:t>refinement,</a:t>
            </a:r>
            <a:r>
              <a:rPr sz="1100" b="1" spc="-30">
                <a:solidFill>
                  <a:srgbClr val="7DB928"/>
                </a:solidFill>
                <a:latin typeface="Calibri"/>
                <a:cs typeface="Calibri"/>
              </a:rPr>
              <a:t> </a:t>
            </a:r>
            <a:r>
              <a:rPr sz="1100" b="1" spc="10">
                <a:solidFill>
                  <a:srgbClr val="7DB928"/>
                </a:solidFill>
                <a:latin typeface="Calibri"/>
                <a:cs typeface="Calibri"/>
              </a:rPr>
              <a:t>filter</a:t>
            </a:r>
            <a:r>
              <a:rPr sz="1100" b="1" spc="-30">
                <a:solidFill>
                  <a:srgbClr val="7DB928"/>
                </a:solidFill>
                <a:latin typeface="Calibri"/>
                <a:cs typeface="Calibri"/>
              </a:rPr>
              <a:t> </a:t>
            </a:r>
            <a:r>
              <a:rPr sz="1100" b="1" spc="20">
                <a:solidFill>
                  <a:srgbClr val="7DB928"/>
                </a:solidFill>
                <a:latin typeface="Calibri"/>
                <a:cs typeface="Calibri"/>
              </a:rPr>
              <a:t>by</a:t>
            </a:r>
            <a:r>
              <a:rPr sz="1100" b="1" spc="-30">
                <a:solidFill>
                  <a:srgbClr val="7DB928"/>
                </a:solidFill>
                <a:latin typeface="Calibri"/>
                <a:cs typeface="Calibri"/>
              </a:rPr>
              <a:t> </a:t>
            </a:r>
            <a:r>
              <a:rPr sz="1100" b="1" spc="20">
                <a:solidFill>
                  <a:srgbClr val="7DB928"/>
                </a:solidFill>
                <a:latin typeface="Calibri"/>
                <a:cs typeface="Calibri"/>
              </a:rPr>
              <a:t>ratings,</a:t>
            </a:r>
            <a:r>
              <a:rPr sz="1100" b="1" spc="-30">
                <a:solidFill>
                  <a:srgbClr val="7DB928"/>
                </a:solidFill>
                <a:latin typeface="Calibri"/>
                <a:cs typeface="Calibri"/>
              </a:rPr>
              <a:t> </a:t>
            </a:r>
            <a:r>
              <a:rPr sz="1100" b="1" spc="10">
                <a:solidFill>
                  <a:srgbClr val="7DB928"/>
                </a:solidFill>
                <a:latin typeface="Calibri"/>
                <a:cs typeface="Calibri"/>
              </a:rPr>
              <a:t>favourites</a:t>
            </a:r>
            <a:r>
              <a:rPr sz="1100" b="1" spc="-25">
                <a:solidFill>
                  <a:srgbClr val="7DB928"/>
                </a:solidFill>
                <a:latin typeface="Calibri"/>
                <a:cs typeface="Calibri"/>
              </a:rPr>
              <a:t> </a:t>
            </a:r>
            <a:r>
              <a:rPr sz="1100" b="1" spc="10">
                <a:solidFill>
                  <a:srgbClr val="7DB928"/>
                </a:solidFill>
                <a:latin typeface="Calibri"/>
                <a:cs typeface="Calibri"/>
              </a:rPr>
              <a:t>first,</a:t>
            </a:r>
            <a:r>
              <a:rPr sz="1100" b="1" spc="-30">
                <a:solidFill>
                  <a:srgbClr val="7DB928"/>
                </a:solidFill>
                <a:latin typeface="Calibri"/>
                <a:cs typeface="Calibri"/>
              </a:rPr>
              <a:t> </a:t>
            </a:r>
            <a:r>
              <a:rPr sz="1100" b="1" spc="5">
                <a:solidFill>
                  <a:srgbClr val="7DB928"/>
                </a:solidFill>
                <a:latin typeface="Calibri"/>
                <a:cs typeface="Calibri"/>
              </a:rPr>
              <a:t>offers</a:t>
            </a:r>
            <a:endParaRPr sz="1100">
              <a:latin typeface="Calibri"/>
              <a:cs typeface="Calibri"/>
            </a:endParaRPr>
          </a:p>
          <a:p>
            <a:pPr marL="228600" indent="-180975">
              <a:lnSpc>
                <a:spcPct val="100000"/>
              </a:lnSpc>
              <a:spcBef>
                <a:spcPts val="80"/>
              </a:spcBef>
              <a:buChar char="•"/>
              <a:tabLst>
                <a:tab pos="227965" algn="l"/>
                <a:tab pos="229235" algn="l"/>
              </a:tabLst>
            </a:pPr>
            <a:r>
              <a:rPr sz="1100" spc="10">
                <a:solidFill>
                  <a:srgbClr val="3C3C3B"/>
                </a:solidFill>
                <a:latin typeface="Calibri"/>
                <a:cs typeface="Calibri"/>
              </a:rPr>
              <a:t>Graphical</a:t>
            </a:r>
            <a:r>
              <a:rPr sz="1100" spc="-50">
                <a:solidFill>
                  <a:srgbClr val="3C3C3B"/>
                </a:solidFill>
                <a:latin typeface="Calibri"/>
                <a:cs typeface="Calibri"/>
              </a:rPr>
              <a:t> </a:t>
            </a:r>
            <a:r>
              <a:rPr sz="1100" spc="5">
                <a:solidFill>
                  <a:srgbClr val="3C3C3B"/>
                </a:solidFill>
                <a:latin typeface="Calibri"/>
                <a:cs typeface="Calibri"/>
              </a:rPr>
              <a:t>filters</a:t>
            </a:r>
            <a:endParaRPr sz="1100">
              <a:latin typeface="Calibri"/>
              <a:cs typeface="Calibri"/>
            </a:endParaRPr>
          </a:p>
          <a:p>
            <a:pPr marL="228600" indent="-180975">
              <a:lnSpc>
                <a:spcPct val="100000"/>
              </a:lnSpc>
              <a:spcBef>
                <a:spcPts val="80"/>
              </a:spcBef>
              <a:buChar char="•"/>
              <a:tabLst>
                <a:tab pos="227965" algn="l"/>
                <a:tab pos="229235" algn="l"/>
              </a:tabLst>
            </a:pPr>
            <a:r>
              <a:rPr sz="1100" spc="20">
                <a:solidFill>
                  <a:srgbClr val="3C3C3B"/>
                </a:solidFill>
                <a:latin typeface="Calibri"/>
                <a:cs typeface="Calibri"/>
              </a:rPr>
              <a:t>Include</a:t>
            </a:r>
            <a:r>
              <a:rPr sz="1100" spc="-35">
                <a:solidFill>
                  <a:srgbClr val="3C3C3B"/>
                </a:solidFill>
                <a:latin typeface="Calibri"/>
                <a:cs typeface="Calibri"/>
              </a:rPr>
              <a:t> </a:t>
            </a:r>
            <a:r>
              <a:rPr sz="1100" spc="10">
                <a:solidFill>
                  <a:srgbClr val="3C3C3B"/>
                </a:solidFill>
                <a:latin typeface="Calibri"/>
                <a:cs typeface="Calibri"/>
              </a:rPr>
              <a:t>view</a:t>
            </a:r>
            <a:r>
              <a:rPr sz="1100" spc="-30">
                <a:solidFill>
                  <a:srgbClr val="3C3C3B"/>
                </a:solidFill>
                <a:latin typeface="Calibri"/>
                <a:cs typeface="Calibri"/>
              </a:rPr>
              <a:t> </a:t>
            </a:r>
            <a:r>
              <a:rPr sz="1100" spc="-5">
                <a:solidFill>
                  <a:srgbClr val="3C3C3B"/>
                </a:solidFill>
                <a:latin typeface="Calibri"/>
                <a:cs typeface="Calibri"/>
              </a:rPr>
              <a:t>rest</a:t>
            </a:r>
            <a:r>
              <a:rPr sz="1100" spc="-30">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10">
                <a:solidFill>
                  <a:srgbClr val="3C3C3B"/>
                </a:solidFill>
                <a:latin typeface="Calibri"/>
                <a:cs typeface="Calibri"/>
              </a:rPr>
              <a:t>shelf</a:t>
            </a:r>
            <a:r>
              <a:rPr sz="1100" spc="-30">
                <a:solidFill>
                  <a:srgbClr val="3C3C3B"/>
                </a:solidFill>
                <a:latin typeface="Calibri"/>
                <a:cs typeface="Calibri"/>
              </a:rPr>
              <a:t> </a:t>
            </a:r>
            <a:r>
              <a:rPr sz="1100" spc="5">
                <a:solidFill>
                  <a:srgbClr val="3C3C3B"/>
                </a:solidFill>
                <a:latin typeface="Calibri"/>
                <a:cs typeface="Calibri"/>
              </a:rPr>
              <a:t>or</a:t>
            </a:r>
            <a:r>
              <a:rPr sz="1100" spc="-35">
                <a:solidFill>
                  <a:srgbClr val="3C3C3B"/>
                </a:solidFill>
                <a:latin typeface="Calibri"/>
                <a:cs typeface="Calibri"/>
              </a:rPr>
              <a:t> </a:t>
            </a:r>
            <a:r>
              <a:rPr sz="1100" spc="15">
                <a:solidFill>
                  <a:srgbClr val="3C3C3B"/>
                </a:solidFill>
                <a:latin typeface="Calibri"/>
                <a:cs typeface="Calibri"/>
              </a:rPr>
              <a:t>breadcrumb</a:t>
            </a:r>
            <a:r>
              <a:rPr sz="1100" spc="-30">
                <a:solidFill>
                  <a:srgbClr val="3C3C3B"/>
                </a:solidFill>
                <a:latin typeface="Calibri"/>
                <a:cs typeface="Calibri"/>
              </a:rPr>
              <a:t> </a:t>
            </a:r>
            <a:r>
              <a:rPr sz="1100" spc="15">
                <a:solidFill>
                  <a:srgbClr val="3C3C3B"/>
                </a:solidFill>
                <a:latin typeface="Calibri"/>
                <a:cs typeface="Calibri"/>
              </a:rPr>
              <a:t>option</a:t>
            </a:r>
            <a:r>
              <a:rPr sz="1100" spc="-30">
                <a:solidFill>
                  <a:srgbClr val="3C3C3B"/>
                </a:solidFill>
                <a:latin typeface="Calibri"/>
                <a:cs typeface="Calibri"/>
              </a:rPr>
              <a:t> </a:t>
            </a:r>
            <a:r>
              <a:rPr sz="1100" spc="20">
                <a:solidFill>
                  <a:srgbClr val="3C3C3B"/>
                </a:solidFill>
                <a:latin typeface="Calibri"/>
                <a:cs typeface="Calibri"/>
              </a:rPr>
              <a:t>in</a:t>
            </a:r>
            <a:r>
              <a:rPr sz="1100" spc="-30">
                <a:solidFill>
                  <a:srgbClr val="3C3C3B"/>
                </a:solidFill>
                <a:latin typeface="Calibri"/>
                <a:cs typeface="Calibri"/>
              </a:rPr>
              <a:t> </a:t>
            </a:r>
            <a:r>
              <a:rPr sz="1100" spc="10">
                <a:solidFill>
                  <a:srgbClr val="3C3C3B"/>
                </a:solidFill>
                <a:latin typeface="Calibri"/>
                <a:cs typeface="Calibri"/>
              </a:rPr>
              <a:t>results</a:t>
            </a:r>
            <a:endParaRPr sz="1100">
              <a:latin typeface="Calibri"/>
              <a:cs typeface="Calibri"/>
            </a:endParaRPr>
          </a:p>
          <a:p>
            <a:pPr marL="228600" indent="-180975">
              <a:lnSpc>
                <a:spcPct val="100000"/>
              </a:lnSpc>
              <a:spcBef>
                <a:spcPts val="80"/>
              </a:spcBef>
              <a:buChar char="•"/>
              <a:tabLst>
                <a:tab pos="227965" algn="l"/>
                <a:tab pos="229235" algn="l"/>
              </a:tabLst>
            </a:pPr>
            <a:r>
              <a:rPr sz="1100" spc="20">
                <a:solidFill>
                  <a:srgbClr val="3C3C3B"/>
                </a:solidFill>
                <a:latin typeface="Calibri"/>
                <a:cs typeface="Calibri"/>
              </a:rPr>
              <a:t>Include</a:t>
            </a:r>
            <a:r>
              <a:rPr sz="1100" spc="-40">
                <a:solidFill>
                  <a:srgbClr val="3C3C3B"/>
                </a:solidFill>
                <a:latin typeface="Calibri"/>
                <a:cs typeface="Calibri"/>
              </a:rPr>
              <a:t> </a:t>
            </a:r>
            <a:r>
              <a:rPr sz="1100" spc="15">
                <a:solidFill>
                  <a:srgbClr val="3C3C3B"/>
                </a:solidFill>
                <a:latin typeface="Calibri"/>
                <a:cs typeface="Calibri"/>
              </a:rPr>
              <a:t>multi-search</a:t>
            </a:r>
            <a:r>
              <a:rPr sz="1100" spc="-40">
                <a:solidFill>
                  <a:srgbClr val="3C3C3B"/>
                </a:solidFill>
                <a:latin typeface="Calibri"/>
                <a:cs typeface="Calibri"/>
              </a:rPr>
              <a:t> </a:t>
            </a:r>
            <a:r>
              <a:rPr sz="1100" spc="15">
                <a:solidFill>
                  <a:srgbClr val="3C3C3B"/>
                </a:solidFill>
                <a:latin typeface="Calibri"/>
                <a:cs typeface="Calibri"/>
              </a:rPr>
              <a:t>on</a:t>
            </a:r>
            <a:r>
              <a:rPr sz="1100" spc="-35">
                <a:solidFill>
                  <a:srgbClr val="3C3C3B"/>
                </a:solidFill>
                <a:latin typeface="Calibri"/>
                <a:cs typeface="Calibri"/>
              </a:rPr>
              <a:t> </a:t>
            </a:r>
            <a:r>
              <a:rPr sz="1100" spc="-10">
                <a:solidFill>
                  <a:srgbClr val="3C3C3B"/>
                </a:solidFill>
                <a:latin typeface="Calibri"/>
                <a:cs typeface="Calibri"/>
              </a:rPr>
              <a:t>Mobile</a:t>
            </a:r>
            <a:r>
              <a:rPr sz="1100" spc="-40">
                <a:solidFill>
                  <a:srgbClr val="3C3C3B"/>
                </a:solidFill>
                <a:latin typeface="Calibri"/>
                <a:cs typeface="Calibri"/>
              </a:rPr>
              <a:t> </a:t>
            </a:r>
            <a:r>
              <a:rPr sz="1100" spc="5">
                <a:solidFill>
                  <a:srgbClr val="3C3C3B"/>
                </a:solidFill>
                <a:latin typeface="Calibri"/>
                <a:cs typeface="Calibri"/>
              </a:rPr>
              <a:t>App</a:t>
            </a:r>
            <a:endParaRPr sz="1100">
              <a:latin typeface="Calibri"/>
              <a:cs typeface="Calibri"/>
            </a:endParaRPr>
          </a:p>
          <a:p>
            <a:pPr marL="228600" indent="-180975">
              <a:lnSpc>
                <a:spcPct val="100000"/>
              </a:lnSpc>
              <a:spcBef>
                <a:spcPts val="80"/>
              </a:spcBef>
              <a:buChar char="•"/>
              <a:tabLst>
                <a:tab pos="227965" algn="l"/>
                <a:tab pos="229235" algn="l"/>
              </a:tabLst>
            </a:pPr>
            <a:r>
              <a:rPr sz="1100" spc="10">
                <a:solidFill>
                  <a:srgbClr val="3C3C3B"/>
                </a:solidFill>
                <a:latin typeface="Calibri"/>
                <a:cs typeface="Calibri"/>
              </a:rPr>
              <a:t>Separate</a:t>
            </a:r>
            <a:r>
              <a:rPr sz="1100" spc="-35">
                <a:solidFill>
                  <a:srgbClr val="3C3C3B"/>
                </a:solidFill>
                <a:latin typeface="Calibri"/>
                <a:cs typeface="Calibri"/>
              </a:rPr>
              <a:t> </a:t>
            </a:r>
            <a:r>
              <a:rPr sz="1100" spc="15">
                <a:solidFill>
                  <a:srgbClr val="3C3C3B"/>
                </a:solidFill>
                <a:latin typeface="Calibri"/>
                <a:cs typeface="Calibri"/>
              </a:rPr>
              <a:t>brands</a:t>
            </a:r>
            <a:r>
              <a:rPr sz="1100" spc="-35">
                <a:solidFill>
                  <a:srgbClr val="3C3C3B"/>
                </a:solidFill>
                <a:latin typeface="Calibri"/>
                <a:cs typeface="Calibri"/>
              </a:rPr>
              <a:t> </a:t>
            </a:r>
            <a:r>
              <a:rPr sz="1100" spc="20">
                <a:solidFill>
                  <a:srgbClr val="3C3C3B"/>
                </a:solidFill>
                <a:latin typeface="Calibri"/>
                <a:cs typeface="Calibri"/>
              </a:rPr>
              <a:t>in</a:t>
            </a:r>
            <a:r>
              <a:rPr sz="1100" spc="-35">
                <a:solidFill>
                  <a:srgbClr val="3C3C3B"/>
                </a:solidFill>
                <a:latin typeface="Calibri"/>
                <a:cs typeface="Calibri"/>
              </a:rPr>
              <a:t> </a:t>
            </a:r>
            <a:r>
              <a:rPr sz="1100" spc="20">
                <a:solidFill>
                  <a:srgbClr val="3C3C3B"/>
                </a:solidFill>
                <a:latin typeface="Calibri"/>
                <a:cs typeface="Calibri"/>
              </a:rPr>
              <a:t>commonly</a:t>
            </a:r>
            <a:r>
              <a:rPr sz="1100" spc="-35">
                <a:solidFill>
                  <a:srgbClr val="3C3C3B"/>
                </a:solidFill>
                <a:latin typeface="Calibri"/>
                <a:cs typeface="Calibri"/>
              </a:rPr>
              <a:t> </a:t>
            </a:r>
            <a:r>
              <a:rPr sz="1100" spc="10">
                <a:solidFill>
                  <a:srgbClr val="3C3C3B"/>
                </a:solidFill>
                <a:latin typeface="Calibri"/>
                <a:cs typeface="Calibri"/>
              </a:rPr>
              <a:t>searched</a:t>
            </a:r>
            <a:endParaRPr sz="1100">
              <a:latin typeface="Calibri"/>
              <a:cs typeface="Calibri"/>
            </a:endParaRPr>
          </a:p>
          <a:p>
            <a:pPr marL="227965" marR="473075" indent="-227965">
              <a:lnSpc>
                <a:spcPct val="106100"/>
              </a:lnSpc>
              <a:buChar char="•"/>
              <a:tabLst>
                <a:tab pos="227965" algn="l"/>
                <a:tab pos="229235" algn="l"/>
              </a:tabLst>
            </a:pPr>
            <a:r>
              <a:rPr sz="1100" spc="5">
                <a:solidFill>
                  <a:srgbClr val="3C3C3B"/>
                </a:solidFill>
                <a:latin typeface="Calibri"/>
                <a:cs typeface="Calibri"/>
              </a:rPr>
              <a:t>App</a:t>
            </a:r>
            <a:r>
              <a:rPr sz="1100" spc="-30">
                <a:solidFill>
                  <a:srgbClr val="3C3C3B"/>
                </a:solidFill>
                <a:latin typeface="Calibri"/>
                <a:cs typeface="Calibri"/>
              </a:rPr>
              <a:t> </a:t>
            </a:r>
            <a:r>
              <a:rPr sz="1100" spc="10">
                <a:solidFill>
                  <a:srgbClr val="3C3C3B"/>
                </a:solidFill>
                <a:latin typeface="Calibri"/>
                <a:cs typeface="Calibri"/>
              </a:rPr>
              <a:t>search</a:t>
            </a:r>
            <a:r>
              <a:rPr sz="1100" spc="-30">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0">
                <a:solidFill>
                  <a:srgbClr val="3C3C3B"/>
                </a:solidFill>
                <a:latin typeface="Calibri"/>
                <a:cs typeface="Calibri"/>
              </a:rPr>
              <a:t>search</a:t>
            </a:r>
            <a:r>
              <a:rPr sz="1100" spc="-30">
                <a:solidFill>
                  <a:srgbClr val="3C3C3B"/>
                </a:solidFill>
                <a:latin typeface="Calibri"/>
                <a:cs typeface="Calibri"/>
              </a:rPr>
              <a:t> </a:t>
            </a:r>
            <a:r>
              <a:rPr sz="1100" spc="10">
                <a:solidFill>
                  <a:srgbClr val="3C3C3B"/>
                </a:solidFill>
                <a:latin typeface="Calibri"/>
                <a:cs typeface="Calibri"/>
              </a:rPr>
              <a:t>results</a:t>
            </a:r>
            <a:r>
              <a:rPr sz="1100" spc="195">
                <a:solidFill>
                  <a:srgbClr val="3C3C3B"/>
                </a:solidFill>
                <a:latin typeface="Calibri"/>
                <a:cs typeface="Calibri"/>
              </a:rPr>
              <a:t> </a:t>
            </a:r>
            <a:r>
              <a:rPr sz="1100" spc="15">
                <a:solidFill>
                  <a:srgbClr val="3C3C3B"/>
                </a:solidFill>
                <a:latin typeface="Calibri"/>
                <a:cs typeface="Calibri"/>
              </a:rPr>
              <a:t>pages</a:t>
            </a:r>
            <a:r>
              <a:rPr sz="1100" spc="-30">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10">
                <a:solidFill>
                  <a:srgbClr val="3C3C3B"/>
                </a:solidFill>
                <a:latin typeface="Calibri"/>
                <a:cs typeface="Calibri"/>
              </a:rPr>
              <a:t>be</a:t>
            </a:r>
            <a:r>
              <a:rPr sz="1100" spc="-30">
                <a:solidFill>
                  <a:srgbClr val="3C3C3B"/>
                </a:solidFill>
                <a:latin typeface="Calibri"/>
                <a:cs typeface="Calibri"/>
              </a:rPr>
              <a:t> </a:t>
            </a:r>
            <a:r>
              <a:rPr sz="1100" spc="15">
                <a:solidFill>
                  <a:srgbClr val="3C3C3B"/>
                </a:solidFill>
                <a:latin typeface="Calibri"/>
                <a:cs typeface="Calibri"/>
              </a:rPr>
              <a:t>redesigned</a:t>
            </a:r>
            <a:r>
              <a:rPr sz="1100" spc="-30">
                <a:solidFill>
                  <a:srgbClr val="3C3C3B"/>
                </a:solidFill>
                <a:latin typeface="Calibri"/>
                <a:cs typeface="Calibri"/>
              </a:rPr>
              <a:t> </a:t>
            </a:r>
            <a:r>
              <a:rPr sz="1100" spc="25">
                <a:solidFill>
                  <a:srgbClr val="3C3C3B"/>
                </a:solidFill>
                <a:latin typeface="Calibri"/>
                <a:cs typeface="Calibri"/>
              </a:rPr>
              <a:t>as</a:t>
            </a:r>
            <a:r>
              <a:rPr sz="1100" spc="-25">
                <a:solidFill>
                  <a:srgbClr val="3C3C3B"/>
                </a:solidFill>
                <a:latin typeface="Calibri"/>
                <a:cs typeface="Calibri"/>
              </a:rPr>
              <a:t> </a:t>
            </a:r>
            <a:r>
              <a:rPr sz="1100" spc="10">
                <a:solidFill>
                  <a:srgbClr val="3C3C3B"/>
                </a:solidFill>
                <a:latin typeface="Calibri"/>
                <a:cs typeface="Calibri"/>
              </a:rPr>
              <a:t>part</a:t>
            </a:r>
            <a:r>
              <a:rPr sz="1100" spc="-30">
                <a:solidFill>
                  <a:srgbClr val="3C3C3B"/>
                </a:solidFill>
                <a:latin typeface="Calibri"/>
                <a:cs typeface="Calibri"/>
              </a:rPr>
              <a:t> </a:t>
            </a:r>
            <a:r>
              <a:rPr sz="1100">
                <a:solidFill>
                  <a:srgbClr val="3C3C3B"/>
                </a:solidFill>
                <a:latin typeface="Calibri"/>
                <a:cs typeface="Calibri"/>
              </a:rPr>
              <a:t>of</a:t>
            </a:r>
            <a:r>
              <a:rPr sz="1100" spc="-25">
                <a:solidFill>
                  <a:srgbClr val="3C3C3B"/>
                </a:solidFill>
                <a:latin typeface="Calibri"/>
                <a:cs typeface="Calibri"/>
              </a:rPr>
              <a:t> </a:t>
            </a:r>
            <a:r>
              <a:rPr sz="1100" spc="5">
                <a:solidFill>
                  <a:srgbClr val="3C3C3B"/>
                </a:solidFill>
                <a:latin typeface="Calibri"/>
                <a:cs typeface="Calibri"/>
              </a:rPr>
              <a:t>the</a:t>
            </a:r>
            <a:r>
              <a:rPr sz="1100" spc="-30">
                <a:solidFill>
                  <a:srgbClr val="3C3C3B"/>
                </a:solidFill>
                <a:latin typeface="Calibri"/>
                <a:cs typeface="Calibri"/>
              </a:rPr>
              <a:t> </a:t>
            </a:r>
            <a:r>
              <a:rPr sz="1100" spc="5">
                <a:solidFill>
                  <a:srgbClr val="3C3C3B"/>
                </a:solidFill>
                <a:latin typeface="Calibri"/>
                <a:cs typeface="Calibri"/>
              </a:rPr>
              <a:t>App </a:t>
            </a:r>
            <a:r>
              <a:rPr sz="1100" spc="-235">
                <a:solidFill>
                  <a:srgbClr val="3C3C3B"/>
                </a:solidFill>
                <a:latin typeface="Calibri"/>
                <a:cs typeface="Calibri"/>
              </a:rPr>
              <a:t> </a:t>
            </a:r>
            <a:r>
              <a:rPr sz="1100" spc="15">
                <a:solidFill>
                  <a:srgbClr val="3C3C3B"/>
                </a:solidFill>
                <a:latin typeface="Calibri"/>
                <a:cs typeface="Calibri"/>
              </a:rPr>
              <a:t>rebuild</a:t>
            </a:r>
            <a:r>
              <a:rPr sz="1100" spc="-35">
                <a:solidFill>
                  <a:srgbClr val="3C3C3B"/>
                </a:solidFill>
                <a:latin typeface="Calibri"/>
                <a:cs typeface="Calibri"/>
              </a:rPr>
              <a:t> </a:t>
            </a:r>
            <a:r>
              <a:rPr sz="1100" spc="-20">
                <a:solidFill>
                  <a:srgbClr val="3C3C3B"/>
                </a:solidFill>
                <a:latin typeface="Calibri"/>
                <a:cs typeface="Calibri"/>
              </a:rPr>
              <a:t>–</a:t>
            </a:r>
            <a:r>
              <a:rPr sz="1100" spc="-30">
                <a:solidFill>
                  <a:srgbClr val="3C3C3B"/>
                </a:solidFill>
                <a:latin typeface="Calibri"/>
                <a:cs typeface="Calibri"/>
              </a:rPr>
              <a:t> </a:t>
            </a:r>
            <a:r>
              <a:rPr sz="1100" spc="20">
                <a:solidFill>
                  <a:srgbClr val="3C3C3B"/>
                </a:solidFill>
                <a:latin typeface="Calibri"/>
                <a:cs typeface="Calibri"/>
              </a:rPr>
              <a:t>phase</a:t>
            </a:r>
            <a:r>
              <a:rPr sz="1100" spc="-30">
                <a:solidFill>
                  <a:srgbClr val="3C3C3B"/>
                </a:solidFill>
                <a:latin typeface="Calibri"/>
                <a:cs typeface="Calibri"/>
              </a:rPr>
              <a:t> </a:t>
            </a:r>
            <a:r>
              <a:rPr sz="1100" spc="-15">
                <a:solidFill>
                  <a:srgbClr val="3C3C3B"/>
                </a:solidFill>
                <a:latin typeface="Calibri"/>
                <a:cs typeface="Calibri"/>
              </a:rPr>
              <a:t>3</a:t>
            </a:r>
            <a:endParaRPr sz="1100">
              <a:latin typeface="Calibri"/>
              <a:cs typeface="Calibri"/>
            </a:endParaRPr>
          </a:p>
        </p:txBody>
      </p:sp>
      <p:pic>
        <p:nvPicPr>
          <p:cNvPr id="64" name="object 64"/>
          <p:cNvPicPr/>
          <p:nvPr/>
        </p:nvPicPr>
        <p:blipFill>
          <a:blip r:embed="rId5" cstate="print"/>
          <a:stretch>
            <a:fillRect/>
          </a:stretch>
        </p:blipFill>
        <p:spPr>
          <a:xfrm>
            <a:off x="5581650" y="3216097"/>
            <a:ext cx="2079216" cy="4506354"/>
          </a:xfrm>
          <a:prstGeom prst="rect">
            <a:avLst/>
          </a:prstGeom>
        </p:spPr>
      </p:pic>
      <p:pic>
        <p:nvPicPr>
          <p:cNvPr id="83" name="Picture 82">
            <a:extLst>
              <a:ext uri="{FF2B5EF4-FFF2-40B4-BE49-F238E27FC236}">
                <a16:creationId xmlns:a16="http://schemas.microsoft.com/office/drawing/2014/main" id="{B7D81C3B-6CFC-4A0C-8C54-2D097BA7D36E}"/>
              </a:ext>
            </a:extLst>
          </p:cNvPr>
          <p:cNvPicPr>
            <a:picLocks noChangeAspect="1"/>
          </p:cNvPicPr>
          <p:nvPr/>
        </p:nvPicPr>
        <p:blipFill>
          <a:blip r:embed="rId6"/>
          <a:stretch>
            <a:fillRect/>
          </a:stretch>
        </p:blipFill>
        <p:spPr>
          <a:xfrm>
            <a:off x="7774552" y="3094415"/>
            <a:ext cx="7243762" cy="3043511"/>
          </a:xfrm>
          <a:prstGeom prst="rect">
            <a:avLst/>
          </a:prstGeom>
        </p:spPr>
      </p:pic>
      <p:sp>
        <p:nvSpPr>
          <p:cNvPr id="62" name="object 28">
            <a:extLst>
              <a:ext uri="{FF2B5EF4-FFF2-40B4-BE49-F238E27FC236}">
                <a16:creationId xmlns:a16="http://schemas.microsoft.com/office/drawing/2014/main" id="{0EEFCBDE-958C-44BA-84CC-B0C5F956005E}"/>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7" action="ppaction://hlinksldjump"/>
              </a:rPr>
              <a:t>Back</a:t>
            </a:r>
            <a:r>
              <a:rPr sz="1200" b="1" u="sng" spc="-60">
                <a:solidFill>
                  <a:srgbClr val="0073B1"/>
                </a:solidFill>
                <a:uFill>
                  <a:solidFill>
                    <a:srgbClr val="0073B1"/>
                  </a:solidFill>
                </a:uFill>
                <a:latin typeface="Calibri"/>
                <a:cs typeface="Calibri"/>
                <a:hlinkClick r:id="rId7" action="ppaction://hlinksldjump"/>
              </a:rPr>
              <a:t> </a:t>
            </a:r>
            <a:r>
              <a:rPr sz="1200" b="1" u="sng" spc="5">
                <a:solidFill>
                  <a:srgbClr val="0073B1"/>
                </a:solidFill>
                <a:uFill>
                  <a:solidFill>
                    <a:srgbClr val="0073B1"/>
                  </a:solidFill>
                </a:uFill>
                <a:latin typeface="Calibri"/>
                <a:cs typeface="Calibri"/>
                <a:hlinkClick r:id="rId7" action="ppaction://hlinksldjump"/>
              </a:rPr>
              <a:t>to</a:t>
            </a:r>
            <a:r>
              <a:rPr sz="1200" b="1" u="sng" spc="-55">
                <a:solidFill>
                  <a:srgbClr val="0073B1"/>
                </a:solidFill>
                <a:uFill>
                  <a:solidFill>
                    <a:srgbClr val="0073B1"/>
                  </a:solidFill>
                </a:uFill>
                <a:latin typeface="Calibri"/>
                <a:cs typeface="Calibri"/>
                <a:hlinkClick r:id="rId7" action="ppaction://hlinksldjump"/>
              </a:rPr>
              <a:t> </a:t>
            </a:r>
            <a:r>
              <a:rPr sz="1200" b="1" u="sng" spc="20">
                <a:solidFill>
                  <a:srgbClr val="0073B1"/>
                </a:solidFill>
                <a:uFill>
                  <a:solidFill>
                    <a:srgbClr val="0073B1"/>
                  </a:solidFill>
                </a:uFill>
                <a:latin typeface="Calibri"/>
                <a:cs typeface="Calibri"/>
                <a:hlinkClick r:id="rId7" action="ppaction://hlinksldjump"/>
              </a:rPr>
              <a:t>index</a:t>
            </a:r>
            <a:r>
              <a:rPr sz="1200" b="1" u="sng" spc="-55">
                <a:solidFill>
                  <a:srgbClr val="0073B1"/>
                </a:solidFill>
                <a:uFill>
                  <a:solidFill>
                    <a:srgbClr val="0073B1"/>
                  </a:solidFill>
                </a:uFill>
                <a:latin typeface="Calibri"/>
                <a:cs typeface="Calibri"/>
                <a:hlinkClick r:id="rId7"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pic>
        <p:nvPicPr>
          <p:cNvPr id="57" name="Picture 57" descr="Graphical user interface, text, application&#10;&#10;Description automatically generated">
            <a:extLst>
              <a:ext uri="{FF2B5EF4-FFF2-40B4-BE49-F238E27FC236}">
                <a16:creationId xmlns:a16="http://schemas.microsoft.com/office/drawing/2014/main" id="{E176D0EA-133B-4439-8A2D-04A584EF9517}"/>
              </a:ext>
            </a:extLst>
          </p:cNvPr>
          <p:cNvPicPr>
            <a:picLocks noChangeAspect="1"/>
          </p:cNvPicPr>
          <p:nvPr/>
        </p:nvPicPr>
        <p:blipFill>
          <a:blip r:embed="rId8"/>
          <a:stretch>
            <a:fillRect/>
          </a:stretch>
        </p:blipFill>
        <p:spPr>
          <a:xfrm>
            <a:off x="7819915" y="6024470"/>
            <a:ext cx="5667237" cy="23525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238125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195"/>
              <a:t>F</a:t>
            </a:r>
            <a:r>
              <a:rPr spc="-5"/>
              <a:t>a</a:t>
            </a:r>
            <a:r>
              <a:rPr spc="-25"/>
              <a:t>v</a:t>
            </a:r>
            <a:r>
              <a:rPr spc="-35"/>
              <a:t>ouri</a:t>
            </a:r>
            <a:r>
              <a:rPr spc="-70"/>
              <a:t>t</a:t>
            </a:r>
            <a:r>
              <a:rPr spc="-40"/>
              <a:t>es</a:t>
            </a:r>
            <a:r>
              <a:rPr spc="-204"/>
              <a:t> </a:t>
            </a:r>
            <a:r>
              <a:rPr spc="-20"/>
              <a:t>and</a:t>
            </a:r>
            <a:r>
              <a:rPr spc="-204"/>
              <a:t> </a:t>
            </a:r>
            <a:r>
              <a:rPr spc="-5"/>
              <a:t>li</a:t>
            </a:r>
            <a:r>
              <a:rPr spc="-50"/>
              <a:t>s</a:t>
            </a:r>
            <a:r>
              <a:rPr spc="-40"/>
              <a:t>t</a:t>
            </a:r>
            <a:r>
              <a:rPr spc="30"/>
              <a:t>s</a:t>
            </a:r>
          </a:p>
        </p:txBody>
      </p:sp>
      <p:sp>
        <p:nvSpPr>
          <p:cNvPr id="3" name="object 3"/>
          <p:cNvSpPr/>
          <p:nvPr/>
        </p:nvSpPr>
        <p:spPr>
          <a:xfrm>
            <a:off x="374882" y="3858989"/>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4" name="object 4"/>
          <p:cNvSpPr txBox="1"/>
          <p:nvPr/>
        </p:nvSpPr>
        <p:spPr>
          <a:xfrm>
            <a:off x="398182" y="3634588"/>
            <a:ext cx="758190" cy="193040"/>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p:txBody>
      </p:sp>
      <p:sp>
        <p:nvSpPr>
          <p:cNvPr id="5" name="object 5"/>
          <p:cNvSpPr txBox="1"/>
          <p:nvPr/>
        </p:nvSpPr>
        <p:spPr>
          <a:xfrm>
            <a:off x="362182" y="3911474"/>
            <a:ext cx="4885690" cy="2321405"/>
          </a:xfrm>
          <a:prstGeom prst="rect">
            <a:avLst/>
          </a:prstGeom>
        </p:spPr>
        <p:txBody>
          <a:bodyPr vert="horz" wrap="square" lIns="0" tIns="22860" rIns="0" bIns="0" rtlCol="0" anchor="t">
            <a:spAutoFit/>
          </a:bodyPr>
          <a:lstStyle/>
          <a:p>
            <a:pPr marL="228600" indent="-180975">
              <a:spcBef>
                <a:spcPts val="180"/>
              </a:spcBef>
              <a:buChar char="•"/>
              <a:tabLst>
                <a:tab pos="227965" algn="l"/>
                <a:tab pos="229235" algn="l"/>
              </a:tabLst>
            </a:pPr>
            <a:r>
              <a:rPr sz="1100" spc="10" err="1">
                <a:solidFill>
                  <a:srgbClr val="3C3C3B"/>
                </a:solidFill>
                <a:latin typeface="Calibri"/>
                <a:cs typeface="Calibri"/>
              </a:rPr>
              <a:t>Favourites</a:t>
            </a:r>
            <a:r>
              <a:rPr sz="1100" spc="-20">
                <a:solidFill>
                  <a:srgbClr val="3C3C3B"/>
                </a:solidFill>
                <a:latin typeface="Calibri"/>
                <a:cs typeface="Calibri"/>
              </a:rPr>
              <a:t> </a:t>
            </a:r>
            <a:r>
              <a:rPr sz="1100" spc="10">
                <a:solidFill>
                  <a:srgbClr val="3C3C3B"/>
                </a:solidFill>
                <a:latin typeface="Calibri"/>
                <a:cs typeface="Calibri"/>
              </a:rPr>
              <a:t>pages:</a:t>
            </a:r>
            <a:r>
              <a:rPr sz="1100" spc="-20">
                <a:solidFill>
                  <a:srgbClr val="3C3C3B"/>
                </a:solidFill>
                <a:latin typeface="Calibri"/>
                <a:cs typeface="Calibri"/>
              </a:rPr>
              <a:t> </a:t>
            </a:r>
            <a:r>
              <a:rPr sz="1100" spc="5" err="1">
                <a:solidFill>
                  <a:srgbClr val="3C3C3B"/>
                </a:solidFill>
                <a:latin typeface="Calibri"/>
                <a:cs typeface="Calibri"/>
              </a:rPr>
              <a:t>Favourites</a:t>
            </a:r>
            <a:r>
              <a:rPr sz="1100" spc="5">
                <a:solidFill>
                  <a:srgbClr val="3C3C3B"/>
                </a:solidFill>
                <a:latin typeface="Calibri"/>
                <a:cs typeface="Calibri"/>
              </a:rPr>
              <a:t>,</a:t>
            </a:r>
            <a:r>
              <a:rPr sz="1100" spc="-20">
                <a:solidFill>
                  <a:srgbClr val="3C3C3B"/>
                </a:solidFill>
                <a:latin typeface="Calibri"/>
                <a:cs typeface="Calibri"/>
              </a:rPr>
              <a:t> </a:t>
            </a:r>
            <a:r>
              <a:rPr lang="en-GB" sz="1100" spc="10">
                <a:solidFill>
                  <a:schemeClr val="accent1">
                    <a:lumMod val="75000"/>
                  </a:schemeClr>
                </a:solidFill>
                <a:latin typeface="Calibri"/>
                <a:cs typeface="Calibri"/>
              </a:rPr>
              <a:t>Your Regulars</a:t>
            </a:r>
            <a:r>
              <a:rPr sz="1100" spc="15">
                <a:solidFill>
                  <a:srgbClr val="3C3C3B"/>
                </a:solidFill>
                <a:latin typeface="Calibri"/>
                <a:cs typeface="Calibri"/>
              </a:rPr>
              <a:t>,</a:t>
            </a:r>
            <a:r>
              <a:rPr sz="1100" spc="-20">
                <a:solidFill>
                  <a:srgbClr val="3C3C3B"/>
                </a:solidFill>
                <a:latin typeface="Calibri"/>
                <a:cs typeface="Calibri"/>
              </a:rPr>
              <a:t> </a:t>
            </a:r>
            <a:r>
              <a:rPr sz="1100" spc="15">
                <a:solidFill>
                  <a:srgbClr val="3C3C3B"/>
                </a:solidFill>
                <a:latin typeface="Calibri"/>
                <a:cs typeface="Calibri"/>
              </a:rPr>
              <a:t>Recipes</a:t>
            </a:r>
            <a:r>
              <a:rPr sz="1100" spc="-20">
                <a:solidFill>
                  <a:srgbClr val="3C3C3B"/>
                </a:solidFill>
                <a:latin typeface="Calibri"/>
                <a:cs typeface="Calibri"/>
              </a:rPr>
              <a:t> </a:t>
            </a:r>
            <a:r>
              <a:rPr sz="1100" spc="25">
                <a:solidFill>
                  <a:srgbClr val="3C3C3B"/>
                </a:solidFill>
                <a:latin typeface="Calibri"/>
                <a:cs typeface="Calibri"/>
              </a:rPr>
              <a:t>and</a:t>
            </a:r>
            <a:r>
              <a:rPr sz="1100" spc="-20">
                <a:solidFill>
                  <a:srgbClr val="3C3C3B"/>
                </a:solidFill>
                <a:latin typeface="Calibri"/>
                <a:cs typeface="Calibri"/>
              </a:rPr>
              <a:t> </a:t>
            </a:r>
            <a:r>
              <a:rPr sz="1100" spc="30">
                <a:solidFill>
                  <a:srgbClr val="3C3C3B"/>
                </a:solidFill>
                <a:latin typeface="Calibri"/>
                <a:cs typeface="Calibri"/>
              </a:rPr>
              <a:t>Shopping</a:t>
            </a:r>
            <a:r>
              <a:rPr sz="1100" spc="-15">
                <a:solidFill>
                  <a:srgbClr val="3C3C3B"/>
                </a:solidFill>
                <a:latin typeface="Calibri"/>
                <a:cs typeface="Calibri"/>
              </a:rPr>
              <a:t> </a:t>
            </a:r>
            <a:r>
              <a:rPr sz="1100" spc="10">
                <a:solidFill>
                  <a:srgbClr val="3C3C3B"/>
                </a:solidFill>
                <a:latin typeface="Calibri"/>
                <a:cs typeface="Calibri"/>
              </a:rPr>
              <a:t>lists</a:t>
            </a:r>
            <a:endParaRPr sz="1100">
              <a:latin typeface="Calibri"/>
              <a:cs typeface="Calibri"/>
            </a:endParaRPr>
          </a:p>
          <a:p>
            <a:pPr marL="228600" indent="-180975">
              <a:lnSpc>
                <a:spcPct val="100000"/>
              </a:lnSpc>
              <a:spcBef>
                <a:spcPts val="80"/>
              </a:spcBef>
              <a:buChar char="•"/>
              <a:tabLst>
                <a:tab pos="227965" algn="l"/>
                <a:tab pos="229235" algn="l"/>
              </a:tabLst>
            </a:pPr>
            <a:r>
              <a:rPr sz="1100" spc="5">
                <a:solidFill>
                  <a:srgbClr val="3C3C3B"/>
                </a:solidFill>
                <a:latin typeface="Calibri"/>
                <a:cs typeface="Calibri"/>
              </a:rPr>
              <a:t>Add</a:t>
            </a:r>
            <a:r>
              <a:rPr sz="1100" spc="-30">
                <a:solidFill>
                  <a:srgbClr val="3C3C3B"/>
                </a:solidFill>
                <a:latin typeface="Calibri"/>
                <a:cs typeface="Calibri"/>
              </a:rPr>
              <a:t> </a:t>
            </a:r>
            <a:r>
              <a:rPr sz="1100" spc="10">
                <a:solidFill>
                  <a:srgbClr val="3C3C3B"/>
                </a:solidFill>
                <a:latin typeface="Calibri"/>
                <a:cs typeface="Calibri"/>
              </a:rPr>
              <a:t>directly</a:t>
            </a:r>
            <a:r>
              <a:rPr sz="1100" spc="-25">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5" err="1">
                <a:solidFill>
                  <a:srgbClr val="3C3C3B"/>
                </a:solidFill>
                <a:latin typeface="Calibri"/>
                <a:cs typeface="Calibri"/>
              </a:rPr>
              <a:t>favourites</a:t>
            </a:r>
            <a:r>
              <a:rPr sz="1100" spc="-25">
                <a:solidFill>
                  <a:srgbClr val="3C3C3B"/>
                </a:solidFill>
                <a:latin typeface="Calibri"/>
                <a:cs typeface="Calibri"/>
              </a:rPr>
              <a:t> </a:t>
            </a:r>
            <a:r>
              <a:rPr sz="1100" spc="5">
                <a:solidFill>
                  <a:srgbClr val="3C3C3B"/>
                </a:solidFill>
                <a:latin typeface="Calibri"/>
                <a:cs typeface="Calibri"/>
              </a:rPr>
              <a:t>or</a:t>
            </a:r>
            <a:r>
              <a:rPr sz="1100" spc="-30">
                <a:solidFill>
                  <a:srgbClr val="3C3C3B"/>
                </a:solidFill>
                <a:latin typeface="Calibri"/>
                <a:cs typeface="Calibri"/>
              </a:rPr>
              <a:t> </a:t>
            </a:r>
            <a:r>
              <a:rPr sz="1100" spc="25">
                <a:solidFill>
                  <a:srgbClr val="3C3C3B"/>
                </a:solidFill>
                <a:latin typeface="Calibri"/>
                <a:cs typeface="Calibri"/>
              </a:rPr>
              <a:t>shopping</a:t>
            </a:r>
            <a:r>
              <a:rPr sz="1100" spc="-25">
                <a:solidFill>
                  <a:srgbClr val="3C3C3B"/>
                </a:solidFill>
                <a:latin typeface="Calibri"/>
                <a:cs typeface="Calibri"/>
              </a:rPr>
              <a:t> </a:t>
            </a:r>
            <a:r>
              <a:rPr sz="1100" spc="10">
                <a:solidFill>
                  <a:srgbClr val="3C3C3B"/>
                </a:solidFill>
                <a:latin typeface="Calibri"/>
                <a:cs typeface="Calibri"/>
              </a:rPr>
              <a:t>list</a:t>
            </a:r>
            <a:r>
              <a:rPr sz="1100" spc="-30">
                <a:solidFill>
                  <a:srgbClr val="3C3C3B"/>
                </a:solidFill>
                <a:latin typeface="Calibri"/>
                <a:cs typeface="Calibri"/>
              </a:rPr>
              <a:t> </a:t>
            </a:r>
            <a:r>
              <a:rPr sz="1100">
                <a:solidFill>
                  <a:srgbClr val="3C3C3B"/>
                </a:solidFill>
                <a:latin typeface="Calibri"/>
                <a:cs typeface="Calibri"/>
              </a:rPr>
              <a:t>from</a:t>
            </a:r>
            <a:r>
              <a:rPr sz="1100" spc="-25">
                <a:solidFill>
                  <a:srgbClr val="3C3C3B"/>
                </a:solidFill>
                <a:latin typeface="Calibri"/>
                <a:cs typeface="Calibri"/>
              </a:rPr>
              <a:t> </a:t>
            </a:r>
            <a:r>
              <a:rPr sz="1100" spc="15">
                <a:solidFill>
                  <a:srgbClr val="3C3C3B"/>
                </a:solidFill>
                <a:latin typeface="Calibri"/>
                <a:cs typeface="Calibri"/>
              </a:rPr>
              <a:t>product</a:t>
            </a:r>
            <a:r>
              <a:rPr sz="1100" spc="-30">
                <a:solidFill>
                  <a:srgbClr val="3C3C3B"/>
                </a:solidFill>
                <a:latin typeface="Calibri"/>
                <a:cs typeface="Calibri"/>
              </a:rPr>
              <a:t> </a:t>
            </a:r>
            <a:r>
              <a:rPr sz="1100" spc="20">
                <a:solidFill>
                  <a:srgbClr val="3C3C3B"/>
                </a:solidFill>
                <a:latin typeface="Calibri"/>
                <a:cs typeface="Calibri"/>
              </a:rPr>
              <a:t>module</a:t>
            </a:r>
            <a:endParaRPr sz="1100">
              <a:latin typeface="Calibri"/>
              <a:cs typeface="Calibri"/>
            </a:endParaRPr>
          </a:p>
          <a:p>
            <a:pPr marL="228600" indent="-180975">
              <a:lnSpc>
                <a:spcPct val="100000"/>
              </a:lnSpc>
              <a:spcBef>
                <a:spcPts val="80"/>
              </a:spcBef>
              <a:buChar char="•"/>
              <a:tabLst>
                <a:tab pos="227965" algn="l"/>
                <a:tab pos="229235" algn="l"/>
              </a:tabLst>
            </a:pPr>
            <a:r>
              <a:rPr sz="1100" spc="10" err="1">
                <a:solidFill>
                  <a:srgbClr val="3C3C3B"/>
                </a:solidFill>
                <a:latin typeface="Calibri"/>
                <a:cs typeface="Calibri"/>
              </a:rPr>
              <a:t>Favourites</a:t>
            </a:r>
            <a:r>
              <a:rPr sz="1100" spc="-30">
                <a:solidFill>
                  <a:srgbClr val="3C3C3B"/>
                </a:solidFill>
                <a:latin typeface="Calibri"/>
                <a:cs typeface="Calibri"/>
              </a:rPr>
              <a:t> </a:t>
            </a:r>
            <a:r>
              <a:rPr sz="1100" spc="-20">
                <a:solidFill>
                  <a:srgbClr val="3C3C3B"/>
                </a:solidFill>
                <a:latin typeface="Calibri"/>
                <a:cs typeface="Calibri"/>
              </a:rPr>
              <a:t>–</a:t>
            </a:r>
            <a:r>
              <a:rPr sz="1100" spc="-25">
                <a:solidFill>
                  <a:srgbClr val="3C3C3B"/>
                </a:solidFill>
                <a:latin typeface="Calibri"/>
                <a:cs typeface="Calibri"/>
              </a:rPr>
              <a:t> </a:t>
            </a:r>
            <a:r>
              <a:rPr sz="1100" spc="25">
                <a:solidFill>
                  <a:srgbClr val="3C3C3B"/>
                </a:solidFill>
                <a:latin typeface="Calibri"/>
                <a:cs typeface="Calibri"/>
              </a:rPr>
              <a:t>Based</a:t>
            </a:r>
            <a:r>
              <a:rPr sz="1100" spc="-30">
                <a:solidFill>
                  <a:srgbClr val="3C3C3B"/>
                </a:solidFill>
                <a:latin typeface="Calibri"/>
                <a:cs typeface="Calibri"/>
              </a:rPr>
              <a:t> </a:t>
            </a:r>
            <a:r>
              <a:rPr sz="1100" spc="15">
                <a:solidFill>
                  <a:srgbClr val="3C3C3B"/>
                </a:solidFill>
                <a:latin typeface="Calibri"/>
                <a:cs typeface="Calibri"/>
              </a:rPr>
              <a:t>on</a:t>
            </a:r>
            <a:r>
              <a:rPr sz="1100" spc="-25">
                <a:solidFill>
                  <a:srgbClr val="3C3C3B"/>
                </a:solidFill>
                <a:latin typeface="Calibri"/>
                <a:cs typeface="Calibri"/>
              </a:rPr>
              <a:t> </a:t>
            </a:r>
            <a:r>
              <a:rPr sz="1100" spc="5" err="1">
                <a:solidFill>
                  <a:srgbClr val="3C3C3B"/>
                </a:solidFill>
                <a:latin typeface="Calibri"/>
                <a:cs typeface="Calibri"/>
              </a:rPr>
              <a:t>favourited</a:t>
            </a:r>
            <a:r>
              <a:rPr sz="1100" spc="-30">
                <a:solidFill>
                  <a:srgbClr val="3C3C3B"/>
                </a:solidFill>
                <a:latin typeface="Calibri"/>
                <a:cs typeface="Calibri"/>
              </a:rPr>
              <a:t> </a:t>
            </a:r>
            <a:r>
              <a:rPr sz="1100" spc="10">
                <a:solidFill>
                  <a:srgbClr val="3C3C3B"/>
                </a:solidFill>
                <a:latin typeface="Calibri"/>
                <a:cs typeface="Calibri"/>
              </a:rPr>
              <a:t>items</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0">
                <a:solidFill>
                  <a:srgbClr val="3C3C3B"/>
                </a:solidFill>
                <a:latin typeface="Calibri"/>
                <a:cs typeface="Calibri"/>
              </a:rPr>
              <a:t>items</a:t>
            </a:r>
            <a:r>
              <a:rPr sz="1100" spc="-30">
                <a:solidFill>
                  <a:srgbClr val="3C3C3B"/>
                </a:solidFill>
                <a:latin typeface="Calibri"/>
                <a:cs typeface="Calibri"/>
              </a:rPr>
              <a:t> </a:t>
            </a:r>
            <a:r>
              <a:rPr sz="1100" spc="15">
                <a:solidFill>
                  <a:srgbClr val="3C3C3B"/>
                </a:solidFill>
                <a:latin typeface="Calibri"/>
                <a:cs typeface="Calibri"/>
              </a:rPr>
              <a:t>previously</a:t>
            </a:r>
            <a:r>
              <a:rPr sz="1100" spc="-25">
                <a:solidFill>
                  <a:srgbClr val="3C3C3B"/>
                </a:solidFill>
                <a:latin typeface="Calibri"/>
                <a:cs typeface="Calibri"/>
              </a:rPr>
              <a:t> </a:t>
            </a:r>
            <a:r>
              <a:rPr sz="1100" spc="20">
                <a:solidFill>
                  <a:srgbClr val="3C3C3B"/>
                </a:solidFill>
                <a:latin typeface="Calibri"/>
                <a:cs typeface="Calibri"/>
              </a:rPr>
              <a:t>purchased</a:t>
            </a:r>
            <a:r>
              <a:rPr sz="1100" spc="-30">
                <a:solidFill>
                  <a:srgbClr val="3C3C3B"/>
                </a:solidFill>
                <a:latin typeface="Calibri"/>
                <a:cs typeface="Calibri"/>
              </a:rPr>
              <a:t> </a:t>
            </a:r>
            <a:r>
              <a:rPr sz="1100" spc="15">
                <a:solidFill>
                  <a:srgbClr val="3C3C3B"/>
                </a:solidFill>
                <a:latin typeface="Calibri"/>
                <a:cs typeface="Calibri"/>
              </a:rPr>
              <a:t>online</a:t>
            </a:r>
            <a:endParaRPr sz="1100">
              <a:latin typeface="Calibri"/>
              <a:cs typeface="Calibri"/>
            </a:endParaRPr>
          </a:p>
          <a:p>
            <a:pPr marL="228600" indent="-180975">
              <a:spcBef>
                <a:spcPts val="80"/>
              </a:spcBef>
              <a:buFont typeface="Arial"/>
              <a:buChar char="•"/>
              <a:tabLst>
                <a:tab pos="227965" algn="l"/>
                <a:tab pos="229235" algn="l"/>
              </a:tabLst>
            </a:pPr>
            <a:r>
              <a:rPr lang="en-GB" sz="1100" b="1" spc="10">
                <a:solidFill>
                  <a:srgbClr val="3C3C3B"/>
                </a:solidFill>
                <a:latin typeface="Calibri"/>
                <a:cs typeface="Calibri"/>
              </a:rPr>
              <a:t>*NEW* - </a:t>
            </a:r>
            <a:r>
              <a:rPr lang="en-GB" sz="1100" spc="10">
                <a:solidFill>
                  <a:srgbClr val="3C3C3B"/>
                </a:solidFill>
                <a:latin typeface="Calibri"/>
                <a:cs typeface="Calibri"/>
              </a:rPr>
              <a:t>Your Regulars now live on the site for webapp</a:t>
            </a:r>
            <a:endParaRPr sz="1100" b="1">
              <a:latin typeface="Calibri"/>
              <a:cs typeface="Calibri"/>
            </a:endParaRPr>
          </a:p>
          <a:p>
            <a:pPr marL="228600" indent="-180975">
              <a:lnSpc>
                <a:spcPct val="100000"/>
              </a:lnSpc>
              <a:spcBef>
                <a:spcPts val="80"/>
              </a:spcBef>
              <a:buChar char="•"/>
              <a:tabLst>
                <a:tab pos="227965" algn="l"/>
                <a:tab pos="229235" algn="l"/>
              </a:tabLst>
            </a:pPr>
            <a:r>
              <a:rPr sz="1100" spc="10">
                <a:solidFill>
                  <a:srgbClr val="3C3C3B"/>
                </a:solidFill>
                <a:latin typeface="Calibri"/>
                <a:cs typeface="Calibri"/>
              </a:rPr>
              <a:t>Filter</a:t>
            </a:r>
            <a:r>
              <a:rPr sz="1100" spc="-35">
                <a:solidFill>
                  <a:srgbClr val="3C3C3B"/>
                </a:solidFill>
                <a:latin typeface="Calibri"/>
                <a:cs typeface="Calibri"/>
              </a:rPr>
              <a:t> </a:t>
            </a:r>
            <a:r>
              <a:rPr sz="1100" spc="20">
                <a:solidFill>
                  <a:srgbClr val="3C3C3B"/>
                </a:solidFill>
                <a:latin typeface="Calibri"/>
                <a:cs typeface="Calibri"/>
              </a:rPr>
              <a:t>by</a:t>
            </a:r>
            <a:r>
              <a:rPr sz="1100" spc="-30">
                <a:solidFill>
                  <a:srgbClr val="3C3C3B"/>
                </a:solidFill>
                <a:latin typeface="Calibri"/>
                <a:cs typeface="Calibri"/>
              </a:rPr>
              <a:t> </a:t>
            </a:r>
            <a:r>
              <a:rPr sz="1100" spc="10">
                <a:solidFill>
                  <a:srgbClr val="3C3C3B"/>
                </a:solidFill>
                <a:latin typeface="Calibri"/>
                <a:cs typeface="Calibri"/>
              </a:rPr>
              <a:t>department</a:t>
            </a:r>
            <a:r>
              <a:rPr sz="1100" spc="-30">
                <a:solidFill>
                  <a:srgbClr val="3C3C3B"/>
                </a:solidFill>
                <a:latin typeface="Calibri"/>
                <a:cs typeface="Calibri"/>
              </a:rPr>
              <a:t> </a:t>
            </a:r>
            <a:r>
              <a:rPr sz="1100" spc="5">
                <a:solidFill>
                  <a:srgbClr val="3C3C3B"/>
                </a:solidFill>
                <a:latin typeface="Calibri"/>
                <a:cs typeface="Calibri"/>
              </a:rPr>
              <a:t>or</a:t>
            </a:r>
            <a:r>
              <a:rPr sz="1100" spc="-30">
                <a:solidFill>
                  <a:srgbClr val="3C3C3B"/>
                </a:solidFill>
                <a:latin typeface="Calibri"/>
                <a:cs typeface="Calibri"/>
              </a:rPr>
              <a:t> </a:t>
            </a:r>
            <a:r>
              <a:rPr sz="1100" spc="15">
                <a:solidFill>
                  <a:srgbClr val="3C3C3B"/>
                </a:solidFill>
                <a:latin typeface="Calibri"/>
                <a:cs typeface="Calibri"/>
              </a:rPr>
              <a:t>purchase</a:t>
            </a:r>
            <a:r>
              <a:rPr sz="1100" spc="-30">
                <a:solidFill>
                  <a:srgbClr val="3C3C3B"/>
                </a:solidFill>
                <a:latin typeface="Calibri"/>
                <a:cs typeface="Calibri"/>
              </a:rPr>
              <a:t> </a:t>
            </a:r>
            <a:r>
              <a:rPr sz="1100" spc="10">
                <a:solidFill>
                  <a:srgbClr val="3C3C3B"/>
                </a:solidFill>
                <a:latin typeface="Calibri"/>
                <a:cs typeface="Calibri"/>
              </a:rPr>
              <a:t>frequency</a:t>
            </a:r>
            <a:endParaRPr sz="1100">
              <a:latin typeface="Calibri"/>
              <a:cs typeface="Calibri"/>
            </a:endParaRPr>
          </a:p>
          <a:p>
            <a:pPr marL="228600" indent="-180975">
              <a:lnSpc>
                <a:spcPct val="100000"/>
              </a:lnSpc>
              <a:spcBef>
                <a:spcPts val="80"/>
              </a:spcBef>
              <a:buChar char="•"/>
              <a:tabLst>
                <a:tab pos="227965" algn="l"/>
                <a:tab pos="229235" algn="l"/>
              </a:tabLst>
            </a:pPr>
            <a:r>
              <a:rPr sz="1100" err="1">
                <a:solidFill>
                  <a:srgbClr val="3C3C3B"/>
                </a:solidFill>
                <a:latin typeface="Calibri"/>
                <a:cs typeface="Calibri"/>
              </a:rPr>
              <a:t>Monetisation</a:t>
            </a:r>
            <a:r>
              <a:rPr sz="1100" spc="-55">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10" err="1">
                <a:solidFill>
                  <a:srgbClr val="3C3C3B"/>
                </a:solidFill>
                <a:latin typeface="Calibri"/>
                <a:cs typeface="Calibri"/>
              </a:rPr>
              <a:t>Favourites</a:t>
            </a:r>
            <a:endParaRPr sz="1100" err="1">
              <a:latin typeface="Calibri"/>
              <a:cs typeface="Calibri"/>
            </a:endParaRPr>
          </a:p>
          <a:p>
            <a:pPr marL="228600" indent="-180975">
              <a:lnSpc>
                <a:spcPct val="100000"/>
              </a:lnSpc>
              <a:spcBef>
                <a:spcPts val="80"/>
              </a:spcBef>
              <a:buChar char="•"/>
              <a:tabLst>
                <a:tab pos="227965" algn="l"/>
                <a:tab pos="229235" algn="l"/>
              </a:tabLst>
            </a:pPr>
            <a:r>
              <a:rPr sz="1100" spc="10" err="1">
                <a:solidFill>
                  <a:srgbClr val="3C3C3B"/>
                </a:solidFill>
                <a:latin typeface="Calibri"/>
                <a:cs typeface="Calibri"/>
              </a:rPr>
              <a:t>Favourited</a:t>
            </a:r>
            <a:r>
              <a:rPr sz="1100" spc="-55">
                <a:solidFill>
                  <a:srgbClr val="3C3C3B"/>
                </a:solidFill>
                <a:latin typeface="Calibri"/>
                <a:cs typeface="Calibri"/>
              </a:rPr>
              <a:t> </a:t>
            </a:r>
            <a:r>
              <a:rPr sz="1100" spc="10">
                <a:solidFill>
                  <a:srgbClr val="3C3C3B"/>
                </a:solidFill>
                <a:latin typeface="Calibri"/>
                <a:cs typeface="Calibri"/>
              </a:rPr>
              <a:t>recipes</a:t>
            </a:r>
            <a:endParaRPr sz="1100">
              <a:latin typeface="Calibri"/>
              <a:cs typeface="Calibri"/>
            </a:endParaRPr>
          </a:p>
          <a:p>
            <a:pPr marL="228600" indent="-180975">
              <a:lnSpc>
                <a:spcPct val="100000"/>
              </a:lnSpc>
              <a:spcBef>
                <a:spcPts val="80"/>
              </a:spcBef>
              <a:buChar char="•"/>
              <a:tabLst>
                <a:tab pos="227965" algn="l"/>
                <a:tab pos="229235" algn="l"/>
              </a:tabLst>
            </a:pPr>
            <a:r>
              <a:rPr sz="1100" spc="-5">
                <a:solidFill>
                  <a:srgbClr val="3C3C3B"/>
                </a:solidFill>
                <a:latin typeface="Calibri"/>
                <a:cs typeface="Calibri"/>
              </a:rPr>
              <a:t>Create</a:t>
            </a:r>
            <a:r>
              <a:rPr sz="1100" spc="-35">
                <a:solidFill>
                  <a:srgbClr val="3C3C3B"/>
                </a:solidFill>
                <a:latin typeface="Calibri"/>
                <a:cs typeface="Calibri"/>
              </a:rPr>
              <a:t> </a:t>
            </a:r>
            <a:r>
              <a:rPr sz="1100" spc="25">
                <a:solidFill>
                  <a:srgbClr val="3C3C3B"/>
                </a:solidFill>
                <a:latin typeface="Calibri"/>
                <a:cs typeface="Calibri"/>
              </a:rPr>
              <a:t>and</a:t>
            </a:r>
            <a:r>
              <a:rPr sz="1100" spc="-35">
                <a:solidFill>
                  <a:srgbClr val="3C3C3B"/>
                </a:solidFill>
                <a:latin typeface="Calibri"/>
                <a:cs typeface="Calibri"/>
              </a:rPr>
              <a:t> </a:t>
            </a:r>
            <a:r>
              <a:rPr sz="1100" spc="30">
                <a:solidFill>
                  <a:srgbClr val="3C3C3B"/>
                </a:solidFill>
                <a:latin typeface="Calibri"/>
                <a:cs typeface="Calibri"/>
              </a:rPr>
              <a:t>add</a:t>
            </a:r>
            <a:r>
              <a:rPr sz="1100" spc="-30">
                <a:solidFill>
                  <a:srgbClr val="3C3C3B"/>
                </a:solidFill>
                <a:latin typeface="Calibri"/>
                <a:cs typeface="Calibri"/>
              </a:rPr>
              <a:t> </a:t>
            </a:r>
            <a:r>
              <a:rPr sz="1100" spc="15">
                <a:solidFill>
                  <a:srgbClr val="3C3C3B"/>
                </a:solidFill>
                <a:latin typeface="Calibri"/>
                <a:cs typeface="Calibri"/>
              </a:rPr>
              <a:t>products</a:t>
            </a:r>
            <a:r>
              <a:rPr sz="1100" spc="-35">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25">
                <a:solidFill>
                  <a:srgbClr val="3C3C3B"/>
                </a:solidFill>
                <a:latin typeface="Calibri"/>
                <a:cs typeface="Calibri"/>
              </a:rPr>
              <a:t>shopping</a:t>
            </a:r>
            <a:r>
              <a:rPr sz="1100" spc="-35">
                <a:solidFill>
                  <a:srgbClr val="3C3C3B"/>
                </a:solidFill>
                <a:latin typeface="Calibri"/>
                <a:cs typeface="Calibri"/>
              </a:rPr>
              <a:t> </a:t>
            </a:r>
            <a:r>
              <a:rPr sz="1100" spc="10">
                <a:solidFill>
                  <a:srgbClr val="3C3C3B"/>
                </a:solidFill>
                <a:latin typeface="Calibri"/>
                <a:cs typeface="Calibri"/>
              </a:rPr>
              <a:t>lists</a:t>
            </a:r>
            <a:endParaRPr sz="1100">
              <a:latin typeface="Calibri"/>
              <a:cs typeface="Calibri"/>
            </a:endParaRPr>
          </a:p>
          <a:p>
            <a:pPr marL="228600" indent="-180975">
              <a:lnSpc>
                <a:spcPct val="100000"/>
              </a:lnSpc>
              <a:spcBef>
                <a:spcPts val="80"/>
              </a:spcBef>
              <a:buChar char="•"/>
              <a:tabLst>
                <a:tab pos="227965" algn="l"/>
                <a:tab pos="229235" algn="l"/>
              </a:tabLst>
            </a:pPr>
            <a:r>
              <a:rPr sz="1100" spc="5">
                <a:solidFill>
                  <a:srgbClr val="3C3C3B"/>
                </a:solidFill>
                <a:latin typeface="Calibri"/>
                <a:cs typeface="Calibri"/>
              </a:rPr>
              <a:t>Add</a:t>
            </a:r>
            <a:r>
              <a:rPr sz="1100" spc="-30">
                <a:solidFill>
                  <a:srgbClr val="3C3C3B"/>
                </a:solidFill>
                <a:latin typeface="Calibri"/>
                <a:cs typeface="Calibri"/>
              </a:rPr>
              <a:t> </a:t>
            </a:r>
            <a:r>
              <a:rPr sz="1100">
                <a:solidFill>
                  <a:srgbClr val="3C3C3B"/>
                </a:solidFill>
                <a:latin typeface="Calibri"/>
                <a:cs typeface="Calibri"/>
              </a:rPr>
              <a:t>entire</a:t>
            </a:r>
            <a:r>
              <a:rPr sz="1100" spc="-25">
                <a:solidFill>
                  <a:srgbClr val="3C3C3B"/>
                </a:solidFill>
                <a:latin typeface="Calibri"/>
                <a:cs typeface="Calibri"/>
              </a:rPr>
              <a:t> </a:t>
            </a:r>
            <a:r>
              <a:rPr sz="1100" spc="25">
                <a:solidFill>
                  <a:srgbClr val="3C3C3B"/>
                </a:solidFill>
                <a:latin typeface="Calibri"/>
                <a:cs typeface="Calibri"/>
              </a:rPr>
              <a:t>shopping</a:t>
            </a:r>
            <a:r>
              <a:rPr sz="1100" spc="-25">
                <a:solidFill>
                  <a:srgbClr val="3C3C3B"/>
                </a:solidFill>
                <a:latin typeface="Calibri"/>
                <a:cs typeface="Calibri"/>
              </a:rPr>
              <a:t> </a:t>
            </a:r>
            <a:r>
              <a:rPr sz="1100" spc="10">
                <a:solidFill>
                  <a:srgbClr val="3C3C3B"/>
                </a:solidFill>
                <a:latin typeface="Calibri"/>
                <a:cs typeface="Calibri"/>
              </a:rPr>
              <a:t>list</a:t>
            </a:r>
            <a:r>
              <a:rPr sz="1100" spc="-25">
                <a:solidFill>
                  <a:srgbClr val="3C3C3B"/>
                </a:solidFill>
                <a:latin typeface="Calibri"/>
                <a:cs typeface="Calibri"/>
              </a:rPr>
              <a:t> </a:t>
            </a:r>
            <a:r>
              <a:rPr sz="1100" spc="5">
                <a:solidFill>
                  <a:srgbClr val="3C3C3B"/>
                </a:solidFill>
                <a:latin typeface="Calibri"/>
                <a:cs typeface="Calibri"/>
              </a:rPr>
              <a:t>or</a:t>
            </a:r>
            <a:r>
              <a:rPr sz="1100" spc="-25">
                <a:solidFill>
                  <a:srgbClr val="3C3C3B"/>
                </a:solidFill>
                <a:latin typeface="Calibri"/>
                <a:cs typeface="Calibri"/>
              </a:rPr>
              <a:t> </a:t>
            </a:r>
            <a:r>
              <a:rPr sz="1100" spc="20">
                <a:solidFill>
                  <a:srgbClr val="3C3C3B"/>
                </a:solidFill>
                <a:latin typeface="Calibri"/>
                <a:cs typeface="Calibri"/>
              </a:rPr>
              <a:t>individual</a:t>
            </a:r>
            <a:r>
              <a:rPr sz="1100" spc="-25">
                <a:solidFill>
                  <a:srgbClr val="3C3C3B"/>
                </a:solidFill>
                <a:latin typeface="Calibri"/>
                <a:cs typeface="Calibri"/>
              </a:rPr>
              <a:t> </a:t>
            </a:r>
            <a:r>
              <a:rPr sz="1100" spc="15">
                <a:solidFill>
                  <a:srgbClr val="3C3C3B"/>
                </a:solidFill>
                <a:latin typeface="Calibri"/>
                <a:cs typeface="Calibri"/>
              </a:rPr>
              <a:t>products</a:t>
            </a:r>
            <a:r>
              <a:rPr sz="1100" spc="-25">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10">
                <a:solidFill>
                  <a:srgbClr val="3C3C3B"/>
                </a:solidFill>
                <a:latin typeface="Calibri"/>
                <a:cs typeface="Calibri"/>
              </a:rPr>
              <a:t>basket,</a:t>
            </a:r>
            <a:endParaRPr sz="1100">
              <a:latin typeface="Calibri"/>
              <a:cs typeface="Calibri"/>
            </a:endParaRPr>
          </a:p>
          <a:p>
            <a:pPr marL="285750" indent="-285750">
              <a:lnSpc>
                <a:spcPct val="100000"/>
              </a:lnSpc>
              <a:spcBef>
                <a:spcPts val="40"/>
              </a:spcBef>
              <a:buClr>
                <a:srgbClr val="3C3C3B"/>
              </a:buClr>
              <a:buFont typeface="Calibri,Sans-Serif"/>
              <a:buChar char="•"/>
            </a:pPr>
            <a:endParaRPr lang="en-GB" sz="1200">
              <a:latin typeface="Calibri"/>
              <a:cs typeface="Calibri"/>
            </a:endParaRPr>
          </a:p>
          <a:p>
            <a:r>
              <a:rPr lang="en-GB" sz="1200" b="1" u="sng">
                <a:solidFill>
                  <a:srgbClr val="3C3C3B"/>
                </a:solidFill>
                <a:latin typeface="Trebuchet MS"/>
                <a:cs typeface="Calibri"/>
              </a:rPr>
              <a:t> </a:t>
            </a:r>
            <a:r>
              <a:rPr lang="en-US" sz="1200" b="1" u="sng">
                <a:solidFill>
                  <a:srgbClr val="3C3C3B"/>
                </a:solidFill>
                <a:latin typeface="Trebuchet MS"/>
                <a:cs typeface="Calibri"/>
              </a:rPr>
              <a:t>Analytics (webapp only)</a:t>
            </a:r>
            <a:endParaRPr lang="en-US" sz="1200">
              <a:ea typeface="+mn-lt"/>
              <a:cs typeface="+mn-lt"/>
            </a:endParaRPr>
          </a:p>
          <a:p>
            <a:pPr marL="227965" marR="201295" indent="-227965">
              <a:lnSpc>
                <a:spcPct val="106100"/>
              </a:lnSpc>
              <a:spcBef>
                <a:spcPts val="860"/>
              </a:spcBef>
              <a:buFont typeface="Arial"/>
              <a:buChar char="•"/>
            </a:pPr>
            <a:r>
              <a:rPr lang="en-US" sz="1200">
                <a:solidFill>
                  <a:srgbClr val="3C3C3B"/>
                </a:solidFill>
                <a:ea typeface="+mn-lt"/>
                <a:cs typeface="+mn-lt"/>
              </a:rPr>
              <a:t>31% of cart adds vs. 29% in Q1 (Your Regulars 70% of these cart adds)</a:t>
            </a:r>
          </a:p>
        </p:txBody>
      </p:sp>
      <p:sp>
        <p:nvSpPr>
          <p:cNvPr id="13" name="object 13"/>
          <p:cNvSpPr txBox="1"/>
          <p:nvPr/>
        </p:nvSpPr>
        <p:spPr>
          <a:xfrm>
            <a:off x="291486" y="6226415"/>
            <a:ext cx="4885690" cy="2174954"/>
          </a:xfrm>
          <a:prstGeom prst="rect">
            <a:avLst/>
          </a:prstGeom>
        </p:spPr>
        <p:txBody>
          <a:bodyPr vert="horz" wrap="square" lIns="0" tIns="12700" rIns="0" bIns="0" rtlCol="0" anchor="t">
            <a:spAutoFit/>
          </a:bodyPr>
          <a:lstStyle/>
          <a:p>
            <a:pPr>
              <a:lnSpc>
                <a:spcPct val="100000"/>
              </a:lnSpc>
              <a:spcBef>
                <a:spcPts val="40"/>
              </a:spcBef>
              <a:buClr>
                <a:srgbClr val="3C3C3B"/>
              </a:buClr>
              <a:buFont typeface="Calibri"/>
              <a:buChar char="•"/>
            </a:pPr>
            <a:endParaRPr sz="1200">
              <a:latin typeface="Calibri"/>
              <a:cs typeface="Calibri"/>
            </a:endParaRPr>
          </a:p>
          <a:p>
            <a:pPr marL="12700">
              <a:tabLst>
                <a:tab pos="4872355" algn="l"/>
              </a:tabLst>
            </a:pPr>
            <a:r>
              <a:rPr lang="en-GB" sz="1100" b="1" u="sng" spc="-55">
                <a:solidFill>
                  <a:srgbClr val="3C3C3B"/>
                </a:solidFill>
                <a:uFill>
                  <a:solidFill>
                    <a:srgbClr val="3C3C3B"/>
                  </a:solidFill>
                </a:uFill>
                <a:latin typeface="Trebuchet MS"/>
                <a:cs typeface="Trebuchet MS"/>
              </a:rPr>
              <a:t> </a:t>
            </a:r>
            <a:r>
              <a:rPr sz="1100" b="1" u="sng" spc="-25">
                <a:solidFill>
                  <a:srgbClr val="3C3C3B"/>
                </a:solidFill>
                <a:uFill>
                  <a:solidFill>
                    <a:srgbClr val="3C3C3B"/>
                  </a:solidFill>
                </a:uFill>
                <a:latin typeface="Trebuchet MS"/>
                <a:cs typeface="Trebuchet MS"/>
              </a:rPr>
              <a:t>Potential	</a:t>
            </a:r>
            <a:endParaRPr sz="1100">
              <a:latin typeface="Trebuchet MS"/>
              <a:cs typeface="Trebuchet MS"/>
            </a:endParaRPr>
          </a:p>
          <a:p>
            <a:pPr marL="228600" indent="-180975">
              <a:lnSpc>
                <a:spcPct val="100000"/>
              </a:lnSpc>
              <a:spcBef>
                <a:spcPts val="80"/>
              </a:spcBef>
              <a:buChar char="•"/>
              <a:tabLst>
                <a:tab pos="227965" algn="l"/>
                <a:tab pos="229235" algn="l"/>
              </a:tabLst>
            </a:pPr>
            <a:r>
              <a:rPr sz="1100" spc="20">
                <a:solidFill>
                  <a:srgbClr val="3C3C3B"/>
                </a:solidFill>
                <a:latin typeface="Calibri"/>
                <a:cs typeface="Calibri"/>
              </a:rPr>
              <a:t>Search</a:t>
            </a:r>
            <a:r>
              <a:rPr sz="1100" spc="-35">
                <a:solidFill>
                  <a:srgbClr val="3C3C3B"/>
                </a:solidFill>
                <a:latin typeface="Calibri"/>
                <a:cs typeface="Calibri"/>
              </a:rPr>
              <a:t> </a:t>
            </a:r>
            <a:r>
              <a:rPr sz="1100" spc="15">
                <a:solidFill>
                  <a:srgbClr val="3C3C3B"/>
                </a:solidFill>
                <a:latin typeface="Calibri"/>
                <a:cs typeface="Calibri"/>
              </a:rPr>
              <a:t>within</a:t>
            </a:r>
            <a:r>
              <a:rPr sz="1100" spc="-30">
                <a:solidFill>
                  <a:srgbClr val="3C3C3B"/>
                </a:solidFill>
                <a:latin typeface="Calibri"/>
                <a:cs typeface="Calibri"/>
              </a:rPr>
              <a:t> </a:t>
            </a:r>
            <a:r>
              <a:rPr sz="1100" spc="5">
                <a:solidFill>
                  <a:srgbClr val="3C3C3B"/>
                </a:solidFill>
                <a:latin typeface="Calibri"/>
                <a:cs typeface="Calibri"/>
              </a:rPr>
              <a:t>favourites</a:t>
            </a:r>
            <a:r>
              <a:rPr sz="1100" spc="-35">
                <a:solidFill>
                  <a:srgbClr val="3C3C3B"/>
                </a:solidFill>
                <a:latin typeface="Calibri"/>
                <a:cs typeface="Calibri"/>
              </a:rPr>
              <a:t> </a:t>
            </a:r>
            <a:r>
              <a:rPr sz="1100" spc="25">
                <a:solidFill>
                  <a:srgbClr val="3C3C3B"/>
                </a:solidFill>
                <a:latin typeface="Calibri"/>
                <a:cs typeface="Calibri"/>
              </a:rPr>
              <a:t>and</a:t>
            </a:r>
            <a:r>
              <a:rPr sz="1100" spc="-30">
                <a:solidFill>
                  <a:srgbClr val="3C3C3B"/>
                </a:solidFill>
                <a:latin typeface="Calibri"/>
                <a:cs typeface="Calibri"/>
              </a:rPr>
              <a:t> </a:t>
            </a:r>
            <a:r>
              <a:rPr sz="1100" spc="5">
                <a:solidFill>
                  <a:srgbClr val="3C3C3B"/>
                </a:solidFill>
                <a:latin typeface="Calibri"/>
                <a:cs typeface="Calibri"/>
              </a:rPr>
              <a:t>more</a:t>
            </a:r>
            <a:r>
              <a:rPr sz="1100" spc="-30">
                <a:solidFill>
                  <a:srgbClr val="3C3C3B"/>
                </a:solidFill>
                <a:latin typeface="Calibri"/>
                <a:cs typeface="Calibri"/>
              </a:rPr>
              <a:t> </a:t>
            </a:r>
            <a:r>
              <a:rPr sz="1100" spc="5">
                <a:solidFill>
                  <a:srgbClr val="3C3C3B"/>
                </a:solidFill>
                <a:latin typeface="Calibri"/>
                <a:cs typeface="Calibri"/>
              </a:rPr>
              <a:t>refinement</a:t>
            </a:r>
            <a:r>
              <a:rPr sz="1100" spc="-35">
                <a:solidFill>
                  <a:srgbClr val="3C3C3B"/>
                </a:solidFill>
                <a:latin typeface="Calibri"/>
                <a:cs typeface="Calibri"/>
              </a:rPr>
              <a:t> </a:t>
            </a:r>
            <a:r>
              <a:rPr sz="1100" spc="15">
                <a:solidFill>
                  <a:srgbClr val="3C3C3B"/>
                </a:solidFill>
                <a:latin typeface="Calibri"/>
                <a:cs typeface="Calibri"/>
              </a:rPr>
              <a:t>options</a:t>
            </a:r>
            <a:endParaRPr sz="1100">
              <a:latin typeface="Calibri"/>
              <a:cs typeface="Calibri"/>
            </a:endParaRPr>
          </a:p>
          <a:p>
            <a:pPr marL="228600" indent="-180975">
              <a:lnSpc>
                <a:spcPct val="100000"/>
              </a:lnSpc>
              <a:spcBef>
                <a:spcPts val="80"/>
              </a:spcBef>
              <a:buChar char="•"/>
              <a:tabLst>
                <a:tab pos="227965" algn="l"/>
                <a:tab pos="229235" algn="l"/>
              </a:tabLst>
            </a:pPr>
            <a:r>
              <a:rPr sz="1100" spc="5">
                <a:solidFill>
                  <a:srgbClr val="3C3C3B"/>
                </a:solidFill>
                <a:latin typeface="Calibri"/>
                <a:cs typeface="Calibri"/>
              </a:rPr>
              <a:t>App</a:t>
            </a:r>
            <a:r>
              <a:rPr sz="1100" spc="-30">
                <a:solidFill>
                  <a:srgbClr val="3C3C3B"/>
                </a:solidFill>
                <a:latin typeface="Calibri"/>
                <a:cs typeface="Calibri"/>
              </a:rPr>
              <a:t> </a:t>
            </a:r>
            <a:r>
              <a:rPr sz="1100" spc="5">
                <a:solidFill>
                  <a:srgbClr val="3C3C3B"/>
                </a:solidFill>
                <a:latin typeface="Calibri"/>
                <a:cs typeface="Calibri"/>
              </a:rPr>
              <a:t>favourites</a:t>
            </a:r>
            <a:r>
              <a:rPr sz="1100" spc="-30">
                <a:solidFill>
                  <a:srgbClr val="3C3C3B"/>
                </a:solidFill>
                <a:latin typeface="Calibri"/>
                <a:cs typeface="Calibri"/>
              </a:rPr>
              <a:t> </a:t>
            </a:r>
            <a:r>
              <a:rPr sz="1100" spc="15">
                <a:solidFill>
                  <a:srgbClr val="3C3C3B"/>
                </a:solidFill>
                <a:latin typeface="Calibri"/>
                <a:cs typeface="Calibri"/>
              </a:rPr>
              <a:t>pages</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10">
                <a:solidFill>
                  <a:srgbClr val="3C3C3B"/>
                </a:solidFill>
                <a:latin typeface="Calibri"/>
                <a:cs typeface="Calibri"/>
              </a:rPr>
              <a:t>be</a:t>
            </a:r>
            <a:r>
              <a:rPr sz="1100" spc="-25">
                <a:solidFill>
                  <a:srgbClr val="3C3C3B"/>
                </a:solidFill>
                <a:latin typeface="Calibri"/>
                <a:cs typeface="Calibri"/>
              </a:rPr>
              <a:t> </a:t>
            </a:r>
            <a:r>
              <a:rPr sz="1100" spc="15">
                <a:solidFill>
                  <a:srgbClr val="3C3C3B"/>
                </a:solidFill>
                <a:latin typeface="Calibri"/>
                <a:cs typeface="Calibri"/>
              </a:rPr>
              <a:t>redesigned</a:t>
            </a:r>
            <a:r>
              <a:rPr sz="1100" spc="-30">
                <a:solidFill>
                  <a:srgbClr val="3C3C3B"/>
                </a:solidFill>
                <a:latin typeface="Calibri"/>
                <a:cs typeface="Calibri"/>
              </a:rPr>
              <a:t> </a:t>
            </a:r>
            <a:r>
              <a:rPr sz="1100" spc="25">
                <a:solidFill>
                  <a:srgbClr val="3C3C3B"/>
                </a:solidFill>
                <a:latin typeface="Calibri"/>
                <a:cs typeface="Calibri"/>
              </a:rPr>
              <a:t>as</a:t>
            </a:r>
            <a:r>
              <a:rPr sz="1100" spc="-30">
                <a:solidFill>
                  <a:srgbClr val="3C3C3B"/>
                </a:solidFill>
                <a:latin typeface="Calibri"/>
                <a:cs typeface="Calibri"/>
              </a:rPr>
              <a:t> </a:t>
            </a:r>
            <a:r>
              <a:rPr sz="1100" spc="10">
                <a:solidFill>
                  <a:srgbClr val="3C3C3B"/>
                </a:solidFill>
                <a:latin typeface="Calibri"/>
                <a:cs typeface="Calibri"/>
              </a:rPr>
              <a:t>part</a:t>
            </a:r>
            <a:r>
              <a:rPr sz="1100" spc="-30">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5">
                <a:solidFill>
                  <a:srgbClr val="3C3C3B"/>
                </a:solidFill>
                <a:latin typeface="Calibri"/>
                <a:cs typeface="Calibri"/>
              </a:rPr>
              <a:t>the</a:t>
            </a:r>
            <a:r>
              <a:rPr sz="1100" spc="-25">
                <a:solidFill>
                  <a:srgbClr val="3C3C3B"/>
                </a:solidFill>
                <a:latin typeface="Calibri"/>
                <a:cs typeface="Calibri"/>
              </a:rPr>
              <a:t> </a:t>
            </a:r>
            <a:r>
              <a:rPr sz="1100" spc="5">
                <a:solidFill>
                  <a:srgbClr val="3C3C3B"/>
                </a:solidFill>
                <a:latin typeface="Calibri"/>
                <a:cs typeface="Calibri"/>
              </a:rPr>
              <a:t>App</a:t>
            </a:r>
            <a:r>
              <a:rPr sz="1100" spc="-30">
                <a:solidFill>
                  <a:srgbClr val="3C3C3B"/>
                </a:solidFill>
                <a:latin typeface="Calibri"/>
                <a:cs typeface="Calibri"/>
              </a:rPr>
              <a:t> </a:t>
            </a:r>
            <a:r>
              <a:rPr sz="1100" spc="15">
                <a:solidFill>
                  <a:srgbClr val="3C3C3B"/>
                </a:solidFill>
                <a:latin typeface="Calibri"/>
                <a:cs typeface="Calibri"/>
              </a:rPr>
              <a:t>rebuild</a:t>
            </a:r>
            <a:r>
              <a:rPr sz="1100" spc="-30">
                <a:solidFill>
                  <a:srgbClr val="3C3C3B"/>
                </a:solidFill>
                <a:latin typeface="Calibri"/>
                <a:cs typeface="Calibri"/>
              </a:rPr>
              <a:t> </a:t>
            </a:r>
            <a:r>
              <a:rPr sz="1100" spc="-20">
                <a:solidFill>
                  <a:srgbClr val="3C3C3B"/>
                </a:solidFill>
                <a:latin typeface="Calibri"/>
                <a:cs typeface="Calibri"/>
              </a:rPr>
              <a:t>–</a:t>
            </a:r>
            <a:r>
              <a:rPr sz="1100" spc="-30">
                <a:solidFill>
                  <a:srgbClr val="3C3C3B"/>
                </a:solidFill>
                <a:latin typeface="Calibri"/>
                <a:cs typeface="Calibri"/>
              </a:rPr>
              <a:t> </a:t>
            </a:r>
            <a:r>
              <a:rPr sz="1100" spc="20">
                <a:solidFill>
                  <a:srgbClr val="3C3C3B"/>
                </a:solidFill>
                <a:latin typeface="Calibri"/>
                <a:cs typeface="Calibri"/>
              </a:rPr>
              <a:t>phase</a:t>
            </a:r>
            <a:r>
              <a:rPr sz="1100" spc="-30">
                <a:solidFill>
                  <a:srgbClr val="3C3C3B"/>
                </a:solidFill>
                <a:latin typeface="Calibri"/>
                <a:cs typeface="Calibri"/>
              </a:rPr>
              <a:t> </a:t>
            </a:r>
            <a:r>
              <a:rPr sz="1100" spc="-15">
                <a:solidFill>
                  <a:srgbClr val="3C3C3B"/>
                </a:solidFill>
                <a:latin typeface="Calibri"/>
                <a:cs typeface="Calibri"/>
              </a:rPr>
              <a:t>3</a:t>
            </a:r>
            <a:endParaRPr sz="1100">
              <a:latin typeface="Calibri"/>
              <a:cs typeface="Calibri"/>
            </a:endParaRPr>
          </a:p>
          <a:p>
            <a:pPr marL="228600" indent="-180975">
              <a:lnSpc>
                <a:spcPct val="100000"/>
              </a:lnSpc>
              <a:spcBef>
                <a:spcPts val="80"/>
              </a:spcBef>
              <a:buChar char="•"/>
              <a:tabLst>
                <a:tab pos="227965" algn="l"/>
                <a:tab pos="229235" algn="l"/>
              </a:tabLst>
            </a:pPr>
            <a:r>
              <a:rPr sz="1100">
                <a:solidFill>
                  <a:srgbClr val="3C3C3B"/>
                </a:solidFill>
                <a:latin typeface="Calibri"/>
                <a:cs typeface="Calibri"/>
              </a:rPr>
              <a:t>Manually</a:t>
            </a:r>
            <a:r>
              <a:rPr sz="1100" spc="-30">
                <a:solidFill>
                  <a:srgbClr val="3C3C3B"/>
                </a:solidFill>
                <a:latin typeface="Calibri"/>
                <a:cs typeface="Calibri"/>
              </a:rPr>
              <a:t> </a:t>
            </a:r>
            <a:r>
              <a:rPr sz="1100" spc="30">
                <a:solidFill>
                  <a:srgbClr val="3C3C3B"/>
                </a:solidFill>
                <a:latin typeface="Calibri"/>
                <a:cs typeface="Calibri"/>
              </a:rPr>
              <a:t>add</a:t>
            </a:r>
            <a:r>
              <a:rPr sz="1100" spc="-30">
                <a:solidFill>
                  <a:srgbClr val="3C3C3B"/>
                </a:solidFill>
                <a:latin typeface="Calibri"/>
                <a:cs typeface="Calibri"/>
              </a:rPr>
              <a:t> </a:t>
            </a:r>
            <a:r>
              <a:rPr sz="1100" spc="15">
                <a:solidFill>
                  <a:srgbClr val="3C3C3B"/>
                </a:solidFill>
                <a:latin typeface="Calibri"/>
                <a:cs typeface="Calibri"/>
              </a:rPr>
              <a:t>products</a:t>
            </a:r>
            <a:r>
              <a:rPr sz="1100" spc="-30">
                <a:solidFill>
                  <a:srgbClr val="3C3C3B"/>
                </a:solidFill>
                <a:latin typeface="Calibri"/>
                <a:cs typeface="Calibri"/>
              </a:rPr>
              <a:t> </a:t>
            </a:r>
            <a:r>
              <a:rPr sz="1100" spc="25">
                <a:solidFill>
                  <a:srgbClr val="3C3C3B"/>
                </a:solidFill>
                <a:latin typeface="Calibri"/>
                <a:cs typeface="Calibri"/>
              </a:rPr>
              <a:t>and</a:t>
            </a:r>
            <a:r>
              <a:rPr sz="1100" spc="-30">
                <a:solidFill>
                  <a:srgbClr val="3C3C3B"/>
                </a:solidFill>
                <a:latin typeface="Calibri"/>
                <a:cs typeface="Calibri"/>
              </a:rPr>
              <a:t> </a:t>
            </a:r>
            <a:r>
              <a:rPr sz="1100" spc="10">
                <a:solidFill>
                  <a:srgbClr val="3C3C3B"/>
                </a:solidFill>
                <a:latin typeface="Calibri"/>
                <a:cs typeface="Calibri"/>
              </a:rPr>
              <a:t>frequency</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10">
                <a:solidFill>
                  <a:srgbClr val="3C3C3B"/>
                </a:solidFill>
                <a:latin typeface="Calibri"/>
                <a:cs typeface="Calibri"/>
              </a:rPr>
              <a:t>regulars</a:t>
            </a:r>
            <a:r>
              <a:rPr sz="1100" spc="-25">
                <a:solidFill>
                  <a:srgbClr val="3C3C3B"/>
                </a:solidFill>
                <a:latin typeface="Calibri"/>
                <a:cs typeface="Calibri"/>
              </a:rPr>
              <a:t> </a:t>
            </a:r>
            <a:r>
              <a:rPr sz="1100" spc="10">
                <a:solidFill>
                  <a:srgbClr val="3C3C3B"/>
                </a:solidFill>
                <a:latin typeface="Calibri"/>
                <a:cs typeface="Calibri"/>
              </a:rPr>
              <a:t>list</a:t>
            </a:r>
            <a:endParaRPr sz="1100">
              <a:latin typeface="Calibri"/>
              <a:cs typeface="Calibri"/>
            </a:endParaRPr>
          </a:p>
          <a:p>
            <a:pPr marL="228600" indent="-180975">
              <a:lnSpc>
                <a:spcPct val="100000"/>
              </a:lnSpc>
              <a:spcBef>
                <a:spcPts val="80"/>
              </a:spcBef>
              <a:buChar char="•"/>
              <a:tabLst>
                <a:tab pos="227965" algn="l"/>
                <a:tab pos="229235" algn="l"/>
              </a:tabLst>
            </a:pPr>
            <a:r>
              <a:rPr sz="1100" spc="20">
                <a:solidFill>
                  <a:srgbClr val="3C3C3B"/>
                </a:solidFill>
                <a:latin typeface="Calibri"/>
                <a:cs typeface="Calibri"/>
              </a:rPr>
              <a:t>Search</a:t>
            </a:r>
            <a:r>
              <a:rPr sz="1100" spc="-40">
                <a:solidFill>
                  <a:srgbClr val="3C3C3B"/>
                </a:solidFill>
                <a:latin typeface="Calibri"/>
                <a:cs typeface="Calibri"/>
              </a:rPr>
              <a:t> </a:t>
            </a:r>
            <a:r>
              <a:rPr sz="1100">
                <a:solidFill>
                  <a:srgbClr val="3C3C3B"/>
                </a:solidFill>
                <a:latin typeface="Calibri"/>
                <a:cs typeface="Calibri"/>
              </a:rPr>
              <a:t>to</a:t>
            </a:r>
            <a:r>
              <a:rPr sz="1100" spc="-40">
                <a:solidFill>
                  <a:srgbClr val="3C3C3B"/>
                </a:solidFill>
                <a:latin typeface="Calibri"/>
                <a:cs typeface="Calibri"/>
              </a:rPr>
              <a:t> </a:t>
            </a:r>
            <a:r>
              <a:rPr sz="1100" spc="30">
                <a:solidFill>
                  <a:srgbClr val="3C3C3B"/>
                </a:solidFill>
                <a:latin typeface="Calibri"/>
                <a:cs typeface="Calibri"/>
              </a:rPr>
              <a:t>add</a:t>
            </a:r>
            <a:r>
              <a:rPr sz="1100" spc="-40">
                <a:solidFill>
                  <a:srgbClr val="3C3C3B"/>
                </a:solidFill>
                <a:latin typeface="Calibri"/>
                <a:cs typeface="Calibri"/>
              </a:rPr>
              <a:t> </a:t>
            </a:r>
            <a:r>
              <a:rPr sz="1100" spc="15">
                <a:solidFill>
                  <a:srgbClr val="3C3C3B"/>
                </a:solidFill>
                <a:latin typeface="Calibri"/>
                <a:cs typeface="Calibri"/>
              </a:rPr>
              <a:t>products</a:t>
            </a:r>
            <a:r>
              <a:rPr sz="1100" spc="-40">
                <a:solidFill>
                  <a:srgbClr val="3C3C3B"/>
                </a:solidFill>
                <a:latin typeface="Calibri"/>
                <a:cs typeface="Calibri"/>
              </a:rPr>
              <a:t> </a:t>
            </a:r>
            <a:r>
              <a:rPr sz="1100">
                <a:solidFill>
                  <a:srgbClr val="3C3C3B"/>
                </a:solidFill>
                <a:latin typeface="Calibri"/>
                <a:cs typeface="Calibri"/>
              </a:rPr>
              <a:t>to</a:t>
            </a:r>
            <a:r>
              <a:rPr sz="1100" spc="-40">
                <a:solidFill>
                  <a:srgbClr val="3C3C3B"/>
                </a:solidFill>
                <a:latin typeface="Calibri"/>
                <a:cs typeface="Calibri"/>
              </a:rPr>
              <a:t> </a:t>
            </a:r>
            <a:r>
              <a:rPr sz="1100" spc="10">
                <a:solidFill>
                  <a:srgbClr val="3C3C3B"/>
                </a:solidFill>
                <a:latin typeface="Calibri"/>
                <a:cs typeface="Calibri"/>
              </a:rPr>
              <a:t>list</a:t>
            </a:r>
            <a:endParaRPr sz="1100">
              <a:latin typeface="Calibri"/>
              <a:cs typeface="Calibri"/>
            </a:endParaRPr>
          </a:p>
          <a:p>
            <a:pPr marL="228600" indent="-180975">
              <a:lnSpc>
                <a:spcPct val="100000"/>
              </a:lnSpc>
              <a:spcBef>
                <a:spcPts val="85"/>
              </a:spcBef>
              <a:buChar char="•"/>
              <a:tabLst>
                <a:tab pos="227965" algn="l"/>
                <a:tab pos="229235" algn="l"/>
              </a:tabLst>
            </a:pPr>
            <a:r>
              <a:rPr sz="1100" spc="30">
                <a:solidFill>
                  <a:srgbClr val="3C3C3B"/>
                </a:solidFill>
                <a:latin typeface="Calibri"/>
                <a:cs typeface="Calibri"/>
              </a:rPr>
              <a:t>Sharing</a:t>
            </a:r>
            <a:r>
              <a:rPr sz="1100" spc="-40">
                <a:solidFill>
                  <a:srgbClr val="3C3C3B"/>
                </a:solidFill>
                <a:latin typeface="Calibri"/>
                <a:cs typeface="Calibri"/>
              </a:rPr>
              <a:t> </a:t>
            </a:r>
            <a:r>
              <a:rPr sz="1100" spc="5">
                <a:solidFill>
                  <a:srgbClr val="3C3C3B"/>
                </a:solidFill>
                <a:latin typeface="Calibri"/>
                <a:cs typeface="Calibri"/>
              </a:rPr>
              <a:t>or</a:t>
            </a:r>
            <a:r>
              <a:rPr sz="1100" spc="-35">
                <a:solidFill>
                  <a:srgbClr val="3C3C3B"/>
                </a:solidFill>
                <a:latin typeface="Calibri"/>
                <a:cs typeface="Calibri"/>
              </a:rPr>
              <a:t> </a:t>
            </a:r>
            <a:r>
              <a:rPr sz="1100" spc="15">
                <a:solidFill>
                  <a:srgbClr val="3C3C3B"/>
                </a:solidFill>
                <a:latin typeface="Calibri"/>
                <a:cs typeface="Calibri"/>
              </a:rPr>
              <a:t>collaboration</a:t>
            </a:r>
            <a:r>
              <a:rPr sz="1100" spc="-35">
                <a:solidFill>
                  <a:srgbClr val="3C3C3B"/>
                </a:solidFill>
                <a:latin typeface="Calibri"/>
                <a:cs typeface="Calibri"/>
              </a:rPr>
              <a:t> </a:t>
            </a:r>
            <a:r>
              <a:rPr sz="1100" spc="15">
                <a:solidFill>
                  <a:srgbClr val="3C3C3B"/>
                </a:solidFill>
                <a:latin typeface="Calibri"/>
                <a:cs typeface="Calibri"/>
              </a:rPr>
              <a:t>on</a:t>
            </a:r>
            <a:r>
              <a:rPr sz="1100" spc="-40">
                <a:solidFill>
                  <a:srgbClr val="3C3C3B"/>
                </a:solidFill>
                <a:latin typeface="Calibri"/>
                <a:cs typeface="Calibri"/>
              </a:rPr>
              <a:t> </a:t>
            </a:r>
            <a:r>
              <a:rPr sz="1100" spc="25">
                <a:solidFill>
                  <a:srgbClr val="3C3C3B"/>
                </a:solidFill>
                <a:latin typeface="Calibri"/>
                <a:cs typeface="Calibri"/>
              </a:rPr>
              <a:t>shopping</a:t>
            </a:r>
            <a:r>
              <a:rPr sz="1100" spc="-35">
                <a:solidFill>
                  <a:srgbClr val="3C3C3B"/>
                </a:solidFill>
                <a:latin typeface="Calibri"/>
                <a:cs typeface="Calibri"/>
              </a:rPr>
              <a:t> </a:t>
            </a:r>
            <a:r>
              <a:rPr sz="1100" spc="10">
                <a:solidFill>
                  <a:srgbClr val="3C3C3B"/>
                </a:solidFill>
                <a:latin typeface="Calibri"/>
                <a:cs typeface="Calibri"/>
              </a:rPr>
              <a:t>lists</a:t>
            </a:r>
            <a:endParaRPr sz="1100">
              <a:latin typeface="Calibri"/>
              <a:cs typeface="Calibri"/>
            </a:endParaRPr>
          </a:p>
          <a:p>
            <a:pPr marL="228600" indent="-180975">
              <a:lnSpc>
                <a:spcPct val="100000"/>
              </a:lnSpc>
              <a:spcBef>
                <a:spcPts val="80"/>
              </a:spcBef>
              <a:buChar char="•"/>
              <a:tabLst>
                <a:tab pos="227965" algn="l"/>
                <a:tab pos="229235" algn="l"/>
              </a:tabLst>
            </a:pPr>
            <a:r>
              <a:rPr sz="1100" spc="5">
                <a:solidFill>
                  <a:srgbClr val="3C3C3B"/>
                </a:solidFill>
                <a:latin typeface="Calibri"/>
                <a:cs typeface="Calibri"/>
              </a:rPr>
              <a:t>Clearer</a:t>
            </a:r>
            <a:r>
              <a:rPr sz="1100" spc="-30">
                <a:solidFill>
                  <a:srgbClr val="3C3C3B"/>
                </a:solidFill>
                <a:latin typeface="Calibri"/>
                <a:cs typeface="Calibri"/>
              </a:rPr>
              <a:t> </a:t>
            </a:r>
            <a:r>
              <a:rPr sz="1100" spc="20">
                <a:solidFill>
                  <a:srgbClr val="3C3C3B"/>
                </a:solidFill>
                <a:latin typeface="Calibri"/>
                <a:cs typeface="Calibri"/>
              </a:rPr>
              <a:t>sign-posting</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10">
                <a:solidFill>
                  <a:srgbClr val="3C3C3B"/>
                </a:solidFill>
                <a:latin typeface="Calibri"/>
                <a:cs typeface="Calibri"/>
              </a:rPr>
              <a:t>direct</a:t>
            </a:r>
            <a:r>
              <a:rPr sz="1100" spc="-30">
                <a:solidFill>
                  <a:srgbClr val="3C3C3B"/>
                </a:solidFill>
                <a:latin typeface="Calibri"/>
                <a:cs typeface="Calibri"/>
              </a:rPr>
              <a:t> </a:t>
            </a:r>
            <a:r>
              <a:rPr sz="1100" spc="10">
                <a:solidFill>
                  <a:srgbClr val="3C3C3B"/>
                </a:solidFill>
                <a:latin typeface="Calibri"/>
                <a:cs typeface="Calibri"/>
              </a:rPr>
              <a:t>customers</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25">
                <a:solidFill>
                  <a:srgbClr val="3C3C3B"/>
                </a:solidFill>
                <a:latin typeface="Calibri"/>
                <a:cs typeface="Calibri"/>
              </a:rPr>
              <a:t>shopping</a:t>
            </a:r>
            <a:r>
              <a:rPr sz="1100" spc="-30">
                <a:solidFill>
                  <a:srgbClr val="3C3C3B"/>
                </a:solidFill>
                <a:latin typeface="Calibri"/>
                <a:cs typeface="Calibri"/>
              </a:rPr>
              <a:t> </a:t>
            </a:r>
            <a:r>
              <a:rPr sz="1100" spc="10">
                <a:solidFill>
                  <a:srgbClr val="3C3C3B"/>
                </a:solidFill>
                <a:latin typeface="Calibri"/>
                <a:cs typeface="Calibri"/>
              </a:rPr>
              <a:t>lists</a:t>
            </a:r>
          </a:p>
          <a:p>
            <a:pPr marL="228600" indent="-180975">
              <a:spcBef>
                <a:spcPts val="80"/>
              </a:spcBef>
              <a:buChar char="•"/>
              <a:tabLst>
                <a:tab pos="227965" algn="l"/>
                <a:tab pos="229235" algn="l"/>
              </a:tabLst>
            </a:pPr>
            <a:r>
              <a:rPr lang="en-GB" sz="1100" spc="10">
                <a:solidFill>
                  <a:schemeClr val="accent1">
                    <a:lumMod val="75000"/>
                  </a:schemeClr>
                </a:solidFill>
                <a:latin typeface="Calibri"/>
                <a:cs typeface="Calibri"/>
              </a:rPr>
              <a:t>Regulars for mobile app</a:t>
            </a:r>
          </a:p>
          <a:p>
            <a:pPr marL="228600" indent="-180975">
              <a:spcBef>
                <a:spcPts val="80"/>
              </a:spcBef>
              <a:buChar char="•"/>
              <a:tabLst>
                <a:tab pos="227965" algn="l"/>
                <a:tab pos="229235" algn="l"/>
              </a:tabLst>
            </a:pPr>
            <a:r>
              <a:rPr lang="en-GB" sz="1100" spc="10">
                <a:solidFill>
                  <a:schemeClr val="accent1">
                    <a:lumMod val="75000"/>
                  </a:schemeClr>
                </a:solidFill>
                <a:latin typeface="Calibri"/>
                <a:cs typeface="Calibri"/>
              </a:rPr>
              <a:t>Integrate more data into YR algo</a:t>
            </a:r>
          </a:p>
          <a:p>
            <a:pPr marL="228600" indent="-180975">
              <a:spcBef>
                <a:spcPts val="80"/>
              </a:spcBef>
              <a:buChar char="•"/>
              <a:tabLst>
                <a:tab pos="227965" algn="l"/>
                <a:tab pos="229235" algn="l"/>
              </a:tabLst>
            </a:pPr>
            <a:r>
              <a:rPr lang="en-GB" sz="1100" spc="10">
                <a:solidFill>
                  <a:schemeClr val="accent1">
                    <a:lumMod val="75000"/>
                  </a:schemeClr>
                </a:solidFill>
                <a:latin typeface="Calibri"/>
                <a:cs typeface="Calibri"/>
              </a:rPr>
              <a:t>Improved clarification for customers on the difference between YR and favourites</a:t>
            </a:r>
          </a:p>
        </p:txBody>
      </p:sp>
      <p:sp>
        <p:nvSpPr>
          <p:cNvPr id="14" name="object 14"/>
          <p:cNvSpPr/>
          <p:nvPr/>
        </p:nvSpPr>
        <p:spPr>
          <a:xfrm>
            <a:off x="3819169" y="1188009"/>
            <a:ext cx="635" cy="72390"/>
          </a:xfrm>
          <a:custGeom>
            <a:avLst/>
            <a:gdLst/>
            <a:ahLst/>
            <a:cxnLst/>
            <a:rect l="l" t="t" r="r" b="b"/>
            <a:pathLst>
              <a:path w="635" h="72390">
                <a:moveTo>
                  <a:pt x="12" y="0"/>
                </a:moveTo>
                <a:lnTo>
                  <a:pt x="0" y="71996"/>
                </a:lnTo>
                <a:lnTo>
                  <a:pt x="12" y="0"/>
                </a:lnTo>
                <a:close/>
              </a:path>
            </a:pathLst>
          </a:custGeom>
          <a:solidFill>
            <a:srgbClr val="F39200"/>
          </a:solidFill>
        </p:spPr>
        <p:txBody>
          <a:bodyPr wrap="square" lIns="0" tIns="0" rIns="0" bIns="0" rtlCol="0"/>
          <a:lstStyle/>
          <a:p>
            <a:endParaRPr/>
          </a:p>
        </p:txBody>
      </p:sp>
      <p:sp>
        <p:nvSpPr>
          <p:cNvPr id="15" name="object 15"/>
          <p:cNvSpPr/>
          <p:nvPr/>
        </p:nvSpPr>
        <p:spPr>
          <a:xfrm>
            <a:off x="3819169" y="3023451"/>
            <a:ext cx="635" cy="72390"/>
          </a:xfrm>
          <a:custGeom>
            <a:avLst/>
            <a:gdLst/>
            <a:ahLst/>
            <a:cxnLst/>
            <a:rect l="l" t="t" r="r" b="b"/>
            <a:pathLst>
              <a:path w="635" h="72389">
                <a:moveTo>
                  <a:pt x="12" y="0"/>
                </a:moveTo>
                <a:lnTo>
                  <a:pt x="0" y="71996"/>
                </a:lnTo>
                <a:lnTo>
                  <a:pt x="12" y="0"/>
                </a:lnTo>
                <a:close/>
              </a:path>
            </a:pathLst>
          </a:custGeom>
          <a:solidFill>
            <a:srgbClr val="F39200"/>
          </a:solidFill>
        </p:spPr>
        <p:txBody>
          <a:bodyPr wrap="square" lIns="0" tIns="0" rIns="0" bIns="0" rtlCol="0"/>
          <a:lstStyle/>
          <a:p>
            <a:endParaRPr/>
          </a:p>
        </p:txBody>
      </p:sp>
      <p:graphicFrame>
        <p:nvGraphicFramePr>
          <p:cNvPr id="16" name="object 16"/>
          <p:cNvGraphicFramePr>
            <a:graphicFrameLocks noGrp="1"/>
          </p:cNvGraphicFramePr>
          <p:nvPr>
            <p:extLst>
              <p:ext uri="{D42A27DB-BD31-4B8C-83A1-F6EECF244321}">
                <p14:modId xmlns:p14="http://schemas.microsoft.com/office/powerpoint/2010/main" val="123413750"/>
              </p:ext>
            </p:extLst>
          </p:nvPr>
        </p:nvGraphicFramePr>
        <p:xfrm>
          <a:off x="363174" y="903828"/>
          <a:ext cx="14398621" cy="2426553"/>
        </p:xfrm>
        <a:graphic>
          <a:graphicData uri="http://schemas.openxmlformats.org/drawingml/2006/table">
            <a:tbl>
              <a:tblPr firstRow="1" bandRow="1">
                <a:tableStyleId>{2D5ABB26-0587-4C30-8999-92F81FD0307C}</a:tableStyleId>
              </a:tblPr>
              <a:tblGrid>
                <a:gridCol w="2028825">
                  <a:extLst>
                    <a:ext uri="{9D8B030D-6E8A-4147-A177-3AD203B41FA5}">
                      <a16:colId xmlns:a16="http://schemas.microsoft.com/office/drawing/2014/main" val="20000"/>
                    </a:ext>
                  </a:extLst>
                </a:gridCol>
                <a:gridCol w="1426845">
                  <a:extLst>
                    <a:ext uri="{9D8B030D-6E8A-4147-A177-3AD203B41FA5}">
                      <a16:colId xmlns:a16="http://schemas.microsoft.com/office/drawing/2014/main" val="20001"/>
                    </a:ext>
                  </a:extLst>
                </a:gridCol>
                <a:gridCol w="1265554">
                  <a:extLst>
                    <a:ext uri="{9D8B030D-6E8A-4147-A177-3AD203B41FA5}">
                      <a16:colId xmlns:a16="http://schemas.microsoft.com/office/drawing/2014/main" val="20002"/>
                    </a:ext>
                  </a:extLst>
                </a:gridCol>
                <a:gridCol w="1426845">
                  <a:extLst>
                    <a:ext uri="{9D8B030D-6E8A-4147-A177-3AD203B41FA5}">
                      <a16:colId xmlns:a16="http://schemas.microsoft.com/office/drawing/2014/main" val="20003"/>
                    </a:ext>
                  </a:extLst>
                </a:gridCol>
                <a:gridCol w="1367790">
                  <a:extLst>
                    <a:ext uri="{9D8B030D-6E8A-4147-A177-3AD203B41FA5}">
                      <a16:colId xmlns:a16="http://schemas.microsoft.com/office/drawing/2014/main" val="20004"/>
                    </a:ext>
                  </a:extLst>
                </a:gridCol>
                <a:gridCol w="1362709">
                  <a:extLst>
                    <a:ext uri="{9D8B030D-6E8A-4147-A177-3AD203B41FA5}">
                      <a16:colId xmlns:a16="http://schemas.microsoft.com/office/drawing/2014/main" val="20005"/>
                    </a:ext>
                  </a:extLst>
                </a:gridCol>
                <a:gridCol w="1416050">
                  <a:extLst>
                    <a:ext uri="{9D8B030D-6E8A-4147-A177-3AD203B41FA5}">
                      <a16:colId xmlns:a16="http://schemas.microsoft.com/office/drawing/2014/main" val="20006"/>
                    </a:ext>
                  </a:extLst>
                </a:gridCol>
                <a:gridCol w="1111884">
                  <a:extLst>
                    <a:ext uri="{9D8B030D-6E8A-4147-A177-3AD203B41FA5}">
                      <a16:colId xmlns:a16="http://schemas.microsoft.com/office/drawing/2014/main" val="20007"/>
                    </a:ext>
                  </a:extLst>
                </a:gridCol>
                <a:gridCol w="1503679">
                  <a:extLst>
                    <a:ext uri="{9D8B030D-6E8A-4147-A177-3AD203B41FA5}">
                      <a16:colId xmlns:a16="http://schemas.microsoft.com/office/drawing/2014/main" val="20008"/>
                    </a:ext>
                  </a:extLst>
                </a:gridCol>
                <a:gridCol w="1488440">
                  <a:extLst>
                    <a:ext uri="{9D8B030D-6E8A-4147-A177-3AD203B41FA5}">
                      <a16:colId xmlns:a16="http://schemas.microsoft.com/office/drawing/2014/main" val="20009"/>
                    </a:ext>
                  </a:extLst>
                </a:gridCol>
              </a:tblGrid>
              <a:tr h="212175">
                <a:tc>
                  <a:txBody>
                    <a:bodyPr/>
                    <a:lstStyle/>
                    <a:p>
                      <a:pPr>
                        <a:lnSpc>
                          <a:spcPct val="100000"/>
                        </a:lnSpc>
                        <a:tabLst>
                          <a:tab pos="719455"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59055">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101600">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42545">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42545">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47625">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255270">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marL="119380">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extLst>
                  <a:ext uri="{0D108BD9-81ED-4DB2-BD59-A6C34878D82A}">
                    <a16:rowId xmlns:a16="http://schemas.microsoft.com/office/drawing/2014/main" val="10001"/>
                  </a:ext>
                </a:extLst>
              </a:tr>
              <a:tr h="262335">
                <a:tc>
                  <a:txBody>
                    <a:bodyPr/>
                    <a:lstStyle/>
                    <a:p>
                      <a:pPr marL="719455">
                        <a:lnSpc>
                          <a:spcPct val="100000"/>
                        </a:lnSpc>
                        <a:spcBef>
                          <a:spcPts val="590"/>
                        </a:spcBef>
                      </a:pPr>
                      <a:r>
                        <a:rPr sz="1100" u="sng" spc="5">
                          <a:solidFill>
                            <a:srgbClr val="3C3C3B"/>
                          </a:solidFill>
                          <a:uFill>
                            <a:solidFill>
                              <a:srgbClr val="3C3C3B"/>
                            </a:solidFill>
                          </a:uFill>
                          <a:latin typeface="Calibri"/>
                          <a:cs typeface="Calibri"/>
                        </a:rPr>
                        <a:t>Add</a:t>
                      </a:r>
                      <a:r>
                        <a:rPr sz="1100" u="sng" spc="-4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from</a:t>
                      </a:r>
                      <a:r>
                        <a:rPr sz="1100" u="sng" spc="-4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product,</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tc>
                  <a:txBody>
                    <a:bodyPr/>
                    <a:lstStyle/>
                    <a:p>
                      <a:pPr marL="59055">
                        <a:lnSpc>
                          <a:spcPct val="100000"/>
                        </a:lnSpc>
                        <a:spcBef>
                          <a:spcPts val="595"/>
                        </a:spcBef>
                      </a:pPr>
                      <a:r>
                        <a:rPr sz="1100" spc="5">
                          <a:solidFill>
                            <a:srgbClr val="3C3C3B"/>
                          </a:solidFill>
                          <a:latin typeface="Calibri"/>
                          <a:cs typeface="Calibri"/>
                        </a:rPr>
                        <a:t>Fav:</a:t>
                      </a:r>
                      <a:r>
                        <a:rPr sz="1100" spc="-50">
                          <a:solidFill>
                            <a:srgbClr val="3C3C3B"/>
                          </a:solidFill>
                          <a:latin typeface="Calibri"/>
                          <a:cs typeface="Calibri"/>
                        </a:rPr>
                        <a:t> </a:t>
                      </a:r>
                      <a:r>
                        <a:rPr sz="1100" spc="5">
                          <a:solidFill>
                            <a:srgbClr val="3C3C3B"/>
                          </a:solidFill>
                          <a:latin typeface="Calibri"/>
                          <a:cs typeface="Calibri"/>
                        </a:rPr>
                        <a:t>Online/in-store</a:t>
                      </a:r>
                      <a:endParaRPr sz="1100">
                        <a:latin typeface="Calibri"/>
                        <a:cs typeface="Calibri"/>
                      </a:endParaRPr>
                    </a:p>
                  </a:txBody>
                  <a:tcPr marL="0" marR="0" marT="75565" marB="0"/>
                </a:tc>
                <a:tc>
                  <a:txBody>
                    <a:bodyPr/>
                    <a:lstStyle/>
                    <a:p>
                      <a:pPr>
                        <a:lnSpc>
                          <a:spcPct val="100000"/>
                        </a:lnSpc>
                        <a:spcBef>
                          <a:spcPts val="595"/>
                        </a:spcBef>
                      </a:pPr>
                      <a:r>
                        <a:rPr sz="1100">
                          <a:solidFill>
                            <a:srgbClr val="3C3C3B"/>
                          </a:solidFill>
                          <a:latin typeface="Calibri"/>
                          <a:cs typeface="Calibri"/>
                        </a:rPr>
                        <a:t>Nectar</a:t>
                      </a:r>
                      <a:r>
                        <a:rPr sz="1100" spc="-55">
                          <a:solidFill>
                            <a:srgbClr val="3C3C3B"/>
                          </a:solidFill>
                          <a:latin typeface="Calibri"/>
                          <a:cs typeface="Calibri"/>
                        </a:rPr>
                        <a:t> </a:t>
                      </a:r>
                      <a:r>
                        <a:rPr sz="1100" spc="15">
                          <a:solidFill>
                            <a:srgbClr val="3C3C3B"/>
                          </a:solidFill>
                          <a:latin typeface="Calibri"/>
                          <a:cs typeface="Calibri"/>
                        </a:rPr>
                        <a:t>Card,</a:t>
                      </a:r>
                      <a:endParaRPr sz="1100">
                        <a:latin typeface="Calibri"/>
                        <a:cs typeface="Calibri"/>
                      </a:endParaRPr>
                    </a:p>
                  </a:txBody>
                  <a:tcPr marL="0" marR="0" marT="75565" marB="0"/>
                </a:tc>
                <a:tc>
                  <a:txBody>
                    <a:bodyPr/>
                    <a:lstStyle/>
                    <a:p>
                      <a:pPr marL="101600">
                        <a:lnSpc>
                          <a:spcPct val="100000"/>
                        </a:lnSpc>
                        <a:spcBef>
                          <a:spcPts val="590"/>
                        </a:spcBef>
                      </a:pPr>
                      <a:r>
                        <a:rPr sz="1100" spc="5">
                          <a:solidFill>
                            <a:srgbClr val="3C3C3B"/>
                          </a:solidFill>
                          <a:latin typeface="Calibri"/>
                          <a:cs typeface="Calibri"/>
                        </a:rPr>
                        <a:t>Add</a:t>
                      </a:r>
                      <a:r>
                        <a:rPr sz="1100" spc="-45">
                          <a:solidFill>
                            <a:srgbClr val="3C3C3B"/>
                          </a:solidFill>
                          <a:latin typeface="Calibri"/>
                          <a:cs typeface="Calibri"/>
                        </a:rPr>
                        <a:t> </a:t>
                      </a:r>
                      <a:r>
                        <a:rPr sz="1100">
                          <a:solidFill>
                            <a:srgbClr val="3C3C3B"/>
                          </a:solidFill>
                          <a:latin typeface="Calibri"/>
                          <a:cs typeface="Calibri"/>
                        </a:rPr>
                        <a:t>from</a:t>
                      </a:r>
                      <a:r>
                        <a:rPr sz="1100" spc="-40">
                          <a:solidFill>
                            <a:srgbClr val="3C3C3B"/>
                          </a:solidFill>
                          <a:latin typeface="Calibri"/>
                          <a:cs typeface="Calibri"/>
                        </a:rPr>
                        <a:t> </a:t>
                      </a:r>
                      <a:r>
                        <a:rPr sz="1100" spc="15">
                          <a:solidFill>
                            <a:srgbClr val="3C3C3B"/>
                          </a:solidFill>
                          <a:latin typeface="Calibri"/>
                          <a:cs typeface="Calibri"/>
                        </a:rPr>
                        <a:t>product</a:t>
                      </a:r>
                      <a:r>
                        <a:rPr sz="1100" spc="-40">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a:txBody>
                  <a:tcPr marL="0" marR="0" marT="74930" marB="0"/>
                </a:tc>
                <a:tc>
                  <a:txBody>
                    <a:bodyPr/>
                    <a:lstStyle/>
                    <a:p>
                      <a:pPr marL="42545">
                        <a:lnSpc>
                          <a:spcPct val="100000"/>
                        </a:lnSpc>
                        <a:spcBef>
                          <a:spcPts val="595"/>
                        </a:spcBef>
                      </a:pPr>
                      <a:r>
                        <a:rPr sz="1100" spc="5">
                          <a:solidFill>
                            <a:srgbClr val="3C3C3B"/>
                          </a:solidFill>
                          <a:latin typeface="Calibri"/>
                          <a:cs typeface="Calibri"/>
                        </a:rPr>
                        <a:t>Add</a:t>
                      </a:r>
                      <a:r>
                        <a:rPr sz="1100" spc="-45">
                          <a:solidFill>
                            <a:srgbClr val="3C3C3B"/>
                          </a:solidFill>
                          <a:latin typeface="Calibri"/>
                          <a:cs typeface="Calibri"/>
                        </a:rPr>
                        <a:t> </a:t>
                      </a:r>
                      <a:r>
                        <a:rPr sz="1100">
                          <a:solidFill>
                            <a:srgbClr val="3C3C3B"/>
                          </a:solidFill>
                          <a:latin typeface="Calibri"/>
                          <a:cs typeface="Calibri"/>
                        </a:rPr>
                        <a:t>from</a:t>
                      </a:r>
                      <a:r>
                        <a:rPr sz="1100" spc="-40">
                          <a:solidFill>
                            <a:srgbClr val="3C3C3B"/>
                          </a:solidFill>
                          <a:latin typeface="Calibri"/>
                          <a:cs typeface="Calibri"/>
                        </a:rPr>
                        <a:t> </a:t>
                      </a:r>
                      <a:r>
                        <a:rPr sz="1100" spc="15">
                          <a:solidFill>
                            <a:srgbClr val="3C3C3B"/>
                          </a:solidFill>
                          <a:latin typeface="Calibri"/>
                          <a:cs typeface="Calibri"/>
                        </a:rPr>
                        <a:t>product</a:t>
                      </a:r>
                      <a:r>
                        <a:rPr sz="1100" spc="-40">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a:txBody>
                  <a:tcPr marL="0" marR="0" marT="75565" marB="0"/>
                </a:tc>
                <a:tc>
                  <a:txBody>
                    <a:bodyPr/>
                    <a:lstStyle/>
                    <a:p>
                      <a:pPr marL="42545">
                        <a:lnSpc>
                          <a:spcPct val="100000"/>
                        </a:lnSpc>
                        <a:spcBef>
                          <a:spcPts val="590"/>
                        </a:spcBef>
                      </a:pPr>
                      <a:r>
                        <a:rPr sz="1100" u="sng" spc="5">
                          <a:solidFill>
                            <a:srgbClr val="3C3C3B"/>
                          </a:solidFill>
                          <a:uFill>
                            <a:solidFill>
                              <a:srgbClr val="3C3C3B"/>
                            </a:solidFill>
                          </a:uFill>
                          <a:latin typeface="Calibri"/>
                          <a:cs typeface="Calibri"/>
                        </a:rPr>
                        <a:t>Add</a:t>
                      </a:r>
                      <a:r>
                        <a:rPr sz="1100" u="sng" spc="-4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from</a:t>
                      </a:r>
                      <a:r>
                        <a:rPr sz="1100" u="sng" spc="-4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product,</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tc>
                  <a:txBody>
                    <a:bodyPr/>
                    <a:lstStyle/>
                    <a:p>
                      <a:pPr marL="48260">
                        <a:lnSpc>
                          <a:spcPct val="100000"/>
                        </a:lnSpc>
                        <a:spcBef>
                          <a:spcPts val="595"/>
                        </a:spcBef>
                      </a:pPr>
                      <a:r>
                        <a:rPr sz="1100" spc="5">
                          <a:solidFill>
                            <a:srgbClr val="3C3C3B"/>
                          </a:solidFill>
                          <a:latin typeface="Calibri"/>
                          <a:cs typeface="Calibri"/>
                        </a:rPr>
                        <a:t>Add</a:t>
                      </a:r>
                      <a:r>
                        <a:rPr sz="1100" spc="-40">
                          <a:solidFill>
                            <a:srgbClr val="3C3C3B"/>
                          </a:solidFill>
                          <a:latin typeface="Calibri"/>
                          <a:cs typeface="Calibri"/>
                        </a:rPr>
                        <a:t> </a:t>
                      </a:r>
                      <a:r>
                        <a:rPr sz="1100">
                          <a:solidFill>
                            <a:srgbClr val="3C3C3B"/>
                          </a:solidFill>
                          <a:latin typeface="Calibri"/>
                          <a:cs typeface="Calibri"/>
                        </a:rPr>
                        <a:t>from</a:t>
                      </a:r>
                      <a:r>
                        <a:rPr sz="1100" spc="-40">
                          <a:solidFill>
                            <a:srgbClr val="3C3C3B"/>
                          </a:solidFill>
                          <a:latin typeface="Calibri"/>
                          <a:cs typeface="Calibri"/>
                        </a:rPr>
                        <a:t> </a:t>
                      </a:r>
                      <a:r>
                        <a:rPr sz="1100" spc="10">
                          <a:solidFill>
                            <a:srgbClr val="3C3C3B"/>
                          </a:solidFill>
                          <a:latin typeface="Calibri"/>
                          <a:cs typeface="Calibri"/>
                        </a:rPr>
                        <a:t>product,</a:t>
                      </a:r>
                      <a:endParaRPr sz="1100">
                        <a:latin typeface="Calibri"/>
                        <a:cs typeface="Calibri"/>
                      </a:endParaRPr>
                    </a:p>
                  </a:txBody>
                  <a:tcPr marL="0" marR="0" marT="75565" marB="0"/>
                </a:tc>
                <a:tc>
                  <a:txBody>
                    <a:bodyPr/>
                    <a:lstStyle/>
                    <a:p>
                      <a:pPr>
                        <a:lnSpc>
                          <a:spcPct val="100000"/>
                        </a:lnSpc>
                        <a:spcBef>
                          <a:spcPts val="595"/>
                        </a:spcBef>
                      </a:pPr>
                      <a:r>
                        <a:rPr sz="1100" spc="5">
                          <a:solidFill>
                            <a:srgbClr val="3C3C3B"/>
                          </a:solidFill>
                          <a:latin typeface="Calibri"/>
                          <a:cs typeface="Calibri"/>
                        </a:rPr>
                        <a:t>None</a:t>
                      </a:r>
                      <a:endParaRPr sz="1100">
                        <a:latin typeface="Calibri"/>
                        <a:cs typeface="Calibri"/>
                      </a:endParaRPr>
                    </a:p>
                  </a:txBody>
                  <a:tcPr marL="0" marR="0" marT="75565" marB="0"/>
                </a:tc>
                <a:tc>
                  <a:txBody>
                    <a:bodyPr/>
                    <a:lstStyle/>
                    <a:p>
                      <a:pPr marL="255270">
                        <a:lnSpc>
                          <a:spcPct val="100000"/>
                        </a:lnSpc>
                        <a:spcBef>
                          <a:spcPts val="595"/>
                        </a:spcBef>
                      </a:pPr>
                      <a:r>
                        <a:rPr sz="1100" spc="5">
                          <a:solidFill>
                            <a:srgbClr val="3C3C3B"/>
                          </a:solidFill>
                          <a:latin typeface="Calibri"/>
                          <a:cs typeface="Calibri"/>
                        </a:rPr>
                        <a:t>None</a:t>
                      </a:r>
                      <a:endParaRPr sz="1100">
                        <a:latin typeface="Calibri"/>
                        <a:cs typeface="Calibri"/>
                      </a:endParaRPr>
                    </a:p>
                  </a:txBody>
                  <a:tcPr marL="0" marR="0" marT="75565" marB="0"/>
                </a:tc>
                <a:tc>
                  <a:txBody>
                    <a:bodyPr/>
                    <a:lstStyle/>
                    <a:p>
                      <a:pPr marL="120650">
                        <a:lnSpc>
                          <a:spcPct val="100000"/>
                        </a:lnSpc>
                        <a:spcBef>
                          <a:spcPts val="590"/>
                        </a:spcBef>
                      </a:pPr>
                      <a:r>
                        <a:rPr sz="1100" spc="5">
                          <a:solidFill>
                            <a:srgbClr val="3C3C3B"/>
                          </a:solidFill>
                          <a:latin typeface="Calibri"/>
                          <a:cs typeface="Calibri"/>
                        </a:rPr>
                        <a:t>Add</a:t>
                      </a:r>
                      <a:r>
                        <a:rPr sz="1100" spc="-50">
                          <a:solidFill>
                            <a:srgbClr val="3C3C3B"/>
                          </a:solidFill>
                          <a:latin typeface="Calibri"/>
                          <a:cs typeface="Calibri"/>
                        </a:rPr>
                        <a:t> </a:t>
                      </a:r>
                      <a:r>
                        <a:rPr sz="1100">
                          <a:solidFill>
                            <a:srgbClr val="3C3C3B"/>
                          </a:solidFill>
                          <a:latin typeface="Calibri"/>
                          <a:cs typeface="Calibri"/>
                        </a:rPr>
                        <a:t>from</a:t>
                      </a:r>
                      <a:r>
                        <a:rPr sz="1100" spc="-45">
                          <a:solidFill>
                            <a:srgbClr val="3C3C3B"/>
                          </a:solidFill>
                          <a:latin typeface="Calibri"/>
                          <a:cs typeface="Calibri"/>
                        </a:rPr>
                        <a:t> </a:t>
                      </a:r>
                      <a:r>
                        <a:rPr sz="1100" spc="15">
                          <a:solidFill>
                            <a:srgbClr val="3C3C3B"/>
                          </a:solidFill>
                          <a:latin typeface="Calibri"/>
                          <a:cs typeface="Calibri"/>
                        </a:rPr>
                        <a:t>product</a:t>
                      </a:r>
                      <a:endParaRPr sz="1100">
                        <a:latin typeface="Calibri"/>
                        <a:cs typeface="Calibri"/>
                      </a:endParaRPr>
                    </a:p>
                  </a:txBody>
                  <a:tcPr marL="0" marR="0" marT="74930" marB="0"/>
                </a:tc>
                <a:extLst>
                  <a:ext uri="{0D108BD9-81ED-4DB2-BD59-A6C34878D82A}">
                    <a16:rowId xmlns:a16="http://schemas.microsoft.com/office/drawing/2014/main" val="10002"/>
                  </a:ext>
                </a:extLst>
              </a:tr>
              <a:tr h="177838">
                <a:tc>
                  <a:txBody>
                    <a:bodyPr/>
                    <a:lstStyle/>
                    <a:p>
                      <a:pPr marL="719455">
                        <a:lnSpc>
                          <a:spcPts val="1250"/>
                        </a:lnSpc>
                      </a:pPr>
                      <a:r>
                        <a:rPr sz="1100" u="sng" spc="5">
                          <a:solidFill>
                            <a:srgbClr val="3C3C3B"/>
                          </a:solidFill>
                          <a:uFill>
                            <a:solidFill>
                              <a:srgbClr val="3C3C3B"/>
                            </a:solidFill>
                          </a:uFill>
                          <a:latin typeface="Calibri"/>
                          <a:cs typeface="Calibri"/>
                        </a:rPr>
                        <a:t>favourited</a:t>
                      </a:r>
                      <a:r>
                        <a:rPr sz="1100" u="sng" spc="-60">
                          <a:solidFill>
                            <a:srgbClr val="3C3C3B"/>
                          </a:solidFill>
                          <a:uFill>
                            <a:solidFill>
                              <a:srgbClr val="3C3C3B"/>
                            </a:solidFill>
                          </a:uFill>
                          <a:latin typeface="Calibri"/>
                          <a:cs typeface="Calibri"/>
                        </a:rPr>
                        <a:t> </a:t>
                      </a:r>
                      <a:r>
                        <a:rPr sz="1100" u="sng" spc="25">
                          <a:solidFill>
                            <a:srgbClr val="3C3C3B"/>
                          </a:solidFill>
                          <a:uFill>
                            <a:solidFill>
                              <a:srgbClr val="3C3C3B"/>
                            </a:solidFill>
                          </a:uFill>
                          <a:latin typeface="Calibri"/>
                          <a:cs typeface="Calibri"/>
                        </a:rPr>
                        <a:t>and</a:t>
                      </a:r>
                      <a:r>
                        <a:rPr lang="en-GB" sz="1100" u="sng" spc="-6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59055">
                        <a:lnSpc>
                          <a:spcPts val="1250"/>
                        </a:lnSpc>
                      </a:pPr>
                      <a:r>
                        <a:rPr sz="1100" spc="20">
                          <a:solidFill>
                            <a:srgbClr val="3C3C3B"/>
                          </a:solidFill>
                          <a:latin typeface="Calibri"/>
                          <a:cs typeface="Calibri"/>
                        </a:rPr>
                        <a:t>purchases</a:t>
                      </a:r>
                      <a:r>
                        <a:rPr sz="1100" spc="-55">
                          <a:solidFill>
                            <a:srgbClr val="3C3C3B"/>
                          </a:solidFill>
                          <a:latin typeface="Calibri"/>
                          <a:cs typeface="Calibri"/>
                        </a:rPr>
                        <a:t> </a:t>
                      </a:r>
                      <a:r>
                        <a:rPr sz="1100">
                          <a:solidFill>
                            <a:srgbClr val="3C3C3B"/>
                          </a:solidFill>
                          <a:latin typeface="Calibri"/>
                          <a:cs typeface="Calibri"/>
                        </a:rPr>
                        <a:t>from</a:t>
                      </a:r>
                      <a:r>
                        <a:rPr sz="1100" spc="-50">
                          <a:solidFill>
                            <a:srgbClr val="3C3C3B"/>
                          </a:solidFill>
                          <a:latin typeface="Calibri"/>
                          <a:cs typeface="Calibri"/>
                        </a:rPr>
                        <a:t> </a:t>
                      </a:r>
                      <a:r>
                        <a:rPr sz="1100" spc="15">
                          <a:solidFill>
                            <a:srgbClr val="3C3C3B"/>
                          </a:solidFill>
                          <a:latin typeface="Calibri"/>
                          <a:cs typeface="Calibri"/>
                        </a:rPr>
                        <a:t>last</a:t>
                      </a:r>
                      <a:endParaRPr sz="1100">
                        <a:latin typeface="Calibri"/>
                        <a:cs typeface="Calibri"/>
                      </a:endParaRPr>
                    </a:p>
                  </a:txBody>
                  <a:tcPr marL="0" marR="0" marT="0" marB="0"/>
                </a:tc>
                <a:tc>
                  <a:txBody>
                    <a:bodyPr/>
                    <a:lstStyle/>
                    <a:p>
                      <a:pPr>
                        <a:lnSpc>
                          <a:spcPts val="1250"/>
                        </a:lnSpc>
                      </a:pPr>
                      <a:r>
                        <a:rPr sz="1100" spc="20">
                          <a:solidFill>
                            <a:srgbClr val="3C3C3B"/>
                          </a:solidFill>
                          <a:latin typeface="Calibri"/>
                          <a:cs typeface="Calibri"/>
                        </a:rPr>
                        <a:t>based</a:t>
                      </a:r>
                      <a:r>
                        <a:rPr sz="1100" spc="-45">
                          <a:solidFill>
                            <a:srgbClr val="3C3C3B"/>
                          </a:solidFill>
                          <a:latin typeface="Calibri"/>
                          <a:cs typeface="Calibri"/>
                        </a:rPr>
                        <a:t> </a:t>
                      </a:r>
                      <a:r>
                        <a:rPr sz="1100" spc="15">
                          <a:solidFill>
                            <a:srgbClr val="3C3C3B"/>
                          </a:solidFill>
                          <a:latin typeface="Calibri"/>
                          <a:cs typeface="Calibri"/>
                        </a:rPr>
                        <a:t>on</a:t>
                      </a:r>
                      <a:r>
                        <a:rPr sz="1100" spc="-45">
                          <a:solidFill>
                            <a:srgbClr val="3C3C3B"/>
                          </a:solidFill>
                          <a:latin typeface="Calibri"/>
                          <a:cs typeface="Calibri"/>
                        </a:rPr>
                        <a:t> </a:t>
                      </a:r>
                      <a:r>
                        <a:rPr sz="1100" spc="5">
                          <a:solidFill>
                            <a:srgbClr val="3C3C3B"/>
                          </a:solidFill>
                          <a:latin typeface="Calibri"/>
                          <a:cs typeface="Calibri"/>
                        </a:rPr>
                        <a:t>frequently</a:t>
                      </a:r>
                      <a:endParaRPr sz="1100">
                        <a:latin typeface="Calibri"/>
                        <a:cs typeface="Calibri"/>
                      </a:endParaRPr>
                    </a:p>
                  </a:txBody>
                  <a:tcPr marL="0" marR="0" marT="0" marB="0"/>
                </a:tc>
                <a:tc>
                  <a:txBody>
                    <a:bodyPr/>
                    <a:lstStyle/>
                    <a:p>
                      <a:pPr marL="101600">
                        <a:lnSpc>
                          <a:spcPts val="1250"/>
                        </a:lnSpc>
                      </a:pPr>
                      <a:r>
                        <a:rPr sz="1100" spc="5">
                          <a:solidFill>
                            <a:srgbClr val="3C3C3B"/>
                          </a:solidFill>
                          <a:latin typeface="Calibri"/>
                          <a:cs typeface="Calibri"/>
                        </a:rPr>
                        <a:t>frequently</a:t>
                      </a:r>
                      <a:r>
                        <a:rPr sz="1100" spc="-50">
                          <a:solidFill>
                            <a:srgbClr val="3C3C3B"/>
                          </a:solidFill>
                          <a:latin typeface="Calibri"/>
                          <a:cs typeface="Calibri"/>
                        </a:rPr>
                        <a:t> </a:t>
                      </a:r>
                      <a:r>
                        <a:rPr sz="1100" spc="20">
                          <a:solidFill>
                            <a:srgbClr val="3C3C3B"/>
                          </a:solidFill>
                          <a:latin typeface="Calibri"/>
                          <a:cs typeface="Calibri"/>
                        </a:rPr>
                        <a:t>bought</a:t>
                      </a:r>
                      <a:endParaRPr sz="1100">
                        <a:latin typeface="Calibri"/>
                        <a:cs typeface="Calibri"/>
                      </a:endParaRPr>
                    </a:p>
                  </a:txBody>
                  <a:tcPr marL="0" marR="0" marT="0" marB="0"/>
                </a:tc>
                <a:tc>
                  <a:txBody>
                    <a:bodyPr/>
                    <a:lstStyle/>
                    <a:p>
                      <a:pPr marL="42545">
                        <a:lnSpc>
                          <a:spcPts val="1250"/>
                        </a:lnSpc>
                      </a:pPr>
                      <a:r>
                        <a:rPr sz="1100" spc="5">
                          <a:solidFill>
                            <a:srgbClr val="3C3C3B"/>
                          </a:solidFill>
                          <a:latin typeface="Calibri"/>
                          <a:cs typeface="Calibri"/>
                        </a:rPr>
                        <a:t>frequently</a:t>
                      </a:r>
                      <a:r>
                        <a:rPr sz="1100" spc="-50">
                          <a:solidFill>
                            <a:srgbClr val="3C3C3B"/>
                          </a:solidFill>
                          <a:latin typeface="Calibri"/>
                          <a:cs typeface="Calibri"/>
                        </a:rPr>
                        <a:t> </a:t>
                      </a:r>
                      <a:r>
                        <a:rPr sz="1100" spc="20">
                          <a:solidFill>
                            <a:srgbClr val="3C3C3B"/>
                          </a:solidFill>
                          <a:latin typeface="Calibri"/>
                          <a:cs typeface="Calibri"/>
                        </a:rPr>
                        <a:t>bought</a:t>
                      </a:r>
                      <a:endParaRPr sz="1100">
                        <a:latin typeface="Calibri"/>
                        <a:cs typeface="Calibri"/>
                      </a:endParaRPr>
                    </a:p>
                  </a:txBody>
                  <a:tcPr marL="0" marR="0" marT="0" marB="0"/>
                </a:tc>
                <a:tc>
                  <a:txBody>
                    <a:bodyPr/>
                    <a:lstStyle/>
                    <a:p>
                      <a:pPr marL="42545">
                        <a:lnSpc>
                          <a:spcPts val="1250"/>
                        </a:lnSpc>
                      </a:pPr>
                      <a:r>
                        <a:rPr sz="1100" u="sng" spc="5">
                          <a:solidFill>
                            <a:srgbClr val="3C3C3B"/>
                          </a:solidFill>
                          <a:uFill>
                            <a:solidFill>
                              <a:srgbClr val="3C3C3B"/>
                            </a:solidFill>
                          </a:uFill>
                          <a:latin typeface="Calibri"/>
                          <a:cs typeface="Calibri"/>
                        </a:rPr>
                        <a:t>online/in-store</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48260">
                        <a:lnSpc>
                          <a:spcPts val="1250"/>
                        </a:lnSpc>
                      </a:pPr>
                      <a:r>
                        <a:rPr sz="1100" spc="5">
                          <a:solidFill>
                            <a:srgbClr val="3C3C3B"/>
                          </a:solidFill>
                          <a:latin typeface="Calibri"/>
                          <a:cs typeface="Calibri"/>
                        </a:rPr>
                        <a:t>favourited</a:t>
                      </a:r>
                      <a:r>
                        <a:rPr sz="1100" spc="-45">
                          <a:solidFill>
                            <a:srgbClr val="3C3C3B"/>
                          </a:solidFill>
                          <a:latin typeface="Calibri"/>
                          <a:cs typeface="Calibri"/>
                        </a:rPr>
                        <a:t> </a:t>
                      </a:r>
                      <a:r>
                        <a:rPr sz="1100" spc="10">
                          <a:solidFill>
                            <a:srgbClr val="3C3C3B"/>
                          </a:solidFill>
                          <a:latin typeface="Calibri"/>
                          <a:cs typeface="Calibri"/>
                        </a:rPr>
                        <a:t>items</a:t>
                      </a:r>
                      <a:r>
                        <a:rPr sz="1100" spc="-40">
                          <a:solidFill>
                            <a:srgbClr val="3C3C3B"/>
                          </a:solidFill>
                          <a:latin typeface="Calibri"/>
                          <a:cs typeface="Calibri"/>
                        </a:rPr>
                        <a:t> </a:t>
                      </a:r>
                      <a:r>
                        <a:rPr sz="1100" spc="5">
                          <a:solidFill>
                            <a:srgbClr val="3C3C3B"/>
                          </a:solidFill>
                          <a:latin typeface="Calibri"/>
                          <a:cs typeface="Calibri"/>
                        </a:rPr>
                        <a:t>only.</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5270">
                        <a:lnSpc>
                          <a:spcPts val="1250"/>
                        </a:lnSpc>
                      </a:pPr>
                      <a:r>
                        <a:rPr sz="1100" spc="10">
                          <a:solidFill>
                            <a:srgbClr val="3C3C3B"/>
                          </a:solidFill>
                          <a:latin typeface="Calibri"/>
                          <a:cs typeface="Calibri"/>
                        </a:rPr>
                        <a:t>Past</a:t>
                      </a:r>
                      <a:r>
                        <a:rPr sz="1100" spc="-50">
                          <a:solidFill>
                            <a:srgbClr val="3C3C3B"/>
                          </a:solidFill>
                          <a:latin typeface="Calibri"/>
                          <a:cs typeface="Calibri"/>
                        </a:rPr>
                        <a:t> </a:t>
                      </a:r>
                      <a:r>
                        <a:rPr sz="1100" spc="20">
                          <a:solidFill>
                            <a:srgbClr val="3C3C3B"/>
                          </a:solidFill>
                          <a:latin typeface="Calibri"/>
                          <a:cs typeface="Calibri"/>
                        </a:rPr>
                        <a:t>Purchases</a:t>
                      </a:r>
                      <a:r>
                        <a:rPr sz="1100" spc="-50">
                          <a:solidFill>
                            <a:srgbClr val="3C3C3B"/>
                          </a:solidFill>
                          <a:latin typeface="Calibri"/>
                          <a:cs typeface="Calibri"/>
                        </a:rPr>
                        <a:t> </a:t>
                      </a:r>
                      <a:r>
                        <a:rPr sz="1100" spc="-20">
                          <a:solidFill>
                            <a:srgbClr val="3C3C3B"/>
                          </a:solidFill>
                          <a:latin typeface="Calibri"/>
                          <a:cs typeface="Calibri"/>
                        </a:rPr>
                        <a:t>–</a:t>
                      </a:r>
                      <a:endParaRPr sz="1100">
                        <a:latin typeface="Calibri"/>
                        <a:cs typeface="Calibri"/>
                      </a:endParaRPr>
                    </a:p>
                  </a:txBody>
                  <a:tcPr marL="0" marR="0" marT="0" marB="0"/>
                </a:tc>
                <a:tc>
                  <a:txBody>
                    <a:bodyPr/>
                    <a:lstStyle/>
                    <a:p>
                      <a:pPr marL="120650">
                        <a:lnSpc>
                          <a:spcPts val="1250"/>
                        </a:lnSpc>
                      </a:pPr>
                      <a:r>
                        <a:rPr sz="1100">
                          <a:solidFill>
                            <a:srgbClr val="3C3C3B"/>
                          </a:solidFill>
                          <a:latin typeface="Calibri"/>
                          <a:cs typeface="Calibri"/>
                        </a:rPr>
                        <a:t>to</a:t>
                      </a:r>
                      <a:r>
                        <a:rPr sz="1100" spc="-45">
                          <a:solidFill>
                            <a:srgbClr val="3C3C3B"/>
                          </a:solidFill>
                          <a:latin typeface="Calibri"/>
                          <a:cs typeface="Calibri"/>
                        </a:rPr>
                        <a:t> </a:t>
                      </a:r>
                      <a:r>
                        <a:rPr sz="1100" spc="20">
                          <a:solidFill>
                            <a:srgbClr val="3C3C3B"/>
                          </a:solidFill>
                          <a:latin typeface="Calibri"/>
                          <a:cs typeface="Calibri"/>
                        </a:rPr>
                        <a:t>primary</a:t>
                      </a:r>
                      <a:r>
                        <a:rPr sz="1100" spc="-45">
                          <a:solidFill>
                            <a:srgbClr val="3C3C3B"/>
                          </a:solidFill>
                          <a:latin typeface="Calibri"/>
                          <a:cs typeface="Calibri"/>
                        </a:rPr>
                        <a:t> </a:t>
                      </a:r>
                      <a:r>
                        <a:rPr sz="1100" spc="10">
                          <a:solidFill>
                            <a:srgbClr val="3C3C3B"/>
                          </a:solidFill>
                          <a:latin typeface="Calibri"/>
                          <a:cs typeface="Calibri"/>
                        </a:rPr>
                        <a:t>list,</a:t>
                      </a:r>
                      <a:r>
                        <a:rPr sz="1100" spc="-45">
                          <a:solidFill>
                            <a:srgbClr val="3C3C3B"/>
                          </a:solidFill>
                          <a:latin typeface="Calibri"/>
                          <a:cs typeface="Calibri"/>
                        </a:rPr>
                        <a:t> </a:t>
                      </a:r>
                      <a:r>
                        <a:rPr sz="1100" spc="15">
                          <a:solidFill>
                            <a:srgbClr val="3C3C3B"/>
                          </a:solidFill>
                          <a:latin typeface="Calibri"/>
                          <a:cs typeface="Calibri"/>
                        </a:rPr>
                        <a:t>no</a:t>
                      </a:r>
                      <a:endParaRPr sz="1100">
                        <a:latin typeface="Calibri"/>
                        <a:cs typeface="Calibri"/>
                      </a:endParaRPr>
                    </a:p>
                  </a:txBody>
                  <a:tcPr marL="0" marR="0" marT="0" marB="0"/>
                </a:tc>
                <a:extLst>
                  <a:ext uri="{0D108BD9-81ED-4DB2-BD59-A6C34878D82A}">
                    <a16:rowId xmlns:a16="http://schemas.microsoft.com/office/drawing/2014/main" val="10003"/>
                  </a:ext>
                </a:extLst>
              </a:tr>
              <a:tr h="177838">
                <a:tc>
                  <a:txBody>
                    <a:bodyPr/>
                    <a:lstStyle/>
                    <a:p>
                      <a:pPr marL="719455">
                        <a:lnSpc>
                          <a:spcPts val="1250"/>
                        </a:lnSpc>
                      </a:pPr>
                      <a:r>
                        <a:rPr lang="en-GB" sz="1100" u="sng" spc="5">
                          <a:solidFill>
                            <a:srgbClr val="3C3C3B"/>
                          </a:solidFill>
                          <a:uFill>
                            <a:solidFill>
                              <a:srgbClr val="3C3C3B"/>
                            </a:solidFill>
                          </a:uFill>
                          <a:latin typeface="Calibri"/>
                          <a:cs typeface="Calibri"/>
                        </a:rPr>
                        <a:t>Your Regulars</a:t>
                      </a:r>
                      <a:r>
                        <a:rPr sz="1100" u="sng" spc="5">
                          <a:solidFill>
                            <a:srgbClr val="3C3C3B"/>
                          </a:solidFill>
                          <a:uFill>
                            <a:solidFill>
                              <a:srgbClr val="3C3C3B"/>
                            </a:solidFill>
                          </a:uFill>
                          <a:latin typeface="Calibri"/>
                          <a:cs typeface="Calibri"/>
                        </a:rPr>
                        <a:t>,</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59055">
                        <a:lnSpc>
                          <a:spcPts val="1250"/>
                        </a:lnSpc>
                      </a:pPr>
                      <a:r>
                        <a:rPr sz="1100" spc="-15">
                          <a:solidFill>
                            <a:srgbClr val="3C3C3B"/>
                          </a:solidFill>
                          <a:latin typeface="Calibri"/>
                          <a:cs typeface="Calibri"/>
                        </a:rPr>
                        <a:t>13</a:t>
                      </a:r>
                      <a:r>
                        <a:rPr sz="1100" spc="-45">
                          <a:solidFill>
                            <a:srgbClr val="3C3C3B"/>
                          </a:solidFill>
                          <a:latin typeface="Calibri"/>
                          <a:cs typeface="Calibri"/>
                        </a:rPr>
                        <a:t> </a:t>
                      </a:r>
                      <a:r>
                        <a:rPr sz="1100" spc="15">
                          <a:solidFill>
                            <a:srgbClr val="3C3C3B"/>
                          </a:solidFill>
                          <a:latin typeface="Calibri"/>
                          <a:cs typeface="Calibri"/>
                        </a:rPr>
                        <a:t>months,</a:t>
                      </a:r>
                      <a:r>
                        <a:rPr sz="1100" spc="-40">
                          <a:solidFill>
                            <a:srgbClr val="3C3C3B"/>
                          </a:solidFill>
                          <a:latin typeface="Calibri"/>
                          <a:cs typeface="Calibri"/>
                        </a:rPr>
                        <a:t> </a:t>
                      </a:r>
                      <a:r>
                        <a:rPr sz="1100">
                          <a:solidFill>
                            <a:srgbClr val="3C3C3B"/>
                          </a:solidFill>
                          <a:latin typeface="Calibri"/>
                          <a:cs typeface="Calibri"/>
                        </a:rPr>
                        <a:t>filter</a:t>
                      </a:r>
                      <a:r>
                        <a:rPr sz="1100" spc="-40">
                          <a:solidFill>
                            <a:srgbClr val="3C3C3B"/>
                          </a:solidFill>
                          <a:latin typeface="Calibri"/>
                          <a:cs typeface="Calibri"/>
                        </a:rPr>
                        <a:t> </a:t>
                      </a:r>
                      <a:r>
                        <a:rPr sz="1100" spc="20">
                          <a:solidFill>
                            <a:srgbClr val="3C3C3B"/>
                          </a:solidFill>
                          <a:latin typeface="Calibri"/>
                          <a:cs typeface="Calibri"/>
                        </a:rPr>
                        <a:t>by</a:t>
                      </a:r>
                      <a:endParaRPr sz="1100">
                        <a:latin typeface="Calibri"/>
                        <a:cs typeface="Calibri"/>
                      </a:endParaRPr>
                    </a:p>
                  </a:txBody>
                  <a:tcPr marL="0" marR="0" marT="0" marB="0"/>
                </a:tc>
                <a:tc>
                  <a:txBody>
                    <a:bodyPr/>
                    <a:lstStyle/>
                    <a:p>
                      <a:pPr>
                        <a:lnSpc>
                          <a:spcPts val="1250"/>
                        </a:lnSpc>
                      </a:pPr>
                      <a:r>
                        <a:rPr sz="1100" spc="20">
                          <a:solidFill>
                            <a:srgbClr val="3C3C3B"/>
                          </a:solidFill>
                          <a:latin typeface="Calibri"/>
                          <a:cs typeface="Calibri"/>
                        </a:rPr>
                        <a:t>bought</a:t>
                      </a:r>
                      <a:r>
                        <a:rPr sz="1100" spc="-65">
                          <a:solidFill>
                            <a:srgbClr val="3C3C3B"/>
                          </a:solidFill>
                          <a:latin typeface="Calibri"/>
                          <a:cs typeface="Calibri"/>
                        </a:rPr>
                        <a:t> </a:t>
                      </a:r>
                      <a:r>
                        <a:rPr sz="1100" spc="10">
                          <a:solidFill>
                            <a:srgbClr val="3C3C3B"/>
                          </a:solidFill>
                          <a:latin typeface="Calibri"/>
                          <a:cs typeface="Calibri"/>
                        </a:rPr>
                        <a:t>items,</a:t>
                      </a:r>
                      <a:endParaRPr sz="1100">
                        <a:latin typeface="Calibri"/>
                        <a:cs typeface="Calibri"/>
                      </a:endParaRPr>
                    </a:p>
                  </a:txBody>
                  <a:tcPr marL="0" marR="0" marT="0" marB="0"/>
                </a:tc>
                <a:tc>
                  <a:txBody>
                    <a:bodyPr/>
                    <a:lstStyle/>
                    <a:p>
                      <a:pPr marL="101600">
                        <a:lnSpc>
                          <a:spcPts val="1250"/>
                        </a:lnSpc>
                      </a:pPr>
                      <a:r>
                        <a:rPr sz="1100" spc="10">
                          <a:solidFill>
                            <a:srgbClr val="3C3C3B"/>
                          </a:solidFill>
                          <a:latin typeface="Calibri"/>
                          <a:cs typeface="Calibri"/>
                        </a:rPr>
                        <a:t>items,</a:t>
                      </a:r>
                      <a:r>
                        <a:rPr sz="1100" spc="-55">
                          <a:solidFill>
                            <a:srgbClr val="3C3C3B"/>
                          </a:solidFill>
                          <a:latin typeface="Calibri"/>
                          <a:cs typeface="Calibri"/>
                        </a:rPr>
                        <a:t> </a:t>
                      </a:r>
                      <a:r>
                        <a:rPr sz="1100" spc="10">
                          <a:solidFill>
                            <a:srgbClr val="3C3C3B"/>
                          </a:solidFill>
                          <a:latin typeface="Calibri"/>
                          <a:cs typeface="Calibri"/>
                        </a:rPr>
                        <a:t>search</a:t>
                      </a:r>
                      <a:r>
                        <a:rPr sz="1100" spc="-50">
                          <a:solidFill>
                            <a:srgbClr val="3C3C3B"/>
                          </a:solidFill>
                          <a:latin typeface="Calibri"/>
                          <a:cs typeface="Calibri"/>
                        </a:rPr>
                        <a:t> </a:t>
                      </a:r>
                      <a:r>
                        <a:rPr sz="1100" spc="-5">
                          <a:solidFill>
                            <a:srgbClr val="3C3C3B"/>
                          </a:solidFill>
                          <a:latin typeface="Calibri"/>
                          <a:cs typeface="Calibri"/>
                        </a:rPr>
                        <a:t>for</a:t>
                      </a:r>
                      <a:endParaRPr sz="1100">
                        <a:latin typeface="Calibri"/>
                        <a:cs typeface="Calibri"/>
                      </a:endParaRPr>
                    </a:p>
                  </a:txBody>
                  <a:tcPr marL="0" marR="0" marT="0" marB="0"/>
                </a:tc>
                <a:tc>
                  <a:txBody>
                    <a:bodyPr/>
                    <a:lstStyle/>
                    <a:p>
                      <a:pPr marL="42545">
                        <a:lnSpc>
                          <a:spcPts val="1250"/>
                        </a:lnSpc>
                      </a:pPr>
                      <a:r>
                        <a:rPr sz="1100" spc="10">
                          <a:solidFill>
                            <a:srgbClr val="3C3C3B"/>
                          </a:solidFill>
                          <a:latin typeface="Calibri"/>
                          <a:cs typeface="Calibri"/>
                        </a:rPr>
                        <a:t>items,</a:t>
                      </a:r>
                      <a:r>
                        <a:rPr sz="1100" spc="-55">
                          <a:solidFill>
                            <a:srgbClr val="3C3C3B"/>
                          </a:solidFill>
                          <a:latin typeface="Calibri"/>
                          <a:cs typeface="Calibri"/>
                        </a:rPr>
                        <a:t> </a:t>
                      </a:r>
                      <a:r>
                        <a:rPr sz="1100" spc="10">
                          <a:solidFill>
                            <a:srgbClr val="3C3C3B"/>
                          </a:solidFill>
                          <a:latin typeface="Calibri"/>
                          <a:cs typeface="Calibri"/>
                        </a:rPr>
                        <a:t>search</a:t>
                      </a:r>
                      <a:r>
                        <a:rPr sz="1100" spc="-50">
                          <a:solidFill>
                            <a:srgbClr val="3C3C3B"/>
                          </a:solidFill>
                          <a:latin typeface="Calibri"/>
                          <a:cs typeface="Calibri"/>
                        </a:rPr>
                        <a:t> </a:t>
                      </a:r>
                      <a:r>
                        <a:rPr sz="1100" spc="-5">
                          <a:solidFill>
                            <a:srgbClr val="3C3C3B"/>
                          </a:solidFill>
                          <a:latin typeface="Calibri"/>
                          <a:cs typeface="Calibri"/>
                        </a:rPr>
                        <a:t>for</a:t>
                      </a:r>
                      <a:endParaRPr sz="1100">
                        <a:latin typeface="Calibri"/>
                        <a:cs typeface="Calibri"/>
                      </a:endParaRPr>
                    </a:p>
                  </a:txBody>
                  <a:tcPr marL="0" marR="0" marT="0" marB="0"/>
                </a:tc>
                <a:tc>
                  <a:txBody>
                    <a:bodyPr/>
                    <a:lstStyle/>
                    <a:p>
                      <a:pPr marL="42545">
                        <a:lnSpc>
                          <a:spcPts val="1250"/>
                        </a:lnSpc>
                      </a:pPr>
                      <a:r>
                        <a:rPr sz="1100" u="sng" spc="15">
                          <a:solidFill>
                            <a:srgbClr val="3C3C3B"/>
                          </a:solidFill>
                          <a:uFill>
                            <a:solidFill>
                              <a:srgbClr val="3C3C3B"/>
                            </a:solidFill>
                          </a:uFill>
                          <a:latin typeface="Calibri"/>
                          <a:cs typeface="Calibri"/>
                        </a:rPr>
                        <a:t>purchases,</a:t>
                      </a:r>
                      <a:r>
                        <a:rPr sz="1100" u="sng" spc="-4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sort/filter,</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48260">
                        <a:lnSpc>
                          <a:spcPts val="1250"/>
                        </a:lnSpc>
                      </a:pPr>
                      <a:r>
                        <a:rPr sz="1100" spc="10">
                          <a:solidFill>
                            <a:srgbClr val="3C3C3B"/>
                          </a:solidFill>
                          <a:latin typeface="Calibri"/>
                          <a:cs typeface="Calibri"/>
                        </a:rPr>
                        <a:t>Frequently</a:t>
                      </a:r>
                      <a:r>
                        <a:rPr sz="1100" spc="-50">
                          <a:solidFill>
                            <a:srgbClr val="3C3C3B"/>
                          </a:solidFill>
                          <a:latin typeface="Calibri"/>
                          <a:cs typeface="Calibri"/>
                        </a:rPr>
                        <a:t> </a:t>
                      </a:r>
                      <a:r>
                        <a:rPr sz="1100" spc="20">
                          <a:solidFill>
                            <a:srgbClr val="3C3C3B"/>
                          </a:solidFill>
                          <a:latin typeface="Calibri"/>
                          <a:cs typeface="Calibri"/>
                        </a:rPr>
                        <a:t>Bought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5270">
                        <a:lnSpc>
                          <a:spcPts val="1250"/>
                        </a:lnSpc>
                      </a:pPr>
                      <a:r>
                        <a:rPr sz="1100" spc="15">
                          <a:solidFill>
                            <a:srgbClr val="3C3C3B"/>
                          </a:solidFill>
                          <a:latin typeface="Calibri"/>
                          <a:cs typeface="Calibri"/>
                        </a:rPr>
                        <a:t>previously</a:t>
                      </a:r>
                      <a:r>
                        <a:rPr sz="1100" spc="-60">
                          <a:solidFill>
                            <a:srgbClr val="3C3C3B"/>
                          </a:solidFill>
                          <a:latin typeface="Calibri"/>
                          <a:cs typeface="Calibri"/>
                        </a:rPr>
                        <a:t> </a:t>
                      </a:r>
                      <a:r>
                        <a:rPr sz="1100" spc="20">
                          <a:solidFill>
                            <a:srgbClr val="3C3C3B"/>
                          </a:solidFill>
                          <a:latin typeface="Calibri"/>
                          <a:cs typeface="Calibri"/>
                        </a:rPr>
                        <a:t>bought</a:t>
                      </a:r>
                      <a:endParaRPr sz="1100">
                        <a:latin typeface="Calibri"/>
                        <a:cs typeface="Calibri"/>
                      </a:endParaRPr>
                    </a:p>
                  </a:txBody>
                  <a:tcPr marL="0" marR="0" marT="0" marB="0"/>
                </a:tc>
                <a:tc>
                  <a:txBody>
                    <a:bodyPr/>
                    <a:lstStyle/>
                    <a:p>
                      <a:pPr marL="120650">
                        <a:lnSpc>
                          <a:spcPts val="1250"/>
                        </a:lnSpc>
                      </a:pPr>
                      <a:r>
                        <a:rPr sz="1100" spc="5">
                          <a:solidFill>
                            <a:srgbClr val="3C3C3B"/>
                          </a:solidFill>
                          <a:latin typeface="Calibri"/>
                          <a:cs typeface="Calibri"/>
                        </a:rPr>
                        <a:t>favourites</a:t>
                      </a:r>
                      <a:r>
                        <a:rPr sz="1100" spc="-50">
                          <a:solidFill>
                            <a:srgbClr val="3C3C3B"/>
                          </a:solidFill>
                          <a:latin typeface="Calibri"/>
                          <a:cs typeface="Calibri"/>
                        </a:rPr>
                        <a:t> </a:t>
                      </a:r>
                      <a:r>
                        <a:rPr sz="1100" spc="10">
                          <a:solidFill>
                            <a:srgbClr val="3C3C3B"/>
                          </a:solidFill>
                          <a:latin typeface="Calibri"/>
                          <a:cs typeface="Calibri"/>
                        </a:rPr>
                        <a:t>page.</a:t>
                      </a:r>
                      <a:r>
                        <a:rPr sz="1100" spc="-50">
                          <a:solidFill>
                            <a:srgbClr val="3C3C3B"/>
                          </a:solidFill>
                          <a:latin typeface="Calibri"/>
                          <a:cs typeface="Calibri"/>
                        </a:rPr>
                        <a:t> </a:t>
                      </a:r>
                      <a:r>
                        <a:rPr sz="1100" spc="25">
                          <a:solidFill>
                            <a:srgbClr val="3C3C3B"/>
                          </a:solidFill>
                          <a:latin typeface="Calibri"/>
                          <a:cs typeface="Calibri"/>
                        </a:rPr>
                        <a:t>Buy</a:t>
                      </a:r>
                      <a:endParaRPr sz="1100">
                        <a:latin typeface="Calibri"/>
                        <a:cs typeface="Calibri"/>
                      </a:endParaRPr>
                    </a:p>
                  </a:txBody>
                  <a:tcPr marL="0" marR="0" marT="0" marB="0"/>
                </a:tc>
                <a:extLst>
                  <a:ext uri="{0D108BD9-81ED-4DB2-BD59-A6C34878D82A}">
                    <a16:rowId xmlns:a16="http://schemas.microsoft.com/office/drawing/2014/main" val="10004"/>
                  </a:ext>
                </a:extLst>
              </a:tr>
              <a:tr h="177838">
                <a:tc>
                  <a:txBody>
                    <a:bodyPr/>
                    <a:lstStyle/>
                    <a:p>
                      <a:pPr marL="719455">
                        <a:lnSpc>
                          <a:spcPts val="1250"/>
                        </a:lnSpc>
                      </a:pPr>
                      <a:r>
                        <a:rPr sz="1100" u="sng" spc="10">
                          <a:solidFill>
                            <a:srgbClr val="3C3C3B"/>
                          </a:solidFill>
                          <a:uFill>
                            <a:solidFill>
                              <a:srgbClr val="3C3C3B"/>
                            </a:solidFill>
                          </a:uFill>
                          <a:latin typeface="Calibri"/>
                          <a:cs typeface="Calibri"/>
                        </a:rPr>
                        <a:t>recipes;</a:t>
                      </a:r>
                      <a:r>
                        <a:rPr sz="1100" u="sng" spc="-6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sort/filter.</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59055">
                        <a:lnSpc>
                          <a:spcPts val="1250"/>
                        </a:lnSpc>
                      </a:pPr>
                      <a:r>
                        <a:rPr sz="1100" spc="-15">
                          <a:solidFill>
                            <a:srgbClr val="3C3C3B"/>
                          </a:solidFill>
                          <a:latin typeface="Calibri"/>
                          <a:cs typeface="Calibri"/>
                        </a:rPr>
                        <a:t>c</a:t>
                      </a:r>
                      <a:r>
                        <a:rPr sz="1100" spc="-20">
                          <a:solidFill>
                            <a:srgbClr val="3C3C3B"/>
                          </a:solidFill>
                          <a:latin typeface="Calibri"/>
                          <a:cs typeface="Calibri"/>
                        </a:rPr>
                        <a:t>at</a:t>
                      </a:r>
                      <a:r>
                        <a:rPr sz="1100" spc="-15">
                          <a:solidFill>
                            <a:srgbClr val="3C3C3B"/>
                          </a:solidFill>
                          <a:latin typeface="Calibri"/>
                          <a:cs typeface="Calibri"/>
                        </a:rPr>
                        <a:t>e</a:t>
                      </a:r>
                      <a:r>
                        <a:rPr sz="1100" spc="-20">
                          <a:solidFill>
                            <a:srgbClr val="3C3C3B"/>
                          </a:solidFill>
                          <a:latin typeface="Calibri"/>
                          <a:cs typeface="Calibri"/>
                        </a:rPr>
                        <a:t>g</a:t>
                      </a:r>
                      <a:r>
                        <a:rPr sz="1100">
                          <a:solidFill>
                            <a:srgbClr val="3C3C3B"/>
                          </a:solidFill>
                          <a:latin typeface="Calibri"/>
                          <a:cs typeface="Calibri"/>
                        </a:rPr>
                        <a:t>o</a:t>
                      </a:r>
                      <a:r>
                        <a:rPr sz="1100" spc="25">
                          <a:solidFill>
                            <a:srgbClr val="3C3C3B"/>
                          </a:solidFill>
                          <a:latin typeface="Calibri"/>
                          <a:cs typeface="Calibri"/>
                        </a:rPr>
                        <a:t>r</a:t>
                      </a:r>
                      <a:r>
                        <a:rPr sz="1100" spc="-40">
                          <a:solidFill>
                            <a:srgbClr val="3C3C3B"/>
                          </a:solidFill>
                          <a:latin typeface="Calibri"/>
                          <a:cs typeface="Calibri"/>
                        </a:rPr>
                        <a:t>y</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My</a:t>
                      </a:r>
                      <a:r>
                        <a:rPr sz="1100" spc="-30">
                          <a:solidFill>
                            <a:srgbClr val="3C3C3B"/>
                          </a:solidFill>
                          <a:latin typeface="Calibri"/>
                          <a:cs typeface="Calibri"/>
                        </a:rPr>
                        <a:t> </a:t>
                      </a:r>
                      <a:r>
                        <a:rPr sz="1100" spc="-5">
                          <a:solidFill>
                            <a:srgbClr val="3C3C3B"/>
                          </a:solidFill>
                          <a:latin typeface="Calibri"/>
                          <a:cs typeface="Calibri"/>
                        </a:rPr>
                        <a:t>U</a:t>
                      </a:r>
                      <a:r>
                        <a:rPr sz="1100">
                          <a:solidFill>
                            <a:srgbClr val="3C3C3B"/>
                          </a:solidFill>
                          <a:latin typeface="Calibri"/>
                          <a:cs typeface="Calibri"/>
                        </a:rPr>
                        <a:t>suals</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previous</a:t>
                      </a:r>
                      <a:r>
                        <a:rPr sz="1100" spc="-50">
                          <a:solidFill>
                            <a:srgbClr val="3C3C3B"/>
                          </a:solidFill>
                          <a:latin typeface="Calibri"/>
                          <a:cs typeface="Calibri"/>
                        </a:rPr>
                        <a:t> </a:t>
                      </a:r>
                      <a:r>
                        <a:rPr sz="1100" spc="5">
                          <a:solidFill>
                            <a:srgbClr val="3C3C3B"/>
                          </a:solidFill>
                          <a:latin typeface="Calibri"/>
                          <a:cs typeface="Calibri"/>
                        </a:rPr>
                        <a:t>orders</a:t>
                      </a:r>
                      <a:r>
                        <a:rPr sz="1100" spc="-50">
                          <a:solidFill>
                            <a:srgbClr val="3C3C3B"/>
                          </a:solidFill>
                          <a:latin typeface="Calibri"/>
                          <a:cs typeface="Calibri"/>
                        </a:rPr>
                        <a:t> </a:t>
                      </a:r>
                      <a:r>
                        <a:rPr sz="1100" spc="5">
                          <a:solidFill>
                            <a:srgbClr val="3C3C3B"/>
                          </a:solidFill>
                          <a:latin typeface="Calibri"/>
                          <a:cs typeface="Calibri"/>
                        </a:rPr>
                        <a:t>tab,</a:t>
                      </a:r>
                      <a:endParaRPr sz="1100">
                        <a:latin typeface="Calibri"/>
                        <a:cs typeface="Calibri"/>
                      </a:endParaRPr>
                    </a:p>
                  </a:txBody>
                  <a:tcPr marL="0" marR="0" marT="0" marB="0"/>
                </a:tc>
                <a:tc>
                  <a:txBody>
                    <a:bodyPr/>
                    <a:lstStyle/>
                    <a:p>
                      <a:pPr marL="101600">
                        <a:lnSpc>
                          <a:spcPts val="1250"/>
                        </a:lnSpc>
                      </a:pPr>
                      <a:r>
                        <a:rPr sz="1100" spc="10">
                          <a:solidFill>
                            <a:srgbClr val="3C3C3B"/>
                          </a:solidFill>
                          <a:latin typeface="Calibri"/>
                          <a:cs typeface="Calibri"/>
                        </a:rPr>
                        <a:t>products,</a:t>
                      </a:r>
                      <a:r>
                        <a:rPr sz="1100" spc="-45">
                          <a:solidFill>
                            <a:srgbClr val="3C3C3B"/>
                          </a:solidFill>
                          <a:latin typeface="Calibri"/>
                          <a:cs typeface="Calibri"/>
                        </a:rPr>
                        <a:t> </a:t>
                      </a:r>
                      <a:r>
                        <a:rPr sz="1100" spc="10">
                          <a:solidFill>
                            <a:srgbClr val="3C3C3B"/>
                          </a:solidFill>
                          <a:latin typeface="Calibri"/>
                          <a:cs typeface="Calibri"/>
                        </a:rPr>
                        <a:t>sort.</a:t>
                      </a:r>
                      <a:r>
                        <a:rPr sz="1100" spc="-45">
                          <a:solidFill>
                            <a:srgbClr val="3C3C3B"/>
                          </a:solidFill>
                          <a:latin typeface="Calibri"/>
                          <a:cs typeface="Calibri"/>
                        </a:rPr>
                        <a:t> </a:t>
                      </a:r>
                      <a:r>
                        <a:rPr sz="1100" u="sng" spc="5">
                          <a:solidFill>
                            <a:srgbClr val="3C3C3B"/>
                          </a:solidFill>
                          <a:uFill>
                            <a:solidFill>
                              <a:srgbClr val="3C3C3B"/>
                            </a:solidFill>
                          </a:uFill>
                          <a:latin typeface="Calibri"/>
                          <a:cs typeface="Calibri"/>
                        </a:rPr>
                        <a:t>User</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42545">
                        <a:lnSpc>
                          <a:spcPts val="1250"/>
                        </a:lnSpc>
                      </a:pPr>
                      <a:r>
                        <a:rPr sz="1100" spc="10">
                          <a:solidFill>
                            <a:srgbClr val="3C3C3B"/>
                          </a:solidFill>
                          <a:latin typeface="Calibri"/>
                          <a:cs typeface="Calibri"/>
                        </a:rPr>
                        <a:t>products,</a:t>
                      </a:r>
                      <a:r>
                        <a:rPr sz="1100" spc="-45">
                          <a:solidFill>
                            <a:srgbClr val="3C3C3B"/>
                          </a:solidFill>
                          <a:latin typeface="Calibri"/>
                          <a:cs typeface="Calibri"/>
                        </a:rPr>
                        <a:t> </a:t>
                      </a:r>
                      <a:r>
                        <a:rPr sz="1100" spc="10">
                          <a:solidFill>
                            <a:srgbClr val="3C3C3B"/>
                          </a:solidFill>
                          <a:latin typeface="Calibri"/>
                          <a:cs typeface="Calibri"/>
                        </a:rPr>
                        <a:t>sort.</a:t>
                      </a:r>
                      <a:r>
                        <a:rPr sz="1100" spc="-45">
                          <a:solidFill>
                            <a:srgbClr val="3C3C3B"/>
                          </a:solidFill>
                          <a:latin typeface="Calibri"/>
                          <a:cs typeface="Calibri"/>
                        </a:rPr>
                        <a:t> </a:t>
                      </a:r>
                      <a:r>
                        <a:rPr sz="1100" spc="5">
                          <a:solidFill>
                            <a:srgbClr val="3C3C3B"/>
                          </a:solidFill>
                          <a:latin typeface="Calibri"/>
                          <a:cs typeface="Calibri"/>
                        </a:rPr>
                        <a:t>User</a:t>
                      </a:r>
                      <a:endParaRPr sz="1100">
                        <a:latin typeface="Calibri"/>
                        <a:cs typeface="Calibri"/>
                      </a:endParaRPr>
                    </a:p>
                  </a:txBody>
                  <a:tcPr marL="0" marR="0" marT="0" marB="0"/>
                </a:tc>
                <a:tc>
                  <a:txBody>
                    <a:bodyPr/>
                    <a:lstStyle/>
                    <a:p>
                      <a:pPr marL="42545">
                        <a:lnSpc>
                          <a:spcPts val="1250"/>
                        </a:lnSpc>
                      </a:pPr>
                      <a:r>
                        <a:rPr sz="1100" spc="15">
                          <a:solidFill>
                            <a:srgbClr val="3C3C3B"/>
                          </a:solidFill>
                          <a:latin typeface="Calibri"/>
                          <a:cs typeface="Calibri"/>
                        </a:rPr>
                        <a:t>no</a:t>
                      </a:r>
                      <a:r>
                        <a:rPr sz="1100" spc="-35">
                          <a:solidFill>
                            <a:srgbClr val="3C3C3B"/>
                          </a:solidFill>
                          <a:latin typeface="Calibri"/>
                          <a:cs typeface="Calibri"/>
                        </a:rPr>
                        <a:t> </a:t>
                      </a:r>
                      <a:r>
                        <a:rPr sz="1100" spc="5">
                          <a:solidFill>
                            <a:srgbClr val="3C3C3B"/>
                          </a:solidFill>
                          <a:latin typeface="Calibri"/>
                          <a:cs typeface="Calibri"/>
                        </a:rPr>
                        <a:t>frequently</a:t>
                      </a:r>
                      <a:r>
                        <a:rPr sz="1100" spc="-35">
                          <a:solidFill>
                            <a:srgbClr val="3C3C3B"/>
                          </a:solidFill>
                          <a:latin typeface="Calibri"/>
                          <a:cs typeface="Calibri"/>
                        </a:rPr>
                        <a:t> </a:t>
                      </a:r>
                      <a:r>
                        <a:rPr sz="1100" spc="15">
                          <a:solidFill>
                            <a:srgbClr val="3C3C3B"/>
                          </a:solidFill>
                          <a:latin typeface="Calibri"/>
                          <a:cs typeface="Calibri"/>
                        </a:rPr>
                        <a:t>bought,</a:t>
                      </a:r>
                      <a:endParaRPr sz="1100">
                        <a:latin typeface="Calibri"/>
                        <a:cs typeface="Calibri"/>
                      </a:endParaRPr>
                    </a:p>
                  </a:txBody>
                  <a:tcPr marL="0" marR="0" marT="0" marB="0"/>
                </a:tc>
                <a:tc>
                  <a:txBody>
                    <a:bodyPr/>
                    <a:lstStyle/>
                    <a:p>
                      <a:pPr marL="48260">
                        <a:lnSpc>
                          <a:spcPts val="1250"/>
                        </a:lnSpc>
                      </a:pP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i</a:t>
                      </a:r>
                      <a:r>
                        <a:rPr sz="1100" spc="-20">
                          <a:solidFill>
                            <a:srgbClr val="3C3C3B"/>
                          </a:solidFill>
                          <a:latin typeface="Calibri"/>
                          <a:cs typeface="Calibri"/>
                        </a:rPr>
                        <a:t>t</a:t>
                      </a:r>
                      <a:r>
                        <a:rPr sz="1100">
                          <a:solidFill>
                            <a:srgbClr val="3C3C3B"/>
                          </a:solidFill>
                          <a:latin typeface="Calibri"/>
                          <a:cs typeface="Calibri"/>
                        </a:rPr>
                        <a:t>ems</a:t>
                      </a:r>
                      <a:r>
                        <a:rPr sz="1100" spc="-30">
                          <a:solidFill>
                            <a:srgbClr val="3C3C3B"/>
                          </a:solidFill>
                          <a:latin typeface="Calibri"/>
                          <a:cs typeface="Calibri"/>
                        </a:rPr>
                        <a:t> </a:t>
                      </a:r>
                      <a:r>
                        <a:rPr sz="1100" spc="-15">
                          <a:solidFill>
                            <a:srgbClr val="3C3C3B"/>
                          </a:solidFill>
                          <a:latin typeface="Calibri"/>
                          <a:cs typeface="Calibri"/>
                        </a:rPr>
                        <a:t>re</a:t>
                      </a:r>
                      <a:r>
                        <a:rPr sz="1100">
                          <a:solidFill>
                            <a:srgbClr val="3C3C3B"/>
                          </a:solidFill>
                          <a:latin typeface="Calibri"/>
                          <a:cs typeface="Calibri"/>
                        </a:rPr>
                        <a:t>gularly</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5270">
                        <a:lnSpc>
                          <a:spcPts val="1250"/>
                        </a:lnSpc>
                      </a:pPr>
                      <a:r>
                        <a:rPr sz="1100" spc="10">
                          <a:solidFill>
                            <a:srgbClr val="3C3C3B"/>
                          </a:solidFill>
                          <a:latin typeface="Calibri"/>
                          <a:cs typeface="Calibri"/>
                        </a:rPr>
                        <a:t>items.</a:t>
                      </a:r>
                      <a:r>
                        <a:rPr sz="1100" spc="-55">
                          <a:solidFill>
                            <a:srgbClr val="3C3C3B"/>
                          </a:solidFill>
                          <a:latin typeface="Calibri"/>
                          <a:cs typeface="Calibri"/>
                        </a:rPr>
                        <a:t> </a:t>
                      </a:r>
                      <a:r>
                        <a:rPr sz="1100" spc="5">
                          <a:solidFill>
                            <a:srgbClr val="3C3C3B"/>
                          </a:solidFill>
                          <a:latin typeface="Calibri"/>
                          <a:cs typeface="Calibri"/>
                        </a:rPr>
                        <a:t>No</a:t>
                      </a:r>
                      <a:r>
                        <a:rPr sz="1100" spc="-50">
                          <a:solidFill>
                            <a:srgbClr val="3C3C3B"/>
                          </a:solidFill>
                          <a:latin typeface="Calibri"/>
                          <a:cs typeface="Calibri"/>
                        </a:rPr>
                        <a:t> </a:t>
                      </a:r>
                      <a:r>
                        <a:rPr sz="1100" spc="25">
                          <a:solidFill>
                            <a:srgbClr val="3C3C3B"/>
                          </a:solidFill>
                          <a:latin typeface="Calibri"/>
                          <a:cs typeface="Calibri"/>
                        </a:rPr>
                        <a:t>shopping</a:t>
                      </a:r>
                      <a:endParaRPr sz="1100">
                        <a:latin typeface="Calibri"/>
                        <a:cs typeface="Calibri"/>
                      </a:endParaRPr>
                    </a:p>
                  </a:txBody>
                  <a:tcPr marL="0" marR="0" marT="0" marB="0"/>
                </a:tc>
                <a:tc>
                  <a:txBody>
                    <a:bodyPr/>
                    <a:lstStyle/>
                    <a:p>
                      <a:pPr marL="120650">
                        <a:lnSpc>
                          <a:spcPts val="1250"/>
                        </a:lnSpc>
                      </a:pPr>
                      <a:r>
                        <a:rPr sz="1100">
                          <a:solidFill>
                            <a:srgbClr val="3C3C3B"/>
                          </a:solidFill>
                          <a:latin typeface="Calibri"/>
                          <a:cs typeface="Calibri"/>
                        </a:rPr>
                        <a:t>a</a:t>
                      </a:r>
                      <a:r>
                        <a:rPr sz="1100" spc="-20">
                          <a:solidFill>
                            <a:srgbClr val="3C3C3B"/>
                          </a:solidFill>
                          <a:latin typeface="Calibri"/>
                          <a:cs typeface="Calibri"/>
                        </a:rPr>
                        <a:t>g</a:t>
                      </a:r>
                      <a:r>
                        <a:rPr sz="1100">
                          <a:solidFill>
                            <a:srgbClr val="3C3C3B"/>
                          </a:solidFill>
                          <a:latin typeface="Calibri"/>
                          <a:cs typeface="Calibri"/>
                        </a:rPr>
                        <a:t>ain</a:t>
                      </a:r>
                      <a:r>
                        <a:rPr sz="1100" spc="-30">
                          <a:solidFill>
                            <a:srgbClr val="3C3C3B"/>
                          </a:solidFill>
                          <a:latin typeface="Calibri"/>
                          <a:cs typeface="Calibri"/>
                        </a:rPr>
                        <a:t> </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p</a:t>
                      </a:r>
                      <a:r>
                        <a:rPr sz="1100" spc="-15">
                          <a:solidFill>
                            <a:srgbClr val="3C3C3B"/>
                          </a:solidFill>
                          <a:latin typeface="Calibri"/>
                          <a:cs typeface="Calibri"/>
                        </a:rPr>
                        <a:t>r</a:t>
                      </a:r>
                      <a:r>
                        <a:rPr sz="1100" spc="5">
                          <a:solidFill>
                            <a:srgbClr val="3C3C3B"/>
                          </a:solidFill>
                          <a:latin typeface="Calibri"/>
                          <a:cs typeface="Calibri"/>
                        </a:rPr>
                        <a:t>e</a:t>
                      </a:r>
                      <a:r>
                        <a:rPr sz="1100">
                          <a:solidFill>
                            <a:srgbClr val="3C3C3B"/>
                          </a:solidFill>
                          <a:latin typeface="Calibri"/>
                          <a:cs typeface="Calibri"/>
                        </a:rPr>
                        <a:t>viously</a:t>
                      </a:r>
                      <a:endParaRPr sz="1100">
                        <a:latin typeface="Calibri"/>
                        <a:cs typeface="Calibri"/>
                      </a:endParaRPr>
                    </a:p>
                  </a:txBody>
                  <a:tcPr marL="0" marR="0" marT="0" marB="0"/>
                </a:tc>
                <a:extLst>
                  <a:ext uri="{0D108BD9-81ED-4DB2-BD59-A6C34878D82A}">
                    <a16:rowId xmlns:a16="http://schemas.microsoft.com/office/drawing/2014/main" val="10005"/>
                  </a:ext>
                </a:extLst>
              </a:tr>
              <a:tr h="177838">
                <a:tc>
                  <a:txBody>
                    <a:bodyPr/>
                    <a:lstStyle/>
                    <a:p>
                      <a:pPr marL="719455">
                        <a:lnSpc>
                          <a:spcPts val="1250"/>
                        </a:lnSpc>
                      </a:pPr>
                      <a:r>
                        <a:rPr sz="1100" u="sng" spc="30">
                          <a:solidFill>
                            <a:srgbClr val="3C3C3B"/>
                          </a:solidFill>
                          <a:uFill>
                            <a:solidFill>
                              <a:srgbClr val="3C3C3B"/>
                            </a:solidFill>
                          </a:uFill>
                          <a:latin typeface="Calibri"/>
                          <a:cs typeface="Calibri"/>
                        </a:rPr>
                        <a:t>Shopping</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lists</a:t>
                      </a:r>
                      <a:r>
                        <a:rPr sz="1100" u="sng" spc="-45">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59055">
                        <a:lnSpc>
                          <a:spcPts val="1250"/>
                        </a:lnSpc>
                      </a:pP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i</a:t>
                      </a:r>
                      <a:r>
                        <a:rPr sz="1100" spc="-20">
                          <a:solidFill>
                            <a:srgbClr val="3C3C3B"/>
                          </a:solidFill>
                          <a:latin typeface="Calibri"/>
                          <a:cs typeface="Calibri"/>
                        </a:rPr>
                        <a:t>t</a:t>
                      </a:r>
                      <a:r>
                        <a:rPr sz="1100">
                          <a:solidFill>
                            <a:srgbClr val="3C3C3B"/>
                          </a:solidFill>
                          <a:latin typeface="Calibri"/>
                          <a:cs typeface="Calibri"/>
                        </a:rPr>
                        <a:t>ems</a:t>
                      </a:r>
                      <a:r>
                        <a:rPr sz="1100" spc="-30">
                          <a:solidFill>
                            <a:srgbClr val="3C3C3B"/>
                          </a:solidFill>
                          <a:latin typeface="Calibri"/>
                          <a:cs typeface="Calibri"/>
                        </a:rPr>
                        <a:t> </a:t>
                      </a:r>
                      <a:r>
                        <a:rPr sz="1100" spc="-15">
                          <a:solidFill>
                            <a:srgbClr val="3C3C3B"/>
                          </a:solidFill>
                          <a:latin typeface="Calibri"/>
                          <a:cs typeface="Calibri"/>
                        </a:rPr>
                        <a:t>re</a:t>
                      </a:r>
                      <a:r>
                        <a:rPr sz="1100">
                          <a:solidFill>
                            <a:srgbClr val="3C3C3B"/>
                          </a:solidFill>
                          <a:latin typeface="Calibri"/>
                          <a:cs typeface="Calibri"/>
                        </a:rPr>
                        <a:t>gularly</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no</a:t>
                      </a:r>
                      <a:r>
                        <a:rPr sz="1100" spc="-45">
                          <a:solidFill>
                            <a:srgbClr val="3C3C3B"/>
                          </a:solidFill>
                          <a:latin typeface="Calibri"/>
                          <a:cs typeface="Calibri"/>
                        </a:rPr>
                        <a:t> </a:t>
                      </a:r>
                      <a:r>
                        <a:rPr sz="1100" spc="25">
                          <a:solidFill>
                            <a:srgbClr val="3C3C3B"/>
                          </a:solidFill>
                          <a:latin typeface="Calibri"/>
                          <a:cs typeface="Calibri"/>
                        </a:rPr>
                        <a:t>shopping</a:t>
                      </a:r>
                      <a:r>
                        <a:rPr sz="1100" spc="-45">
                          <a:solidFill>
                            <a:srgbClr val="3C3C3B"/>
                          </a:solidFill>
                          <a:latin typeface="Calibri"/>
                          <a:cs typeface="Calibri"/>
                        </a:rPr>
                        <a:t> </a:t>
                      </a:r>
                      <a:r>
                        <a:rPr sz="1100" spc="10">
                          <a:solidFill>
                            <a:srgbClr val="3C3C3B"/>
                          </a:solidFill>
                          <a:latin typeface="Calibri"/>
                          <a:cs typeface="Calibri"/>
                        </a:rPr>
                        <a:t>lists</a:t>
                      </a:r>
                      <a:endParaRPr sz="1100">
                        <a:latin typeface="Calibri"/>
                        <a:cs typeface="Calibri"/>
                      </a:endParaRPr>
                    </a:p>
                  </a:txBody>
                  <a:tcPr marL="0" marR="0" marT="0" marB="0"/>
                </a:tc>
                <a:tc>
                  <a:txBody>
                    <a:bodyPr/>
                    <a:lstStyle/>
                    <a:p>
                      <a:pPr marL="101600">
                        <a:lnSpc>
                          <a:spcPts val="1250"/>
                        </a:lnSpc>
                      </a:pPr>
                      <a:r>
                        <a:rPr sz="1100" u="sng">
                          <a:solidFill>
                            <a:srgbClr val="3C3C3B"/>
                          </a:solidFill>
                          <a:uFill>
                            <a:solidFill>
                              <a:srgbClr val="3C3C3B"/>
                            </a:solidFill>
                          </a:uFill>
                          <a:latin typeface="Calibri"/>
                          <a:cs typeface="Calibri"/>
                        </a:rPr>
                        <a:t>created</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list</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with</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42545">
                        <a:lnSpc>
                          <a:spcPts val="1250"/>
                        </a:lnSpc>
                      </a:pPr>
                      <a:r>
                        <a:rPr sz="1100">
                          <a:solidFill>
                            <a:srgbClr val="3C3C3B"/>
                          </a:solidFill>
                          <a:latin typeface="Calibri"/>
                          <a:cs typeface="Calibri"/>
                        </a:rPr>
                        <a:t>created</a:t>
                      </a:r>
                      <a:r>
                        <a:rPr sz="1100" spc="-45">
                          <a:solidFill>
                            <a:srgbClr val="3C3C3B"/>
                          </a:solidFill>
                          <a:latin typeface="Calibri"/>
                          <a:cs typeface="Calibri"/>
                        </a:rPr>
                        <a:t> </a:t>
                      </a:r>
                      <a:r>
                        <a:rPr sz="1100" spc="10">
                          <a:solidFill>
                            <a:srgbClr val="3C3C3B"/>
                          </a:solidFill>
                          <a:latin typeface="Calibri"/>
                          <a:cs typeface="Calibri"/>
                        </a:rPr>
                        <a:t>list</a:t>
                      </a:r>
                      <a:r>
                        <a:rPr sz="1100" spc="-45">
                          <a:solidFill>
                            <a:srgbClr val="3C3C3B"/>
                          </a:solidFill>
                          <a:latin typeface="Calibri"/>
                          <a:cs typeface="Calibri"/>
                        </a:rPr>
                        <a:t> </a:t>
                      </a:r>
                      <a:r>
                        <a:rPr sz="1100" spc="10">
                          <a:solidFill>
                            <a:srgbClr val="3C3C3B"/>
                          </a:solidFill>
                          <a:latin typeface="Calibri"/>
                          <a:cs typeface="Calibri"/>
                        </a:rPr>
                        <a:t>with</a:t>
                      </a:r>
                      <a:endParaRPr sz="1100">
                        <a:latin typeface="Calibri"/>
                        <a:cs typeface="Calibri"/>
                      </a:endParaRPr>
                    </a:p>
                  </a:txBody>
                  <a:tcPr marL="0" marR="0" marT="0" marB="0"/>
                </a:tc>
                <a:tc>
                  <a:txBody>
                    <a:bodyPr/>
                    <a:lstStyle/>
                    <a:p>
                      <a:pPr marL="42545">
                        <a:lnSpc>
                          <a:spcPts val="1250"/>
                        </a:lnSpc>
                      </a:pPr>
                      <a:r>
                        <a:rPr sz="1100" u="sng">
                          <a:solidFill>
                            <a:srgbClr val="3C3C3B"/>
                          </a:solidFill>
                          <a:uFill>
                            <a:solidFill>
                              <a:srgbClr val="3C3C3B"/>
                            </a:solidFill>
                          </a:uFill>
                          <a:latin typeface="Calibri"/>
                          <a:cs typeface="Calibri"/>
                        </a:rPr>
                        <a:t>shopping</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li</a:t>
                      </a:r>
                      <a:r>
                        <a:rPr sz="1100" u="sng" spc="-25">
                          <a:solidFill>
                            <a:srgbClr val="3C3C3B"/>
                          </a:solidFill>
                          <a:uFill>
                            <a:solidFill>
                              <a:srgbClr val="3C3C3B"/>
                            </a:solidFill>
                          </a:uFill>
                          <a:latin typeface="Calibri"/>
                          <a:cs typeface="Calibri"/>
                        </a:rPr>
                        <a:t>s</a:t>
                      </a:r>
                      <a:r>
                        <a:rPr sz="1100" u="sng" spc="-15">
                          <a:solidFill>
                            <a:srgbClr val="3C3C3B"/>
                          </a:solidFill>
                          <a:uFill>
                            <a:solidFill>
                              <a:srgbClr val="3C3C3B"/>
                            </a:solidFill>
                          </a:uFill>
                          <a:latin typeface="Calibri"/>
                          <a:cs typeface="Calibri"/>
                        </a:rPr>
                        <a:t>t</a:t>
                      </a:r>
                      <a:r>
                        <a:rPr sz="1100" u="sng">
                          <a:solidFill>
                            <a:srgbClr val="3C3C3B"/>
                          </a:solidFill>
                          <a:uFill>
                            <a:solidFill>
                              <a:srgbClr val="3C3C3B"/>
                            </a:solidFill>
                          </a:uFill>
                          <a:latin typeface="Calibri"/>
                          <a:cs typeface="Calibri"/>
                        </a:rPr>
                        <a:t>s</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add</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48260">
                        <a:lnSpc>
                          <a:spcPts val="1250"/>
                        </a:lnSpc>
                      </a:pPr>
                      <a:r>
                        <a:rPr sz="1100" spc="20">
                          <a:solidFill>
                            <a:srgbClr val="3C3C3B"/>
                          </a:solidFill>
                          <a:latin typeface="Calibri"/>
                          <a:cs typeface="Calibri"/>
                        </a:rPr>
                        <a:t>purchased</a:t>
                      </a:r>
                      <a:r>
                        <a:rPr sz="1100" spc="-55">
                          <a:solidFill>
                            <a:srgbClr val="3C3C3B"/>
                          </a:solidFill>
                          <a:latin typeface="Calibri"/>
                          <a:cs typeface="Calibri"/>
                        </a:rPr>
                        <a:t> </a:t>
                      </a:r>
                      <a:r>
                        <a:rPr sz="1100" spc="15">
                          <a:solidFill>
                            <a:srgbClr val="3C3C3B"/>
                          </a:solidFill>
                          <a:latin typeface="Calibri"/>
                          <a:cs typeface="Calibri"/>
                        </a:rPr>
                        <a:t>online.</a:t>
                      </a:r>
                      <a:r>
                        <a:rPr sz="1100" spc="-55">
                          <a:solidFill>
                            <a:srgbClr val="3C3C3B"/>
                          </a:solidFill>
                          <a:latin typeface="Calibri"/>
                          <a:cs typeface="Calibri"/>
                        </a:rPr>
                        <a:t> </a:t>
                      </a:r>
                      <a:r>
                        <a:rPr sz="1100" spc="5">
                          <a:solidFill>
                            <a:srgbClr val="3C3C3B"/>
                          </a:solidFill>
                          <a:latin typeface="Calibri"/>
                          <a:cs typeface="Calibri"/>
                        </a:rPr>
                        <a:t>No</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5270">
                        <a:lnSpc>
                          <a:spcPts val="1250"/>
                        </a:lnSpc>
                      </a:pPr>
                      <a:r>
                        <a:rPr sz="1100" spc="10">
                          <a:solidFill>
                            <a:srgbClr val="3C3C3B"/>
                          </a:solidFill>
                          <a:latin typeface="Calibri"/>
                          <a:cs typeface="Calibri"/>
                        </a:rPr>
                        <a:t>lists.</a:t>
                      </a:r>
                      <a:endParaRPr sz="1100">
                        <a:latin typeface="Calibri"/>
                        <a:cs typeface="Calibri"/>
                      </a:endParaRPr>
                    </a:p>
                  </a:txBody>
                  <a:tcPr marL="0" marR="0" marT="0" marB="0"/>
                </a:tc>
                <a:tc>
                  <a:txBody>
                    <a:bodyPr/>
                    <a:lstStyle/>
                    <a:p>
                      <a:pPr marL="120650">
                        <a:lnSpc>
                          <a:spcPts val="1250"/>
                        </a:lnSpc>
                      </a:pPr>
                      <a:r>
                        <a:rPr sz="1100">
                          <a:solidFill>
                            <a:srgbClr val="3C3C3B"/>
                          </a:solidFill>
                          <a:latin typeface="Calibri"/>
                          <a:cs typeface="Calibri"/>
                        </a:rPr>
                        <a:t>bought</a:t>
                      </a:r>
                      <a:r>
                        <a:rPr sz="1100" spc="-30">
                          <a:solidFill>
                            <a:srgbClr val="3C3C3B"/>
                          </a:solidFill>
                          <a:latin typeface="Calibri"/>
                          <a:cs typeface="Calibri"/>
                        </a:rPr>
                        <a:t> </a:t>
                      </a:r>
                      <a:r>
                        <a:rPr sz="1100">
                          <a:solidFill>
                            <a:srgbClr val="3C3C3B"/>
                          </a:solidFill>
                          <a:latin typeface="Calibri"/>
                          <a:cs typeface="Calibri"/>
                        </a:rPr>
                        <a:t>i</a:t>
                      </a:r>
                      <a:r>
                        <a:rPr sz="1100" spc="-20">
                          <a:solidFill>
                            <a:srgbClr val="3C3C3B"/>
                          </a:solidFill>
                          <a:latin typeface="Calibri"/>
                          <a:cs typeface="Calibri"/>
                        </a:rPr>
                        <a:t>t</a:t>
                      </a:r>
                      <a:r>
                        <a:rPr sz="1100">
                          <a:solidFill>
                            <a:srgbClr val="3C3C3B"/>
                          </a:solidFill>
                          <a:latin typeface="Calibri"/>
                          <a:cs typeface="Calibri"/>
                        </a:rPr>
                        <a:t>ems.</a:t>
                      </a:r>
                      <a:endParaRPr sz="1100">
                        <a:latin typeface="Calibri"/>
                        <a:cs typeface="Calibri"/>
                      </a:endParaRPr>
                    </a:p>
                  </a:txBody>
                  <a:tcPr marL="0" marR="0" marT="0" marB="0"/>
                </a:tc>
                <a:extLst>
                  <a:ext uri="{0D108BD9-81ED-4DB2-BD59-A6C34878D82A}">
                    <a16:rowId xmlns:a16="http://schemas.microsoft.com/office/drawing/2014/main" val="10006"/>
                  </a:ext>
                </a:extLst>
              </a:tr>
              <a:tr h="177698">
                <a:tc>
                  <a:txBody>
                    <a:bodyPr/>
                    <a:lstStyle/>
                    <a:p>
                      <a:pPr marL="719455">
                        <a:lnSpc>
                          <a:spcPts val="1250"/>
                        </a:lnSpc>
                      </a:pPr>
                      <a:r>
                        <a:rPr sz="1100" u="sng" spc="5">
                          <a:solidFill>
                            <a:srgbClr val="3C3C3B"/>
                          </a:solidFill>
                          <a:uFill>
                            <a:solidFill>
                              <a:srgbClr val="3C3C3B"/>
                            </a:solidFill>
                          </a:uFill>
                          <a:latin typeface="Calibri"/>
                          <a:cs typeface="Calibri"/>
                        </a:rPr>
                        <a:t>Add</a:t>
                      </a:r>
                      <a:r>
                        <a:rPr sz="1100" u="sng" spc="-4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from</a:t>
                      </a:r>
                      <a:r>
                        <a:rPr sz="1100" u="sng" spc="-4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product,</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59055">
                        <a:lnSpc>
                          <a:spcPts val="1250"/>
                        </a:lnSpc>
                      </a:pPr>
                      <a:r>
                        <a:rPr sz="1100" spc="20">
                          <a:solidFill>
                            <a:srgbClr val="3C3C3B"/>
                          </a:solidFill>
                          <a:latin typeface="Calibri"/>
                          <a:cs typeface="Calibri"/>
                        </a:rPr>
                        <a:t>purchased</a:t>
                      </a:r>
                      <a:r>
                        <a:rPr sz="1100" spc="-60">
                          <a:solidFill>
                            <a:srgbClr val="3C3C3B"/>
                          </a:solidFill>
                          <a:latin typeface="Calibri"/>
                          <a:cs typeface="Calibri"/>
                        </a:rPr>
                        <a:t> </a:t>
                      </a:r>
                      <a:r>
                        <a:rPr sz="1100" spc="15">
                          <a:solidFill>
                            <a:srgbClr val="3C3C3B"/>
                          </a:solidFill>
                          <a:latin typeface="Calibri"/>
                          <a:cs typeface="Calibri"/>
                        </a:rPr>
                        <a:t>online</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01600">
                        <a:lnSpc>
                          <a:spcPts val="1250"/>
                        </a:lnSpc>
                      </a:pPr>
                      <a:r>
                        <a:rPr sz="1100" u="sng" spc="10">
                          <a:solidFill>
                            <a:srgbClr val="3C3C3B"/>
                          </a:solidFill>
                          <a:uFill>
                            <a:solidFill>
                              <a:srgbClr val="3C3C3B"/>
                            </a:solidFill>
                          </a:uFill>
                          <a:latin typeface="Calibri"/>
                          <a:cs typeface="Calibri"/>
                        </a:rPr>
                        <a:t>frequency</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setting</a:t>
                      </a:r>
                      <a:r>
                        <a:rPr sz="1100" spc="5">
                          <a:solidFill>
                            <a:srgbClr val="3C3C3B"/>
                          </a:solidFill>
                          <a:latin typeface="Calibri"/>
                          <a:cs typeface="Calibri"/>
                        </a:rPr>
                        <a:t>,</a:t>
                      </a:r>
                      <a:endParaRPr sz="1100">
                        <a:latin typeface="Calibri"/>
                        <a:cs typeface="Calibri"/>
                      </a:endParaRPr>
                    </a:p>
                  </a:txBody>
                  <a:tcPr marL="0" marR="0" marT="0" marB="0"/>
                </a:tc>
                <a:tc>
                  <a:txBody>
                    <a:bodyPr/>
                    <a:lstStyle/>
                    <a:p>
                      <a:pPr marL="42545">
                        <a:lnSpc>
                          <a:spcPts val="1250"/>
                        </a:lnSpc>
                      </a:pPr>
                      <a:r>
                        <a:rPr sz="1100" spc="10">
                          <a:solidFill>
                            <a:srgbClr val="3C3C3B"/>
                          </a:solidFill>
                          <a:latin typeface="Calibri"/>
                          <a:cs typeface="Calibri"/>
                        </a:rPr>
                        <a:t>frequency</a:t>
                      </a:r>
                      <a:r>
                        <a:rPr sz="1100" spc="-50">
                          <a:solidFill>
                            <a:srgbClr val="3C3C3B"/>
                          </a:solidFill>
                          <a:latin typeface="Calibri"/>
                          <a:cs typeface="Calibri"/>
                        </a:rPr>
                        <a:t> </a:t>
                      </a:r>
                      <a:r>
                        <a:rPr sz="1100" spc="5">
                          <a:solidFill>
                            <a:srgbClr val="3C3C3B"/>
                          </a:solidFill>
                          <a:latin typeface="Calibri"/>
                          <a:cs typeface="Calibri"/>
                        </a:rPr>
                        <a:t>setting,</a:t>
                      </a:r>
                      <a:endParaRPr sz="1100">
                        <a:latin typeface="Calibri"/>
                        <a:cs typeface="Calibri"/>
                      </a:endParaRPr>
                    </a:p>
                  </a:txBody>
                  <a:tcPr marL="0" marR="0" marT="0" marB="0"/>
                </a:tc>
                <a:tc>
                  <a:txBody>
                    <a:bodyPr/>
                    <a:lstStyle/>
                    <a:p>
                      <a:pPr marL="42545">
                        <a:lnSpc>
                          <a:spcPts val="1250"/>
                        </a:lnSpc>
                      </a:pPr>
                      <a:r>
                        <a:rPr sz="1100" u="sng">
                          <a:solidFill>
                            <a:srgbClr val="3C3C3B"/>
                          </a:solidFill>
                          <a:uFill>
                            <a:solidFill>
                              <a:srgbClr val="3C3C3B"/>
                            </a:solidFill>
                          </a:uFill>
                          <a:latin typeface="Calibri"/>
                          <a:cs typeface="Calibri"/>
                        </a:rPr>
                        <a:t>from</a:t>
                      </a:r>
                      <a:r>
                        <a:rPr sz="1100" u="sng" spc="-60">
                          <a:solidFill>
                            <a:srgbClr val="3C3C3B"/>
                          </a:solidFill>
                          <a:uFill>
                            <a:solidFill>
                              <a:srgbClr val="3C3C3B"/>
                            </a:solidFill>
                          </a:uFill>
                          <a:latin typeface="Calibri"/>
                          <a:cs typeface="Calibri"/>
                        </a:rPr>
                        <a:t> </a:t>
                      </a:r>
                      <a:r>
                        <a:rPr sz="1100" u="sng" spc="35">
                          <a:solidFill>
                            <a:srgbClr val="3C3C3B"/>
                          </a:solidFill>
                          <a:uFill>
                            <a:solidFill>
                              <a:srgbClr val="3C3C3B"/>
                            </a:solidFill>
                          </a:uFill>
                          <a:latin typeface="Calibri"/>
                          <a:cs typeface="Calibri"/>
                        </a:rPr>
                        <a:t>PDP</a:t>
                      </a:r>
                      <a:endParaRPr sz="1100">
                        <a:latin typeface="Calibri"/>
                        <a:cs typeface="Calibri"/>
                      </a:endParaRPr>
                    </a:p>
                  </a:txBody>
                  <a:tcPr marL="0" marR="0" marT="0" marB="0"/>
                </a:tc>
                <a:tc>
                  <a:txBody>
                    <a:bodyPr/>
                    <a:lstStyle/>
                    <a:p>
                      <a:pPr marL="48260">
                        <a:lnSpc>
                          <a:spcPts val="1250"/>
                        </a:lnSpc>
                      </a:pPr>
                      <a:r>
                        <a:rPr sz="1100" spc="25">
                          <a:solidFill>
                            <a:srgbClr val="3C3C3B"/>
                          </a:solidFill>
                          <a:latin typeface="Calibri"/>
                          <a:cs typeface="Calibri"/>
                        </a:rPr>
                        <a:t>shopping</a:t>
                      </a:r>
                      <a:r>
                        <a:rPr sz="1100" spc="-60">
                          <a:solidFill>
                            <a:srgbClr val="3C3C3B"/>
                          </a:solidFill>
                          <a:latin typeface="Calibri"/>
                          <a:cs typeface="Calibri"/>
                        </a:rPr>
                        <a:t> </a:t>
                      </a:r>
                      <a:r>
                        <a:rPr sz="1100" spc="10">
                          <a:solidFill>
                            <a:srgbClr val="3C3C3B"/>
                          </a:solidFill>
                          <a:latin typeface="Calibri"/>
                          <a:cs typeface="Calibri"/>
                        </a:rPr>
                        <a:t>list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20650">
                        <a:lnSpc>
                          <a:spcPts val="1250"/>
                        </a:lnSpc>
                      </a:pPr>
                      <a:r>
                        <a:rPr sz="1100" spc="30">
                          <a:solidFill>
                            <a:srgbClr val="3C3C3B"/>
                          </a:solidFill>
                          <a:latin typeface="Calibri"/>
                          <a:cs typeface="Calibri"/>
                        </a:rPr>
                        <a:t>Shopping</a:t>
                      </a:r>
                      <a:r>
                        <a:rPr sz="1100" spc="-45">
                          <a:solidFill>
                            <a:srgbClr val="3C3C3B"/>
                          </a:solidFill>
                          <a:latin typeface="Calibri"/>
                          <a:cs typeface="Calibri"/>
                        </a:rPr>
                        <a:t> </a:t>
                      </a:r>
                      <a:r>
                        <a:rPr sz="1100" spc="10">
                          <a:solidFill>
                            <a:srgbClr val="3C3C3B"/>
                          </a:solidFill>
                          <a:latin typeface="Calibri"/>
                          <a:cs typeface="Calibri"/>
                        </a:rPr>
                        <a:t>lists</a:t>
                      </a:r>
                      <a:r>
                        <a:rPr sz="1100" spc="-40">
                          <a:solidFill>
                            <a:srgbClr val="3C3C3B"/>
                          </a:solidFill>
                          <a:latin typeface="Calibri"/>
                          <a:cs typeface="Calibri"/>
                        </a:rPr>
                        <a:t> </a:t>
                      </a:r>
                      <a:r>
                        <a:rPr sz="1100" spc="-20">
                          <a:solidFill>
                            <a:srgbClr val="3C3C3B"/>
                          </a:solidFill>
                          <a:latin typeface="Calibri"/>
                          <a:cs typeface="Calibri"/>
                        </a:rPr>
                        <a:t>–</a:t>
                      </a:r>
                      <a:r>
                        <a:rPr sz="1100" spc="-40">
                          <a:solidFill>
                            <a:srgbClr val="3C3C3B"/>
                          </a:solidFill>
                          <a:latin typeface="Calibri"/>
                          <a:cs typeface="Calibri"/>
                        </a:rPr>
                        <a:t> </a:t>
                      </a:r>
                      <a:r>
                        <a:rPr sz="1100" spc="30">
                          <a:solidFill>
                            <a:srgbClr val="3C3C3B"/>
                          </a:solidFill>
                          <a:latin typeface="Calibri"/>
                          <a:cs typeface="Calibri"/>
                        </a:rPr>
                        <a:t>add</a:t>
                      </a:r>
                      <a:endParaRPr sz="1100">
                        <a:latin typeface="Calibri"/>
                        <a:cs typeface="Calibri"/>
                      </a:endParaRPr>
                    </a:p>
                  </a:txBody>
                  <a:tcPr marL="0" marR="0" marT="0" marB="0"/>
                </a:tc>
                <a:extLst>
                  <a:ext uri="{0D108BD9-81ED-4DB2-BD59-A6C34878D82A}">
                    <a16:rowId xmlns:a16="http://schemas.microsoft.com/office/drawing/2014/main" val="10007"/>
                  </a:ext>
                </a:extLst>
              </a:tr>
              <a:tr h="177838">
                <a:tc>
                  <a:txBody>
                    <a:bodyPr/>
                    <a:lstStyle/>
                    <a:p>
                      <a:pPr marR="104775" algn="r">
                        <a:lnSpc>
                          <a:spcPts val="1250"/>
                        </a:lnSpc>
                      </a:pPr>
                      <a:r>
                        <a:rPr sz="1100" u="sng" spc="20">
                          <a:solidFill>
                            <a:srgbClr val="3C3C3B"/>
                          </a:solidFill>
                          <a:uFill>
                            <a:solidFill>
                              <a:srgbClr val="3C3C3B"/>
                            </a:solidFill>
                          </a:uFill>
                          <a:latin typeface="Calibri"/>
                          <a:cs typeface="Calibri"/>
                        </a:rPr>
                        <a:t>highlight</a:t>
                      </a:r>
                      <a:r>
                        <a:rPr sz="1100" u="sng" spc="-4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offers,</a:t>
                      </a:r>
                      <a:r>
                        <a:rPr sz="1100" u="sng" spc="-40">
                          <a:solidFill>
                            <a:srgbClr val="3C3C3B"/>
                          </a:solidFill>
                          <a:uFill>
                            <a:solidFill>
                              <a:srgbClr val="3C3C3B"/>
                            </a:solidFill>
                          </a:uFill>
                          <a:latin typeface="Calibri"/>
                          <a:cs typeface="Calibri"/>
                        </a:rPr>
                        <a:t> </a:t>
                      </a:r>
                      <a:r>
                        <a:rPr sz="1100" u="sng" spc="30">
                          <a:solidFill>
                            <a:srgbClr val="3C3C3B"/>
                          </a:solidFill>
                          <a:uFill>
                            <a:solidFill>
                              <a:srgbClr val="3C3C3B"/>
                            </a:solidFill>
                          </a:uFill>
                          <a:latin typeface="Calibri"/>
                          <a:cs typeface="Calibri"/>
                        </a:rPr>
                        <a:t>add</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59055">
                        <a:lnSpc>
                          <a:spcPts val="1250"/>
                        </a:lnSpc>
                      </a:pPr>
                      <a:r>
                        <a:rPr sz="1100" spc="30">
                          <a:solidFill>
                            <a:srgbClr val="3C3C3B"/>
                          </a:solidFill>
                          <a:latin typeface="Calibri"/>
                          <a:cs typeface="Calibri"/>
                        </a:rPr>
                        <a:t>Shopping</a:t>
                      </a:r>
                      <a:r>
                        <a:rPr sz="1100" spc="-40">
                          <a:solidFill>
                            <a:srgbClr val="3C3C3B"/>
                          </a:solidFill>
                          <a:latin typeface="Calibri"/>
                          <a:cs typeface="Calibri"/>
                        </a:rPr>
                        <a:t> </a:t>
                      </a:r>
                      <a:r>
                        <a:rPr sz="1100" spc="10">
                          <a:solidFill>
                            <a:srgbClr val="3C3C3B"/>
                          </a:solidFill>
                          <a:latin typeface="Calibri"/>
                          <a:cs typeface="Calibri"/>
                        </a:rPr>
                        <a:t>lists</a:t>
                      </a:r>
                      <a:r>
                        <a:rPr sz="1100" spc="-40">
                          <a:solidFill>
                            <a:srgbClr val="3C3C3B"/>
                          </a:solidFill>
                          <a:latin typeface="Calibri"/>
                          <a:cs typeface="Calibri"/>
                        </a:rPr>
                        <a:t> </a:t>
                      </a:r>
                      <a:r>
                        <a:rPr sz="1100" spc="-20">
                          <a:solidFill>
                            <a:srgbClr val="3C3C3B"/>
                          </a:solidFill>
                          <a:latin typeface="Calibri"/>
                          <a:cs typeface="Calibri"/>
                        </a:rPr>
                        <a:t>–</a:t>
                      </a:r>
                      <a:r>
                        <a:rPr sz="1100" spc="-40">
                          <a:solidFill>
                            <a:srgbClr val="3C3C3B"/>
                          </a:solidFill>
                          <a:latin typeface="Calibri"/>
                          <a:cs typeface="Calibri"/>
                        </a:rPr>
                        <a:t> </a:t>
                      </a:r>
                      <a:r>
                        <a:rPr sz="1100" spc="5">
                          <a:solidFill>
                            <a:srgbClr val="3C3C3B"/>
                          </a:solidFill>
                          <a:latin typeface="Calibri"/>
                          <a:cs typeface="Calibri"/>
                        </a:rPr>
                        <a:t>not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01600">
                        <a:lnSpc>
                          <a:spcPts val="1250"/>
                        </a:lnSpc>
                      </a:pPr>
                      <a:r>
                        <a:rPr sz="1100" spc="-5">
                          <a:solidFill>
                            <a:srgbClr val="3C3C3B"/>
                          </a:solidFill>
                          <a:latin typeface="Calibri"/>
                          <a:cs typeface="Calibri"/>
                        </a:rPr>
                        <a:t>offers</a:t>
                      </a:r>
                      <a:endParaRPr sz="1100">
                        <a:latin typeface="Calibri"/>
                        <a:cs typeface="Calibri"/>
                      </a:endParaRPr>
                    </a:p>
                  </a:txBody>
                  <a:tcPr marL="0" marR="0" marT="0" marB="0"/>
                </a:tc>
                <a:tc>
                  <a:txBody>
                    <a:bodyPr/>
                    <a:lstStyle/>
                    <a:p>
                      <a:pPr marL="42545">
                        <a:lnSpc>
                          <a:spcPts val="1250"/>
                        </a:lnSpc>
                      </a:pPr>
                      <a:r>
                        <a:rPr sz="1100" spc="-5">
                          <a:solidFill>
                            <a:srgbClr val="3C3C3B"/>
                          </a:solidFill>
                          <a:latin typeface="Calibri"/>
                          <a:cs typeface="Calibri"/>
                        </a:rPr>
                        <a:t>offers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20650">
                        <a:lnSpc>
                          <a:spcPts val="1250"/>
                        </a:lnSpc>
                      </a:pPr>
                      <a:r>
                        <a:rPr sz="1100">
                          <a:solidFill>
                            <a:srgbClr val="3C3C3B"/>
                          </a:solidFill>
                          <a:latin typeface="Calibri"/>
                          <a:cs typeface="Calibri"/>
                        </a:rPr>
                        <a:t>from</a:t>
                      </a:r>
                      <a:r>
                        <a:rPr sz="1100" spc="-60">
                          <a:solidFill>
                            <a:srgbClr val="3C3C3B"/>
                          </a:solidFill>
                          <a:latin typeface="Calibri"/>
                          <a:cs typeface="Calibri"/>
                        </a:rPr>
                        <a:t> </a:t>
                      </a:r>
                      <a:r>
                        <a:rPr sz="1100" spc="-5">
                          <a:solidFill>
                            <a:srgbClr val="3C3C3B"/>
                          </a:solidFill>
                          <a:latin typeface="Calibri"/>
                          <a:cs typeface="Calibri"/>
                        </a:rPr>
                        <a:t>PDP,</a:t>
                      </a:r>
                      <a:endParaRPr sz="1100">
                        <a:latin typeface="Calibri"/>
                        <a:cs typeface="Calibri"/>
                      </a:endParaRPr>
                    </a:p>
                  </a:txBody>
                  <a:tcPr marL="0" marR="0" marT="0" marB="0"/>
                </a:tc>
                <a:extLst>
                  <a:ext uri="{0D108BD9-81ED-4DB2-BD59-A6C34878D82A}">
                    <a16:rowId xmlns:a16="http://schemas.microsoft.com/office/drawing/2014/main" val="10008"/>
                  </a:ext>
                </a:extLst>
              </a:tr>
              <a:tr h="177838">
                <a:tc>
                  <a:txBody>
                    <a:bodyPr/>
                    <a:lstStyle/>
                    <a:p>
                      <a:pPr marR="45720" algn="ctr">
                        <a:lnSpc>
                          <a:spcPts val="1250"/>
                        </a:lnSpc>
                      </a:pPr>
                      <a:r>
                        <a:rPr sz="1100" u="sng">
                          <a:solidFill>
                            <a:srgbClr val="3C3C3B"/>
                          </a:solidFill>
                          <a:uFill>
                            <a:solidFill>
                              <a:srgbClr val="3C3C3B"/>
                            </a:solidFill>
                          </a:uFill>
                          <a:latin typeface="Calibri"/>
                          <a:cs typeface="Calibri"/>
                        </a:rPr>
                        <a:t>to</a:t>
                      </a:r>
                      <a:r>
                        <a:rPr sz="1100" u="sng" spc="-6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basket</a:t>
                      </a:r>
                      <a:endParaRPr sz="1100">
                        <a:latin typeface="Calibri"/>
                        <a:cs typeface="Calibri"/>
                      </a:endParaRPr>
                    </a:p>
                  </a:txBody>
                  <a:tcPr marL="0" marR="0" marT="0" marB="0"/>
                </a:tc>
                <a:tc>
                  <a:txBody>
                    <a:bodyPr/>
                    <a:lstStyle/>
                    <a:p>
                      <a:pPr marL="59055">
                        <a:lnSpc>
                          <a:spcPts val="1250"/>
                        </a:lnSpc>
                      </a:pPr>
                      <a:r>
                        <a:rPr sz="1100" spc="15">
                          <a:solidFill>
                            <a:srgbClr val="3C3C3B"/>
                          </a:solidFill>
                          <a:latin typeface="Calibri"/>
                          <a:cs typeface="Calibri"/>
                        </a:rPr>
                        <a:t>available,</a:t>
                      </a:r>
                      <a:r>
                        <a:rPr sz="1100" spc="-45">
                          <a:solidFill>
                            <a:srgbClr val="3C3C3B"/>
                          </a:solidFill>
                          <a:latin typeface="Calibri"/>
                          <a:cs typeface="Calibri"/>
                        </a:rPr>
                        <a:t> </a:t>
                      </a:r>
                      <a:r>
                        <a:rPr sz="1100" spc="10">
                          <a:solidFill>
                            <a:srgbClr val="3C3C3B"/>
                          </a:solidFill>
                          <a:latin typeface="Calibri"/>
                          <a:cs typeface="Calibri"/>
                        </a:rPr>
                        <a:t>work</a:t>
                      </a:r>
                      <a:r>
                        <a:rPr sz="1100" spc="-45">
                          <a:solidFill>
                            <a:srgbClr val="3C3C3B"/>
                          </a:solidFill>
                          <a:latin typeface="Calibri"/>
                          <a:cs typeface="Calibri"/>
                        </a:rPr>
                        <a:t> </a:t>
                      </a:r>
                      <a:r>
                        <a:rPr sz="1100" spc="20">
                          <a:solidFill>
                            <a:srgbClr val="3C3C3B"/>
                          </a:solidFill>
                          <a:latin typeface="Calibri"/>
                          <a:cs typeface="Calibri"/>
                        </a:rPr>
                        <a:t>in</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20650">
                        <a:lnSpc>
                          <a:spcPts val="1250"/>
                        </a:lnSpc>
                      </a:pPr>
                      <a:r>
                        <a:rPr sz="1100" spc="10">
                          <a:solidFill>
                            <a:srgbClr val="3C3C3B"/>
                          </a:solidFill>
                          <a:latin typeface="Calibri"/>
                          <a:cs typeface="Calibri"/>
                        </a:rPr>
                        <a:t>search</a:t>
                      </a:r>
                      <a:r>
                        <a:rPr sz="1100" spc="-45">
                          <a:solidFill>
                            <a:srgbClr val="3C3C3B"/>
                          </a:solidFill>
                          <a:latin typeface="Calibri"/>
                          <a:cs typeface="Calibri"/>
                        </a:rPr>
                        <a:t> </a:t>
                      </a:r>
                      <a:r>
                        <a:rPr sz="1100" spc="-5">
                          <a:solidFill>
                            <a:srgbClr val="3C3C3B"/>
                          </a:solidFill>
                          <a:latin typeface="Calibri"/>
                          <a:cs typeface="Calibri"/>
                        </a:rPr>
                        <a:t>for</a:t>
                      </a:r>
                      <a:r>
                        <a:rPr sz="1100" spc="-40">
                          <a:solidFill>
                            <a:srgbClr val="3C3C3B"/>
                          </a:solidFill>
                          <a:latin typeface="Calibri"/>
                          <a:cs typeface="Calibri"/>
                        </a:rPr>
                        <a:t> </a:t>
                      </a:r>
                      <a:r>
                        <a:rPr sz="1100" spc="10">
                          <a:solidFill>
                            <a:srgbClr val="3C3C3B"/>
                          </a:solidFill>
                          <a:latin typeface="Calibri"/>
                          <a:cs typeface="Calibri"/>
                        </a:rPr>
                        <a:t>products,</a:t>
                      </a:r>
                      <a:endParaRPr sz="1100">
                        <a:latin typeface="Calibri"/>
                        <a:cs typeface="Calibri"/>
                      </a:endParaRPr>
                    </a:p>
                  </a:txBody>
                  <a:tcPr marL="0" marR="0" marT="0" marB="0"/>
                </a:tc>
                <a:extLst>
                  <a:ext uri="{0D108BD9-81ED-4DB2-BD59-A6C34878D82A}">
                    <a16:rowId xmlns:a16="http://schemas.microsoft.com/office/drawing/2014/main" val="10009"/>
                  </a:ext>
                </a:extLst>
              </a:tr>
              <a:tr h="220385">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59055">
                        <a:lnSpc>
                          <a:spcPts val="1250"/>
                        </a:lnSpc>
                      </a:pPr>
                      <a:r>
                        <a:rPr sz="1100" spc="10">
                          <a:solidFill>
                            <a:srgbClr val="3C3C3B"/>
                          </a:solidFill>
                          <a:latin typeface="Calibri"/>
                          <a:cs typeface="Calibri"/>
                        </a:rPr>
                        <a:t>progress</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120650">
                        <a:lnSpc>
                          <a:spcPts val="1250"/>
                        </a:lnSpc>
                      </a:pPr>
                      <a:r>
                        <a:rPr sz="1100" u="sng" spc="15">
                          <a:solidFill>
                            <a:srgbClr val="3C3C3B"/>
                          </a:solidFill>
                          <a:uFill>
                            <a:solidFill>
                              <a:srgbClr val="3C3C3B"/>
                            </a:solidFill>
                          </a:uFill>
                          <a:latin typeface="Calibri"/>
                          <a:cs typeface="Calibri"/>
                        </a:rPr>
                        <a:t>collaboration</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10"/>
                  </a:ext>
                </a:extLst>
              </a:tr>
              <a:tr h="107994">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9D9D9C"/>
                    </a:solidFill>
                  </a:tcPr>
                </a:tc>
                <a:extLst>
                  <a:ext uri="{0D108BD9-81ED-4DB2-BD59-A6C34878D82A}">
                    <a16:rowId xmlns:a16="http://schemas.microsoft.com/office/drawing/2014/main" val="10011"/>
                  </a:ext>
                </a:extLst>
              </a:tr>
              <a:tr h="270935">
                <a:tc>
                  <a:txBody>
                    <a:bodyPr/>
                    <a:lstStyle/>
                    <a:p>
                      <a:pPr marR="51435" algn="r">
                        <a:lnSpc>
                          <a:spcPct val="100000"/>
                        </a:lnSpc>
                        <a:spcBef>
                          <a:spcPts val="590"/>
                        </a:spcBef>
                      </a:pPr>
                      <a:r>
                        <a:rPr sz="1100" spc="5">
                          <a:solidFill>
                            <a:srgbClr val="3C3C3B"/>
                          </a:solidFill>
                          <a:latin typeface="Calibri"/>
                          <a:cs typeface="Calibri"/>
                        </a:rPr>
                        <a:t>No</a:t>
                      </a:r>
                      <a:r>
                        <a:rPr sz="1100" spc="-45">
                          <a:solidFill>
                            <a:srgbClr val="3C3C3B"/>
                          </a:solidFill>
                          <a:latin typeface="Calibri"/>
                          <a:cs typeface="Calibri"/>
                        </a:rPr>
                        <a:t> </a:t>
                      </a:r>
                      <a:r>
                        <a:rPr lang="en-GB" sz="1100" spc="5">
                          <a:solidFill>
                            <a:srgbClr val="3C3C3B"/>
                          </a:solidFill>
                          <a:latin typeface="Calibri"/>
                          <a:cs typeface="Calibri"/>
                        </a:rPr>
                        <a:t>regulars</a:t>
                      </a:r>
                      <a:endParaRPr lang="en-GB" sz="1100" spc="20">
                        <a:solidFill>
                          <a:srgbClr val="3C3C3B"/>
                        </a:solidFill>
                        <a:latin typeface="Calibri"/>
                        <a:cs typeface="Calibri"/>
                      </a:endParaRPr>
                    </a:p>
                  </a:txBody>
                  <a:tcPr marL="0" marR="0" marT="74930" marB="0"/>
                </a:tc>
                <a:tc>
                  <a:txBody>
                    <a:bodyPr/>
                    <a:lstStyle/>
                    <a:p>
                      <a:pPr marL="59055">
                        <a:lnSpc>
                          <a:spcPct val="100000"/>
                        </a:lnSpc>
                        <a:spcBef>
                          <a:spcPts val="590"/>
                        </a:spcBef>
                      </a:pPr>
                      <a:r>
                        <a:rPr sz="1100" spc="10">
                          <a:solidFill>
                            <a:srgbClr val="3C3C3B"/>
                          </a:solidFill>
                          <a:latin typeface="Calibri"/>
                          <a:cs typeface="Calibri"/>
                        </a:rPr>
                        <a:t>Parity</a:t>
                      </a:r>
                      <a:endParaRPr sz="1100">
                        <a:latin typeface="Calibri"/>
                        <a:cs typeface="Calibri"/>
                      </a:endParaRPr>
                    </a:p>
                  </a:txBody>
                  <a:tcPr marL="0" marR="0" marT="74930" marB="0"/>
                </a:tc>
                <a:tc>
                  <a:txBody>
                    <a:bodyPr/>
                    <a:lstStyle/>
                    <a:p>
                      <a:pPr>
                        <a:lnSpc>
                          <a:spcPct val="100000"/>
                        </a:lnSpc>
                        <a:spcBef>
                          <a:spcPts val="590"/>
                        </a:spcBef>
                      </a:pPr>
                      <a:r>
                        <a:rPr sz="1100" spc="5">
                          <a:solidFill>
                            <a:srgbClr val="3C3C3B"/>
                          </a:solidFill>
                          <a:latin typeface="Calibri"/>
                          <a:cs typeface="Calibri"/>
                        </a:rPr>
                        <a:t>No</a:t>
                      </a:r>
                      <a:r>
                        <a:rPr sz="1100" spc="-40">
                          <a:solidFill>
                            <a:srgbClr val="3C3C3B"/>
                          </a:solidFill>
                          <a:latin typeface="Calibri"/>
                          <a:cs typeface="Calibri"/>
                        </a:rPr>
                        <a:t> </a:t>
                      </a:r>
                      <a:r>
                        <a:rPr sz="1100" spc="5">
                          <a:solidFill>
                            <a:srgbClr val="3C3C3B"/>
                          </a:solidFill>
                          <a:latin typeface="Calibri"/>
                          <a:cs typeface="Calibri"/>
                        </a:rPr>
                        <a:t>prev</a:t>
                      </a:r>
                      <a:r>
                        <a:rPr sz="1100" spc="-40">
                          <a:solidFill>
                            <a:srgbClr val="3C3C3B"/>
                          </a:solidFill>
                          <a:latin typeface="Calibri"/>
                          <a:cs typeface="Calibri"/>
                        </a:rPr>
                        <a:t> </a:t>
                      </a:r>
                      <a:r>
                        <a:rPr sz="1100" spc="5">
                          <a:solidFill>
                            <a:srgbClr val="3C3C3B"/>
                          </a:solidFill>
                          <a:latin typeface="Calibri"/>
                          <a:cs typeface="Calibri"/>
                        </a:rPr>
                        <a:t>orders</a:t>
                      </a:r>
                      <a:r>
                        <a:rPr sz="1100" spc="-40">
                          <a:solidFill>
                            <a:srgbClr val="3C3C3B"/>
                          </a:solidFill>
                          <a:latin typeface="Calibri"/>
                          <a:cs typeface="Calibri"/>
                        </a:rPr>
                        <a:t> </a:t>
                      </a:r>
                      <a:r>
                        <a:rPr sz="1100" spc="10">
                          <a:solidFill>
                            <a:srgbClr val="3C3C3B"/>
                          </a:solidFill>
                          <a:latin typeface="Calibri"/>
                          <a:cs typeface="Calibri"/>
                        </a:rPr>
                        <a:t>tab</a:t>
                      </a:r>
                      <a:endParaRPr sz="1100">
                        <a:latin typeface="Calibri"/>
                        <a:cs typeface="Calibri"/>
                      </a:endParaRPr>
                    </a:p>
                  </a:txBody>
                  <a:tcPr marL="0" marR="0" marT="74930" marB="0"/>
                </a:tc>
                <a:tc>
                  <a:txBody>
                    <a:bodyPr/>
                    <a:lstStyle/>
                    <a:p>
                      <a:pPr marL="101600">
                        <a:lnSpc>
                          <a:spcPct val="100000"/>
                        </a:lnSpc>
                        <a:spcBef>
                          <a:spcPts val="590"/>
                        </a:spcBef>
                      </a:pPr>
                      <a:r>
                        <a:rPr lang="en-GB" sz="1100">
                          <a:latin typeface="Calibri"/>
                          <a:cs typeface="Calibri"/>
                        </a:rPr>
                        <a:t>App back on</a:t>
                      </a:r>
                      <a:endParaRPr sz="1100">
                        <a:latin typeface="Calibri"/>
                        <a:cs typeface="Calibri"/>
                      </a:endParaRPr>
                    </a:p>
                  </a:txBody>
                  <a:tcPr marL="0" marR="0" marT="74930" marB="0"/>
                </a:tc>
                <a:tc>
                  <a:txBody>
                    <a:bodyPr/>
                    <a:lstStyle/>
                    <a:p>
                      <a:pPr marL="42545">
                        <a:lnSpc>
                          <a:spcPct val="100000"/>
                        </a:lnSpc>
                        <a:spcBef>
                          <a:spcPts val="590"/>
                        </a:spcBef>
                      </a:pPr>
                      <a:r>
                        <a:rPr sz="1100" spc="5">
                          <a:solidFill>
                            <a:srgbClr val="3C3C3B"/>
                          </a:solidFill>
                          <a:latin typeface="Calibri"/>
                          <a:cs typeface="Calibri"/>
                        </a:rPr>
                        <a:t>App</a:t>
                      </a:r>
                      <a:r>
                        <a:rPr sz="1100" spc="-50">
                          <a:solidFill>
                            <a:srgbClr val="3C3C3B"/>
                          </a:solidFill>
                          <a:latin typeface="Calibri"/>
                          <a:cs typeface="Calibri"/>
                        </a:rPr>
                        <a:t> </a:t>
                      </a:r>
                      <a:r>
                        <a:rPr sz="1100" spc="15">
                          <a:solidFill>
                            <a:srgbClr val="3C3C3B"/>
                          </a:solidFill>
                          <a:latin typeface="Calibri"/>
                          <a:cs typeface="Calibri"/>
                        </a:rPr>
                        <a:t>switched</a:t>
                      </a:r>
                      <a:r>
                        <a:rPr sz="1100" spc="-50">
                          <a:solidFill>
                            <a:srgbClr val="3C3C3B"/>
                          </a:solidFill>
                          <a:latin typeface="Calibri"/>
                          <a:cs typeface="Calibri"/>
                        </a:rPr>
                        <a:t> </a:t>
                      </a:r>
                      <a:r>
                        <a:rPr sz="1100" spc="-10">
                          <a:solidFill>
                            <a:srgbClr val="3C3C3B"/>
                          </a:solidFill>
                          <a:latin typeface="Calibri"/>
                          <a:cs typeface="Calibri"/>
                        </a:rPr>
                        <a:t>off</a:t>
                      </a:r>
                      <a:endParaRPr sz="1100">
                        <a:latin typeface="Calibri"/>
                        <a:cs typeface="Calibri"/>
                      </a:endParaRPr>
                    </a:p>
                  </a:txBody>
                  <a:tcPr marL="0" marR="0" marT="74930" marB="0"/>
                </a:tc>
                <a:tc>
                  <a:txBody>
                    <a:bodyPr/>
                    <a:lstStyle/>
                    <a:p>
                      <a:pPr marL="42545">
                        <a:lnSpc>
                          <a:spcPct val="100000"/>
                        </a:lnSpc>
                        <a:spcBef>
                          <a:spcPts val="590"/>
                        </a:spcBef>
                      </a:pPr>
                      <a:r>
                        <a:rPr sz="1100" spc="5">
                          <a:solidFill>
                            <a:srgbClr val="3C3C3B"/>
                          </a:solidFill>
                          <a:latin typeface="Calibri"/>
                          <a:cs typeface="Calibri"/>
                        </a:rPr>
                        <a:t>No</a:t>
                      </a:r>
                      <a:r>
                        <a:rPr sz="1100" spc="-50">
                          <a:solidFill>
                            <a:srgbClr val="3C3C3B"/>
                          </a:solidFill>
                          <a:latin typeface="Calibri"/>
                          <a:cs typeface="Calibri"/>
                        </a:rPr>
                        <a:t> </a:t>
                      </a:r>
                      <a:r>
                        <a:rPr sz="1100" spc="25">
                          <a:solidFill>
                            <a:srgbClr val="3C3C3B"/>
                          </a:solidFill>
                          <a:latin typeface="Calibri"/>
                          <a:cs typeface="Calibri"/>
                        </a:rPr>
                        <a:t>shopping</a:t>
                      </a:r>
                      <a:r>
                        <a:rPr sz="1100" spc="-45">
                          <a:solidFill>
                            <a:srgbClr val="3C3C3B"/>
                          </a:solidFill>
                          <a:latin typeface="Calibri"/>
                          <a:cs typeface="Calibri"/>
                        </a:rPr>
                        <a:t> </a:t>
                      </a:r>
                      <a:r>
                        <a:rPr sz="1100" spc="10">
                          <a:solidFill>
                            <a:srgbClr val="3C3C3B"/>
                          </a:solidFill>
                          <a:latin typeface="Calibri"/>
                          <a:cs typeface="Calibri"/>
                        </a:rPr>
                        <a:t>lists</a:t>
                      </a:r>
                      <a:endParaRPr sz="1100">
                        <a:latin typeface="Calibri"/>
                        <a:cs typeface="Calibri"/>
                      </a:endParaRPr>
                    </a:p>
                  </a:txBody>
                  <a:tcPr marL="0" marR="0" marT="74930" marB="0"/>
                </a:tc>
                <a:tc>
                  <a:txBody>
                    <a:bodyPr/>
                    <a:lstStyle/>
                    <a:p>
                      <a:pPr marL="47625">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tc>
                <a:tc>
                  <a:txBody>
                    <a:bodyPr/>
                    <a:lstStyle/>
                    <a:p>
                      <a:pPr>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tc>
                <a:tc>
                  <a:txBody>
                    <a:bodyPr/>
                    <a:lstStyle/>
                    <a:p>
                      <a:pPr marL="255270">
                        <a:lnSpc>
                          <a:spcPct val="100000"/>
                        </a:lnSpc>
                        <a:spcBef>
                          <a:spcPts val="590"/>
                        </a:spcBef>
                      </a:pPr>
                      <a:r>
                        <a:rPr sz="1100" spc="5">
                          <a:solidFill>
                            <a:srgbClr val="3C3C3B"/>
                          </a:solidFill>
                          <a:latin typeface="Calibri"/>
                          <a:cs typeface="Calibri"/>
                        </a:rPr>
                        <a:t>None</a:t>
                      </a:r>
                      <a:endParaRPr sz="1100">
                        <a:latin typeface="Calibri"/>
                        <a:cs typeface="Calibri"/>
                      </a:endParaRPr>
                    </a:p>
                  </a:txBody>
                  <a:tcPr marL="0" marR="0" marT="74930" marB="0"/>
                </a:tc>
                <a:tc>
                  <a:txBody>
                    <a:bodyPr/>
                    <a:lstStyle/>
                    <a:p>
                      <a:pPr marL="119380">
                        <a:lnSpc>
                          <a:spcPct val="100000"/>
                        </a:lnSpc>
                        <a:spcBef>
                          <a:spcPts val="590"/>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4930" marB="0"/>
                </a:tc>
                <a:extLst>
                  <a:ext uri="{0D108BD9-81ED-4DB2-BD59-A6C34878D82A}">
                    <a16:rowId xmlns:a16="http://schemas.microsoft.com/office/drawing/2014/main" val="10012"/>
                  </a:ext>
                </a:extLst>
              </a:tr>
            </a:tbl>
          </a:graphicData>
        </a:graphic>
      </p:graphicFrame>
      <p:grpSp>
        <p:nvGrpSpPr>
          <p:cNvPr id="17" name="object 17"/>
          <p:cNvGrpSpPr/>
          <p:nvPr/>
        </p:nvGrpSpPr>
        <p:grpSpPr>
          <a:xfrm>
            <a:off x="363174" y="3471866"/>
            <a:ext cx="14400530" cy="3175"/>
            <a:chOff x="363174" y="3471866"/>
            <a:chExt cx="14400530" cy="3175"/>
          </a:xfrm>
        </p:grpSpPr>
        <p:sp>
          <p:nvSpPr>
            <p:cNvPr id="18" name="object 18"/>
            <p:cNvSpPr/>
            <p:nvPr/>
          </p:nvSpPr>
          <p:spPr>
            <a:xfrm>
              <a:off x="363174" y="3473454"/>
              <a:ext cx="720090" cy="0"/>
            </a:xfrm>
            <a:custGeom>
              <a:avLst/>
              <a:gdLst/>
              <a:ahLst/>
              <a:cxnLst/>
              <a:rect l="l" t="t" r="r" b="b"/>
              <a:pathLst>
                <a:path w="720090">
                  <a:moveTo>
                    <a:pt x="0" y="0"/>
                  </a:moveTo>
                  <a:lnTo>
                    <a:pt x="720001" y="0"/>
                  </a:lnTo>
                </a:path>
              </a:pathLst>
            </a:custGeom>
            <a:ln w="3175">
              <a:solidFill>
                <a:srgbClr val="3C3C3B"/>
              </a:solidFill>
            </a:ln>
          </p:spPr>
          <p:txBody>
            <a:bodyPr wrap="square" lIns="0" tIns="0" rIns="0" bIns="0" rtlCol="0"/>
            <a:lstStyle/>
            <a:p>
              <a:endParaRPr/>
            </a:p>
          </p:txBody>
        </p:sp>
        <p:sp>
          <p:nvSpPr>
            <p:cNvPr id="19" name="object 19"/>
            <p:cNvSpPr/>
            <p:nvPr/>
          </p:nvSpPr>
          <p:spPr>
            <a:xfrm>
              <a:off x="1083175" y="3473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0" name="object 20"/>
            <p:cNvSpPr/>
            <p:nvPr/>
          </p:nvSpPr>
          <p:spPr>
            <a:xfrm>
              <a:off x="2451174" y="3473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1" name="object 21"/>
            <p:cNvSpPr/>
            <p:nvPr/>
          </p:nvSpPr>
          <p:spPr>
            <a:xfrm>
              <a:off x="3819174" y="3473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2" name="object 22"/>
            <p:cNvSpPr/>
            <p:nvPr/>
          </p:nvSpPr>
          <p:spPr>
            <a:xfrm>
              <a:off x="5187175" y="3473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3" name="object 23"/>
            <p:cNvSpPr/>
            <p:nvPr/>
          </p:nvSpPr>
          <p:spPr>
            <a:xfrm>
              <a:off x="6555175" y="3473454"/>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24" name="object 24"/>
            <p:cNvSpPr/>
            <p:nvPr/>
          </p:nvSpPr>
          <p:spPr>
            <a:xfrm>
              <a:off x="7923174" y="3473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5" name="object 25"/>
            <p:cNvSpPr/>
            <p:nvPr/>
          </p:nvSpPr>
          <p:spPr>
            <a:xfrm>
              <a:off x="9291175" y="3473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6" name="object 26"/>
            <p:cNvSpPr/>
            <p:nvPr/>
          </p:nvSpPr>
          <p:spPr>
            <a:xfrm>
              <a:off x="10659174" y="3473454"/>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27" name="object 27"/>
            <p:cNvSpPr/>
            <p:nvPr/>
          </p:nvSpPr>
          <p:spPr>
            <a:xfrm>
              <a:off x="12027173" y="3473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8" name="object 28"/>
            <p:cNvSpPr/>
            <p:nvPr/>
          </p:nvSpPr>
          <p:spPr>
            <a:xfrm>
              <a:off x="13395175" y="3473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grpSp>
      <p:pic>
        <p:nvPicPr>
          <p:cNvPr id="29" name="object 29"/>
          <p:cNvPicPr/>
          <p:nvPr/>
        </p:nvPicPr>
        <p:blipFill>
          <a:blip r:embed="rId2" cstate="print"/>
          <a:stretch>
            <a:fillRect/>
          </a:stretch>
        </p:blipFill>
        <p:spPr>
          <a:xfrm>
            <a:off x="391119" y="1296003"/>
            <a:ext cx="251993" cy="252006"/>
          </a:xfrm>
          <a:prstGeom prst="rect">
            <a:avLst/>
          </a:prstGeom>
        </p:spPr>
      </p:pic>
      <p:grpSp>
        <p:nvGrpSpPr>
          <p:cNvPr id="30" name="object 30"/>
          <p:cNvGrpSpPr/>
          <p:nvPr/>
        </p:nvGrpSpPr>
        <p:grpSpPr>
          <a:xfrm>
            <a:off x="363179" y="3131454"/>
            <a:ext cx="532130" cy="252095"/>
            <a:chOff x="363179" y="3131454"/>
            <a:chExt cx="532130" cy="252095"/>
          </a:xfrm>
        </p:grpSpPr>
        <p:pic>
          <p:nvPicPr>
            <p:cNvPr id="31" name="object 31"/>
            <p:cNvPicPr/>
            <p:nvPr/>
          </p:nvPicPr>
          <p:blipFill>
            <a:blip r:embed="rId3" cstate="print"/>
            <a:stretch>
              <a:fillRect/>
            </a:stretch>
          </p:blipFill>
          <p:spPr>
            <a:xfrm>
              <a:off x="363179" y="3131454"/>
              <a:ext cx="251993" cy="252006"/>
            </a:xfrm>
            <a:prstGeom prst="rect">
              <a:avLst/>
            </a:prstGeom>
          </p:spPr>
        </p:pic>
        <p:pic>
          <p:nvPicPr>
            <p:cNvPr id="32" name="object 32"/>
            <p:cNvPicPr/>
            <p:nvPr/>
          </p:nvPicPr>
          <p:blipFill>
            <a:blip r:embed="rId4" cstate="print"/>
            <a:stretch>
              <a:fillRect/>
            </a:stretch>
          </p:blipFill>
          <p:spPr>
            <a:xfrm>
              <a:off x="643116" y="3131457"/>
              <a:ext cx="251993" cy="251993"/>
            </a:xfrm>
            <a:prstGeom prst="rect">
              <a:avLst/>
            </a:prstGeom>
          </p:spPr>
        </p:pic>
      </p:grpSp>
      <p:pic>
        <p:nvPicPr>
          <p:cNvPr id="57" name="Picture 56">
            <a:extLst>
              <a:ext uri="{FF2B5EF4-FFF2-40B4-BE49-F238E27FC236}">
                <a16:creationId xmlns:a16="http://schemas.microsoft.com/office/drawing/2014/main" id="{46A12ADA-2B72-4212-828F-B82030370DF8}"/>
              </a:ext>
            </a:extLst>
          </p:cNvPr>
          <p:cNvPicPr>
            <a:picLocks noChangeAspect="1"/>
          </p:cNvPicPr>
          <p:nvPr/>
        </p:nvPicPr>
        <p:blipFill>
          <a:blip r:embed="rId5"/>
          <a:stretch>
            <a:fillRect/>
          </a:stretch>
        </p:blipFill>
        <p:spPr>
          <a:xfrm>
            <a:off x="6038850" y="3892105"/>
            <a:ext cx="8353425" cy="4221486"/>
          </a:xfrm>
          <a:prstGeom prst="rect">
            <a:avLst/>
          </a:prstGeom>
        </p:spPr>
      </p:pic>
      <p:sp>
        <p:nvSpPr>
          <p:cNvPr id="33" name="object 28">
            <a:extLst>
              <a:ext uri="{FF2B5EF4-FFF2-40B4-BE49-F238E27FC236}">
                <a16:creationId xmlns:a16="http://schemas.microsoft.com/office/drawing/2014/main" id="{AAD0A6B5-42AD-45C2-A262-99521DD416E9}"/>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6" action="ppaction://hlinksldjump"/>
              </a:rPr>
              <a:t>Back</a:t>
            </a:r>
            <a:r>
              <a:rPr sz="1200" b="1" u="sng" spc="-60">
                <a:solidFill>
                  <a:srgbClr val="0073B1"/>
                </a:solidFill>
                <a:uFill>
                  <a:solidFill>
                    <a:srgbClr val="0073B1"/>
                  </a:solidFill>
                </a:uFill>
                <a:latin typeface="Calibri"/>
                <a:cs typeface="Calibri"/>
                <a:hlinkClick r:id="rId6" action="ppaction://hlinksldjump"/>
              </a:rPr>
              <a:t> </a:t>
            </a:r>
            <a:r>
              <a:rPr sz="1200" b="1" u="sng" spc="5">
                <a:solidFill>
                  <a:srgbClr val="0073B1"/>
                </a:solidFill>
                <a:uFill>
                  <a:solidFill>
                    <a:srgbClr val="0073B1"/>
                  </a:solidFill>
                </a:uFill>
                <a:latin typeface="Calibri"/>
                <a:cs typeface="Calibri"/>
                <a:hlinkClick r:id="rId6" action="ppaction://hlinksldjump"/>
              </a:rPr>
              <a:t>to</a:t>
            </a:r>
            <a:r>
              <a:rPr sz="1200" b="1" u="sng" spc="-55">
                <a:solidFill>
                  <a:srgbClr val="0073B1"/>
                </a:solidFill>
                <a:uFill>
                  <a:solidFill>
                    <a:srgbClr val="0073B1"/>
                  </a:solidFill>
                </a:uFill>
                <a:latin typeface="Calibri"/>
                <a:cs typeface="Calibri"/>
                <a:hlinkClick r:id="rId6" action="ppaction://hlinksldjump"/>
              </a:rPr>
              <a:t> </a:t>
            </a:r>
            <a:r>
              <a:rPr sz="1200" b="1" u="sng" spc="20">
                <a:solidFill>
                  <a:srgbClr val="0073B1"/>
                </a:solidFill>
                <a:uFill>
                  <a:solidFill>
                    <a:srgbClr val="0073B1"/>
                  </a:solidFill>
                </a:uFill>
                <a:latin typeface="Calibri"/>
                <a:cs typeface="Calibri"/>
                <a:hlinkClick r:id="rId6" action="ppaction://hlinksldjump"/>
              </a:rPr>
              <a:t>index</a:t>
            </a:r>
            <a:r>
              <a:rPr sz="1200" b="1" u="sng" spc="-55">
                <a:solidFill>
                  <a:srgbClr val="0073B1"/>
                </a:solidFill>
                <a:uFill>
                  <a:solidFill>
                    <a:srgbClr val="0073B1"/>
                  </a:solidFill>
                </a:uFill>
                <a:latin typeface="Calibri"/>
                <a:cs typeface="Calibri"/>
                <a:hlinkClick r:id="rId6"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pic>
        <p:nvPicPr>
          <p:cNvPr id="6" name="Picture 6" descr="Graphical user interface, text, application, email&#10;&#10;Description automatically generated">
            <a:extLst>
              <a:ext uri="{FF2B5EF4-FFF2-40B4-BE49-F238E27FC236}">
                <a16:creationId xmlns:a16="http://schemas.microsoft.com/office/drawing/2014/main" id="{3C333EDE-2A33-497D-826A-D323A7F44113}"/>
              </a:ext>
            </a:extLst>
          </p:cNvPr>
          <p:cNvPicPr>
            <a:picLocks noChangeAspect="1"/>
          </p:cNvPicPr>
          <p:nvPr/>
        </p:nvPicPr>
        <p:blipFill>
          <a:blip r:embed="rId7"/>
          <a:stretch>
            <a:fillRect/>
          </a:stretch>
        </p:blipFill>
        <p:spPr>
          <a:xfrm>
            <a:off x="9240437" y="3630043"/>
            <a:ext cx="5707010" cy="458433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389890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235"/>
              <a:t>T</a:t>
            </a:r>
            <a:r>
              <a:rPr spc="-35"/>
              <a:t>a</a:t>
            </a:r>
            <a:r>
              <a:rPr spc="-95"/>
              <a:t>x</a:t>
            </a:r>
            <a:r>
              <a:rPr spc="-15"/>
              <a:t>onomy</a:t>
            </a:r>
            <a:r>
              <a:rPr spc="-204"/>
              <a:t> </a:t>
            </a:r>
            <a:r>
              <a:rPr spc="-20"/>
              <a:t>and</a:t>
            </a:r>
            <a:r>
              <a:rPr spc="-204"/>
              <a:t> </a:t>
            </a:r>
            <a:r>
              <a:rPr spc="-35"/>
              <a:t>p</a:t>
            </a:r>
            <a:r>
              <a:rPr spc="-55"/>
              <a:t>r</a:t>
            </a:r>
            <a:r>
              <a:rPr spc="-40"/>
              <a:t>odu</a:t>
            </a:r>
            <a:r>
              <a:rPr spc="-55"/>
              <a:t>c</a:t>
            </a:r>
            <a:r>
              <a:rPr spc="-20"/>
              <a:t>t</a:t>
            </a:r>
            <a:r>
              <a:rPr spc="-204"/>
              <a:t> </a:t>
            </a:r>
            <a:r>
              <a:rPr spc="-5"/>
              <a:t>li</a:t>
            </a:r>
            <a:r>
              <a:rPr spc="-50"/>
              <a:t>s</a:t>
            </a:r>
            <a:r>
              <a:rPr spc="-20"/>
              <a:t>t</a:t>
            </a:r>
            <a:r>
              <a:rPr spc="-204"/>
              <a:t> </a:t>
            </a:r>
            <a:r>
              <a:rPr spc="-40"/>
              <a:t>p</a:t>
            </a:r>
            <a:r>
              <a:rPr spc="30"/>
              <a:t>a</a:t>
            </a:r>
            <a:r>
              <a:rPr spc="-10"/>
              <a:t>g</a:t>
            </a:r>
            <a:r>
              <a:rPr spc="-40"/>
              <a:t>es</a:t>
            </a:r>
          </a:p>
        </p:txBody>
      </p:sp>
      <p:graphicFrame>
        <p:nvGraphicFramePr>
          <p:cNvPr id="3" name="object 3"/>
          <p:cNvGraphicFramePr>
            <a:graphicFrameLocks noGrp="1"/>
          </p:cNvGraphicFramePr>
          <p:nvPr>
            <p:extLst>
              <p:ext uri="{D42A27DB-BD31-4B8C-83A1-F6EECF244321}">
                <p14:modId xmlns:p14="http://schemas.microsoft.com/office/powerpoint/2010/main" val="2747193512"/>
              </p:ext>
            </p:extLst>
          </p:nvPr>
        </p:nvGraphicFramePr>
        <p:xfrm>
          <a:off x="361586" y="903828"/>
          <a:ext cx="14404972" cy="2816274"/>
        </p:xfrm>
        <a:graphic>
          <a:graphicData uri="http://schemas.openxmlformats.org/drawingml/2006/table">
            <a:tbl>
              <a:tblPr firstRow="1" bandRow="1">
                <a:tableStyleId>{2D5ABB26-0587-4C30-8999-92F81FD0307C}</a:tableStyleId>
              </a:tblPr>
              <a:tblGrid>
                <a:gridCol w="2026920">
                  <a:extLst>
                    <a:ext uri="{9D8B030D-6E8A-4147-A177-3AD203B41FA5}">
                      <a16:colId xmlns:a16="http://schemas.microsoft.com/office/drawing/2014/main" val="20000"/>
                    </a:ext>
                  </a:extLst>
                </a:gridCol>
                <a:gridCol w="1431290">
                  <a:extLst>
                    <a:ext uri="{9D8B030D-6E8A-4147-A177-3AD203B41FA5}">
                      <a16:colId xmlns:a16="http://schemas.microsoft.com/office/drawing/2014/main" val="20001"/>
                    </a:ext>
                  </a:extLst>
                </a:gridCol>
                <a:gridCol w="1322705">
                  <a:extLst>
                    <a:ext uri="{9D8B030D-6E8A-4147-A177-3AD203B41FA5}">
                      <a16:colId xmlns:a16="http://schemas.microsoft.com/office/drawing/2014/main" val="20002"/>
                    </a:ext>
                  </a:extLst>
                </a:gridCol>
                <a:gridCol w="1386204">
                  <a:extLst>
                    <a:ext uri="{9D8B030D-6E8A-4147-A177-3AD203B41FA5}">
                      <a16:colId xmlns:a16="http://schemas.microsoft.com/office/drawing/2014/main" val="20003"/>
                    </a:ext>
                  </a:extLst>
                </a:gridCol>
                <a:gridCol w="1368425">
                  <a:extLst>
                    <a:ext uri="{9D8B030D-6E8A-4147-A177-3AD203B41FA5}">
                      <a16:colId xmlns:a16="http://schemas.microsoft.com/office/drawing/2014/main" val="20004"/>
                    </a:ext>
                  </a:extLst>
                </a:gridCol>
                <a:gridCol w="1350645">
                  <a:extLst>
                    <a:ext uri="{9D8B030D-6E8A-4147-A177-3AD203B41FA5}">
                      <a16:colId xmlns:a16="http://schemas.microsoft.com/office/drawing/2014/main" val="20005"/>
                    </a:ext>
                  </a:extLst>
                </a:gridCol>
                <a:gridCol w="1414145">
                  <a:extLst>
                    <a:ext uri="{9D8B030D-6E8A-4147-A177-3AD203B41FA5}">
                      <a16:colId xmlns:a16="http://schemas.microsoft.com/office/drawing/2014/main" val="20006"/>
                    </a:ext>
                  </a:extLst>
                </a:gridCol>
                <a:gridCol w="1305559">
                  <a:extLst>
                    <a:ext uri="{9D8B030D-6E8A-4147-A177-3AD203B41FA5}">
                      <a16:colId xmlns:a16="http://schemas.microsoft.com/office/drawing/2014/main" val="20007"/>
                    </a:ext>
                  </a:extLst>
                </a:gridCol>
                <a:gridCol w="1430654">
                  <a:extLst>
                    <a:ext uri="{9D8B030D-6E8A-4147-A177-3AD203B41FA5}">
                      <a16:colId xmlns:a16="http://schemas.microsoft.com/office/drawing/2014/main" val="20008"/>
                    </a:ext>
                  </a:extLst>
                </a:gridCol>
                <a:gridCol w="1368425">
                  <a:extLst>
                    <a:ext uri="{9D8B030D-6E8A-4147-A177-3AD203B41FA5}">
                      <a16:colId xmlns:a16="http://schemas.microsoft.com/office/drawing/2014/main" val="20009"/>
                    </a:ext>
                  </a:extLst>
                </a:gridCol>
              </a:tblGrid>
              <a:tr h="212175">
                <a:tc>
                  <a:txBody>
                    <a:bodyPr/>
                    <a:lstStyle/>
                    <a:p>
                      <a:pPr marL="1270">
                        <a:lnSpc>
                          <a:spcPct val="100000"/>
                        </a:lnSpc>
                        <a:tabLst>
                          <a:tab pos="721360"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62865">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45720">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27940">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27940">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45085">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62230">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extLst>
                  <a:ext uri="{0D108BD9-81ED-4DB2-BD59-A6C34878D82A}">
                    <a16:rowId xmlns:a16="http://schemas.microsoft.com/office/drawing/2014/main" val="10001"/>
                  </a:ext>
                </a:extLst>
              </a:tr>
              <a:tr h="262335">
                <a:tc>
                  <a:txBody>
                    <a:bodyPr/>
                    <a:lstStyle/>
                    <a:p>
                      <a:pPr marL="721360">
                        <a:lnSpc>
                          <a:spcPct val="100000"/>
                        </a:lnSpc>
                        <a:spcBef>
                          <a:spcPts val="590"/>
                        </a:spcBef>
                      </a:pPr>
                      <a:r>
                        <a:rPr sz="1100">
                          <a:solidFill>
                            <a:srgbClr val="3C3C3B"/>
                          </a:solidFill>
                          <a:latin typeface="Calibri"/>
                          <a:cs typeface="Calibri"/>
                        </a:rPr>
                        <a:t>60</a:t>
                      </a:r>
                      <a:r>
                        <a:rPr sz="1100" spc="-30">
                          <a:solidFill>
                            <a:srgbClr val="3C3C3B"/>
                          </a:solidFill>
                          <a:latin typeface="Calibri"/>
                          <a:cs typeface="Calibri"/>
                        </a:rPr>
                        <a:t> </a:t>
                      </a:r>
                      <a:r>
                        <a:rPr sz="1100">
                          <a:solidFill>
                            <a:srgbClr val="3C3C3B"/>
                          </a:solidFill>
                          <a:latin typeface="Calibri"/>
                          <a:cs typeface="Calibri"/>
                        </a:rPr>
                        <a:t>p</a:t>
                      </a:r>
                      <a:r>
                        <a:rPr sz="1100" spc="-15">
                          <a:solidFill>
                            <a:srgbClr val="3C3C3B"/>
                          </a:solidFill>
                          <a:latin typeface="Calibri"/>
                          <a:cs typeface="Calibri"/>
                        </a:rPr>
                        <a:t>r</a:t>
                      </a:r>
                      <a:r>
                        <a:rPr sz="1100">
                          <a:solidFill>
                            <a:srgbClr val="3C3C3B"/>
                          </a:solidFill>
                          <a:latin typeface="Calibri"/>
                          <a:cs typeface="Calibri"/>
                        </a:rPr>
                        <a:t>odu</a:t>
                      </a:r>
                      <a:r>
                        <a:rPr sz="1100" spc="-15">
                          <a:solidFill>
                            <a:srgbClr val="3C3C3B"/>
                          </a:solidFill>
                          <a:latin typeface="Calibri"/>
                          <a:cs typeface="Calibri"/>
                        </a:rPr>
                        <a:t>ct</a:t>
                      </a:r>
                      <a:r>
                        <a:rPr sz="1100">
                          <a:solidFill>
                            <a:srgbClr val="3C3C3B"/>
                          </a:solidFill>
                          <a:latin typeface="Calibri"/>
                          <a:cs typeface="Calibri"/>
                        </a:rPr>
                        <a:t>s</a:t>
                      </a:r>
                      <a:r>
                        <a:rPr sz="1100" spc="-30">
                          <a:solidFill>
                            <a:srgbClr val="3C3C3B"/>
                          </a:solidFill>
                          <a:latin typeface="Calibri"/>
                          <a:cs typeface="Calibri"/>
                        </a:rPr>
                        <a:t> </a:t>
                      </a:r>
                      <a:r>
                        <a:rPr sz="1100">
                          <a:solidFill>
                            <a:srgbClr val="3C3C3B"/>
                          </a:solidFill>
                          <a:latin typeface="Calibri"/>
                          <a:cs typeface="Calibri"/>
                        </a:rPr>
                        <a:t>per</a:t>
                      </a:r>
                      <a:endParaRPr sz="1100">
                        <a:latin typeface="Calibri"/>
                        <a:cs typeface="Calibri"/>
                      </a:endParaRPr>
                    </a:p>
                  </a:txBody>
                  <a:tcPr marL="0" marR="0" marT="74930" marB="0"/>
                </a:tc>
                <a:tc>
                  <a:txBody>
                    <a:bodyPr/>
                    <a:lstStyle/>
                    <a:p>
                      <a:pPr marL="62230">
                        <a:lnSpc>
                          <a:spcPct val="100000"/>
                        </a:lnSpc>
                        <a:spcBef>
                          <a:spcPts val="595"/>
                        </a:spcBef>
                      </a:pPr>
                      <a:r>
                        <a:rPr sz="1100" spc="-10">
                          <a:solidFill>
                            <a:srgbClr val="3C3C3B"/>
                          </a:solidFill>
                          <a:latin typeface="Calibri"/>
                          <a:cs typeface="Calibri"/>
                        </a:rPr>
                        <a:t>24-48</a:t>
                      </a:r>
                      <a:r>
                        <a:rPr sz="1100" spc="-55">
                          <a:solidFill>
                            <a:srgbClr val="3C3C3B"/>
                          </a:solidFill>
                          <a:latin typeface="Calibri"/>
                          <a:cs typeface="Calibri"/>
                        </a:rPr>
                        <a:t> </a:t>
                      </a:r>
                      <a:r>
                        <a:rPr sz="1100" spc="15">
                          <a:solidFill>
                            <a:srgbClr val="3C3C3B"/>
                          </a:solidFill>
                          <a:latin typeface="Calibri"/>
                          <a:cs typeface="Calibri"/>
                        </a:rPr>
                        <a:t>products</a:t>
                      </a:r>
                      <a:r>
                        <a:rPr sz="1100" spc="-50">
                          <a:solidFill>
                            <a:srgbClr val="3C3C3B"/>
                          </a:solidFill>
                          <a:latin typeface="Calibri"/>
                          <a:cs typeface="Calibri"/>
                        </a:rPr>
                        <a:t> </a:t>
                      </a:r>
                      <a:r>
                        <a:rPr sz="1100" spc="10">
                          <a:solidFill>
                            <a:srgbClr val="3C3C3B"/>
                          </a:solidFill>
                          <a:latin typeface="Calibri"/>
                          <a:cs typeface="Calibri"/>
                        </a:rPr>
                        <a:t>per</a:t>
                      </a:r>
                      <a:endParaRPr sz="1100">
                        <a:latin typeface="Calibri"/>
                        <a:cs typeface="Calibri"/>
                      </a:endParaRPr>
                    </a:p>
                  </a:txBody>
                  <a:tcPr marL="0" marR="0" marT="75565" marB="0"/>
                </a:tc>
                <a:tc>
                  <a:txBody>
                    <a:bodyPr/>
                    <a:lstStyle/>
                    <a:p>
                      <a:pPr>
                        <a:lnSpc>
                          <a:spcPct val="100000"/>
                        </a:lnSpc>
                        <a:spcBef>
                          <a:spcPts val="595"/>
                        </a:spcBef>
                      </a:pPr>
                      <a:r>
                        <a:rPr sz="1100" spc="-10">
                          <a:solidFill>
                            <a:srgbClr val="3C3C3B"/>
                          </a:solidFill>
                          <a:latin typeface="Calibri"/>
                          <a:cs typeface="Calibri"/>
                        </a:rPr>
                        <a:t>48-120</a:t>
                      </a:r>
                      <a:r>
                        <a:rPr sz="1100" spc="-55">
                          <a:solidFill>
                            <a:srgbClr val="3C3C3B"/>
                          </a:solidFill>
                          <a:latin typeface="Calibri"/>
                          <a:cs typeface="Calibri"/>
                        </a:rPr>
                        <a:t> </a:t>
                      </a:r>
                      <a:r>
                        <a:rPr sz="1100" spc="15">
                          <a:solidFill>
                            <a:srgbClr val="3C3C3B"/>
                          </a:solidFill>
                          <a:latin typeface="Calibri"/>
                          <a:cs typeface="Calibri"/>
                        </a:rPr>
                        <a:t>products</a:t>
                      </a:r>
                      <a:r>
                        <a:rPr sz="1100" spc="-50">
                          <a:solidFill>
                            <a:srgbClr val="3C3C3B"/>
                          </a:solidFill>
                          <a:latin typeface="Calibri"/>
                          <a:cs typeface="Calibri"/>
                        </a:rPr>
                        <a:t> </a:t>
                      </a:r>
                      <a:r>
                        <a:rPr sz="1100" spc="10">
                          <a:solidFill>
                            <a:srgbClr val="3C3C3B"/>
                          </a:solidFill>
                          <a:latin typeface="Calibri"/>
                          <a:cs typeface="Calibri"/>
                        </a:rPr>
                        <a:t>per</a:t>
                      </a:r>
                      <a:endParaRPr sz="1100">
                        <a:latin typeface="Calibri"/>
                        <a:cs typeface="Calibri"/>
                      </a:endParaRPr>
                    </a:p>
                  </a:txBody>
                  <a:tcPr marL="0" marR="0" marT="75565" marB="0"/>
                </a:tc>
                <a:tc>
                  <a:txBody>
                    <a:bodyPr/>
                    <a:lstStyle/>
                    <a:p>
                      <a:pPr marL="45720">
                        <a:lnSpc>
                          <a:spcPct val="100000"/>
                        </a:lnSpc>
                        <a:spcBef>
                          <a:spcPts val="590"/>
                        </a:spcBef>
                      </a:pPr>
                      <a:r>
                        <a:rPr sz="1100" spc="35">
                          <a:solidFill>
                            <a:srgbClr val="3C3C3B"/>
                          </a:solidFill>
                          <a:latin typeface="Calibri"/>
                          <a:cs typeface="Calibri"/>
                        </a:rPr>
                        <a:t>Lazy</a:t>
                      </a:r>
                      <a:r>
                        <a:rPr sz="1100" spc="-45">
                          <a:solidFill>
                            <a:srgbClr val="3C3C3B"/>
                          </a:solidFill>
                          <a:latin typeface="Calibri"/>
                          <a:cs typeface="Calibri"/>
                        </a:rPr>
                        <a:t> </a:t>
                      </a:r>
                      <a:r>
                        <a:rPr sz="1100" spc="15">
                          <a:solidFill>
                            <a:srgbClr val="3C3C3B"/>
                          </a:solidFill>
                          <a:latin typeface="Calibri"/>
                          <a:cs typeface="Calibri"/>
                        </a:rPr>
                        <a:t>load,</a:t>
                      </a:r>
                      <a:r>
                        <a:rPr sz="1100" spc="-45">
                          <a:solidFill>
                            <a:srgbClr val="3C3C3B"/>
                          </a:solidFill>
                          <a:latin typeface="Calibri"/>
                          <a:cs typeface="Calibri"/>
                        </a:rPr>
                        <a:t> </a:t>
                      </a:r>
                      <a:r>
                        <a:rPr sz="1100" spc="-5">
                          <a:solidFill>
                            <a:srgbClr val="3C3C3B"/>
                          </a:solidFill>
                          <a:latin typeface="Calibri"/>
                          <a:cs typeface="Calibri"/>
                        </a:rPr>
                        <a:t>sort/filter,</a:t>
                      </a:r>
                      <a:endParaRPr sz="1100">
                        <a:latin typeface="Calibri"/>
                        <a:cs typeface="Calibri"/>
                      </a:endParaRPr>
                    </a:p>
                  </a:txBody>
                  <a:tcPr marL="0" marR="0" marT="74930" marB="0"/>
                </a:tc>
                <a:tc>
                  <a:txBody>
                    <a:bodyPr/>
                    <a:lstStyle/>
                    <a:p>
                      <a:pPr marL="27940">
                        <a:lnSpc>
                          <a:spcPct val="100000"/>
                        </a:lnSpc>
                        <a:spcBef>
                          <a:spcPts val="595"/>
                        </a:spcBef>
                      </a:pPr>
                      <a:r>
                        <a:rPr sz="1100" spc="35">
                          <a:solidFill>
                            <a:srgbClr val="3C3C3B"/>
                          </a:solidFill>
                          <a:latin typeface="Calibri"/>
                          <a:cs typeface="Calibri"/>
                        </a:rPr>
                        <a:t>Lazy</a:t>
                      </a:r>
                      <a:r>
                        <a:rPr sz="1100" spc="-45">
                          <a:solidFill>
                            <a:srgbClr val="3C3C3B"/>
                          </a:solidFill>
                          <a:latin typeface="Calibri"/>
                          <a:cs typeface="Calibri"/>
                        </a:rPr>
                        <a:t> </a:t>
                      </a:r>
                      <a:r>
                        <a:rPr sz="1100" spc="15">
                          <a:solidFill>
                            <a:srgbClr val="3C3C3B"/>
                          </a:solidFill>
                          <a:latin typeface="Calibri"/>
                          <a:cs typeface="Calibri"/>
                        </a:rPr>
                        <a:t>load,</a:t>
                      </a:r>
                      <a:r>
                        <a:rPr sz="1100" spc="-45">
                          <a:solidFill>
                            <a:srgbClr val="3C3C3B"/>
                          </a:solidFill>
                          <a:latin typeface="Calibri"/>
                          <a:cs typeface="Calibri"/>
                        </a:rPr>
                        <a:t> </a:t>
                      </a:r>
                      <a:r>
                        <a:rPr sz="1100" spc="-5">
                          <a:solidFill>
                            <a:srgbClr val="3C3C3B"/>
                          </a:solidFill>
                          <a:latin typeface="Calibri"/>
                          <a:cs typeface="Calibri"/>
                        </a:rPr>
                        <a:t>sort/filter,</a:t>
                      </a:r>
                      <a:endParaRPr sz="1100">
                        <a:latin typeface="Calibri"/>
                        <a:cs typeface="Calibri"/>
                      </a:endParaRPr>
                    </a:p>
                  </a:txBody>
                  <a:tcPr marL="0" marR="0" marT="75565" marB="0"/>
                </a:tc>
                <a:tc>
                  <a:txBody>
                    <a:bodyPr/>
                    <a:lstStyle/>
                    <a:p>
                      <a:pPr marL="27940">
                        <a:lnSpc>
                          <a:spcPct val="100000"/>
                        </a:lnSpc>
                        <a:spcBef>
                          <a:spcPts val="595"/>
                        </a:spcBef>
                      </a:pPr>
                      <a:r>
                        <a:rPr sz="1100" spc="-15">
                          <a:solidFill>
                            <a:srgbClr val="3C3C3B"/>
                          </a:solidFill>
                          <a:latin typeface="Calibri"/>
                          <a:cs typeface="Calibri"/>
                        </a:rPr>
                        <a:t>48</a:t>
                      </a:r>
                      <a:r>
                        <a:rPr sz="1100" spc="-50">
                          <a:solidFill>
                            <a:srgbClr val="3C3C3B"/>
                          </a:solidFill>
                          <a:latin typeface="Calibri"/>
                          <a:cs typeface="Calibri"/>
                        </a:rPr>
                        <a:t> </a:t>
                      </a:r>
                      <a:r>
                        <a:rPr sz="1100" spc="15">
                          <a:solidFill>
                            <a:srgbClr val="3C3C3B"/>
                          </a:solidFill>
                          <a:latin typeface="Calibri"/>
                          <a:cs typeface="Calibri"/>
                        </a:rPr>
                        <a:t>products</a:t>
                      </a:r>
                      <a:r>
                        <a:rPr sz="1100" spc="-45">
                          <a:solidFill>
                            <a:srgbClr val="3C3C3B"/>
                          </a:solidFill>
                          <a:latin typeface="Calibri"/>
                          <a:cs typeface="Calibri"/>
                        </a:rPr>
                        <a:t> </a:t>
                      </a:r>
                      <a:r>
                        <a:rPr sz="1100" spc="10">
                          <a:solidFill>
                            <a:srgbClr val="3C3C3B"/>
                          </a:solidFill>
                          <a:latin typeface="Calibri"/>
                          <a:cs typeface="Calibri"/>
                        </a:rPr>
                        <a:t>per</a:t>
                      </a:r>
                      <a:r>
                        <a:rPr sz="1100" spc="-45">
                          <a:solidFill>
                            <a:srgbClr val="3C3C3B"/>
                          </a:solidFill>
                          <a:latin typeface="Calibri"/>
                          <a:cs typeface="Calibri"/>
                        </a:rPr>
                        <a:t> </a:t>
                      </a:r>
                      <a:r>
                        <a:rPr sz="1100" spc="10">
                          <a:solidFill>
                            <a:srgbClr val="3C3C3B"/>
                          </a:solidFill>
                          <a:latin typeface="Calibri"/>
                          <a:cs typeface="Calibri"/>
                        </a:rPr>
                        <a:t>page,</a:t>
                      </a:r>
                      <a:endParaRPr sz="1100">
                        <a:latin typeface="Calibri"/>
                        <a:cs typeface="Calibri"/>
                      </a:endParaRPr>
                    </a:p>
                  </a:txBody>
                  <a:tcPr marL="0" marR="0" marT="75565" marB="0"/>
                </a:tc>
                <a:tc>
                  <a:txBody>
                    <a:bodyPr/>
                    <a:lstStyle/>
                    <a:p>
                      <a:pPr marL="45720">
                        <a:lnSpc>
                          <a:spcPct val="100000"/>
                        </a:lnSpc>
                        <a:spcBef>
                          <a:spcPts val="590"/>
                        </a:spcBef>
                      </a:pPr>
                      <a:r>
                        <a:rPr sz="1100" spc="-15">
                          <a:solidFill>
                            <a:srgbClr val="3C3C3B"/>
                          </a:solidFill>
                          <a:latin typeface="Calibri"/>
                          <a:cs typeface="Calibri"/>
                        </a:rPr>
                        <a:t>24</a:t>
                      </a:r>
                      <a:r>
                        <a:rPr sz="1100" spc="-50">
                          <a:solidFill>
                            <a:srgbClr val="3C3C3B"/>
                          </a:solidFill>
                          <a:latin typeface="Calibri"/>
                          <a:cs typeface="Calibri"/>
                        </a:rPr>
                        <a:t> </a:t>
                      </a:r>
                      <a:r>
                        <a:rPr sz="1100" spc="15">
                          <a:solidFill>
                            <a:srgbClr val="3C3C3B"/>
                          </a:solidFill>
                          <a:latin typeface="Calibri"/>
                          <a:cs typeface="Calibri"/>
                        </a:rPr>
                        <a:t>products</a:t>
                      </a:r>
                      <a:r>
                        <a:rPr sz="1100" spc="-45">
                          <a:solidFill>
                            <a:srgbClr val="3C3C3B"/>
                          </a:solidFill>
                          <a:latin typeface="Calibri"/>
                          <a:cs typeface="Calibri"/>
                        </a:rPr>
                        <a:t> </a:t>
                      </a:r>
                      <a:r>
                        <a:rPr sz="1100" spc="10">
                          <a:solidFill>
                            <a:srgbClr val="3C3C3B"/>
                          </a:solidFill>
                          <a:latin typeface="Calibri"/>
                          <a:cs typeface="Calibri"/>
                        </a:rPr>
                        <a:t>per</a:t>
                      </a:r>
                      <a:r>
                        <a:rPr sz="1100" spc="-45">
                          <a:solidFill>
                            <a:srgbClr val="3C3C3B"/>
                          </a:solidFill>
                          <a:latin typeface="Calibri"/>
                          <a:cs typeface="Calibri"/>
                        </a:rPr>
                        <a:t> </a:t>
                      </a:r>
                      <a:r>
                        <a:rPr sz="1100" spc="10">
                          <a:solidFill>
                            <a:srgbClr val="3C3C3B"/>
                          </a:solidFill>
                          <a:latin typeface="Calibri"/>
                          <a:cs typeface="Calibri"/>
                        </a:rPr>
                        <a:t>page,</a:t>
                      </a:r>
                      <a:endParaRPr sz="1100">
                        <a:latin typeface="Calibri"/>
                        <a:cs typeface="Calibri"/>
                      </a:endParaRPr>
                    </a:p>
                  </a:txBody>
                  <a:tcPr marL="0" marR="0" marT="74930" marB="0"/>
                </a:tc>
                <a:tc>
                  <a:txBody>
                    <a:bodyPr/>
                    <a:lstStyle/>
                    <a:p>
                      <a:pPr>
                        <a:lnSpc>
                          <a:spcPct val="100000"/>
                        </a:lnSpc>
                        <a:spcBef>
                          <a:spcPts val="595"/>
                        </a:spcBef>
                      </a:pPr>
                      <a:r>
                        <a:rPr sz="1100">
                          <a:solidFill>
                            <a:srgbClr val="3C3C3B"/>
                          </a:solidFill>
                          <a:latin typeface="Calibri"/>
                          <a:cs typeface="Calibri"/>
                        </a:rPr>
                        <a:t>16</a:t>
                      </a:r>
                      <a:r>
                        <a:rPr sz="1100" spc="-30">
                          <a:solidFill>
                            <a:srgbClr val="3C3C3B"/>
                          </a:solidFill>
                          <a:latin typeface="Calibri"/>
                          <a:cs typeface="Calibri"/>
                        </a:rPr>
                        <a:t> </a:t>
                      </a:r>
                      <a:r>
                        <a:rPr sz="1100">
                          <a:solidFill>
                            <a:srgbClr val="3C3C3B"/>
                          </a:solidFill>
                          <a:latin typeface="Calibri"/>
                          <a:cs typeface="Calibri"/>
                        </a:rPr>
                        <a:t>p</a:t>
                      </a:r>
                      <a:r>
                        <a:rPr sz="1100" spc="-15">
                          <a:solidFill>
                            <a:srgbClr val="3C3C3B"/>
                          </a:solidFill>
                          <a:latin typeface="Calibri"/>
                          <a:cs typeface="Calibri"/>
                        </a:rPr>
                        <a:t>r</a:t>
                      </a:r>
                      <a:r>
                        <a:rPr sz="1100">
                          <a:solidFill>
                            <a:srgbClr val="3C3C3B"/>
                          </a:solidFill>
                          <a:latin typeface="Calibri"/>
                          <a:cs typeface="Calibri"/>
                        </a:rPr>
                        <a:t>odu</a:t>
                      </a:r>
                      <a:r>
                        <a:rPr sz="1100" spc="-15">
                          <a:solidFill>
                            <a:srgbClr val="3C3C3B"/>
                          </a:solidFill>
                          <a:latin typeface="Calibri"/>
                          <a:cs typeface="Calibri"/>
                        </a:rPr>
                        <a:t>ct</a:t>
                      </a:r>
                      <a:r>
                        <a:rPr sz="1100">
                          <a:solidFill>
                            <a:srgbClr val="3C3C3B"/>
                          </a:solidFill>
                          <a:latin typeface="Calibri"/>
                          <a:cs typeface="Calibri"/>
                        </a:rPr>
                        <a:t>s</a:t>
                      </a:r>
                      <a:r>
                        <a:rPr sz="1100" spc="-30">
                          <a:solidFill>
                            <a:srgbClr val="3C3C3B"/>
                          </a:solidFill>
                          <a:latin typeface="Calibri"/>
                          <a:cs typeface="Calibri"/>
                        </a:rPr>
                        <a:t> </a:t>
                      </a:r>
                      <a:r>
                        <a:rPr sz="1100">
                          <a:solidFill>
                            <a:srgbClr val="3C3C3B"/>
                          </a:solidFill>
                          <a:latin typeface="Calibri"/>
                          <a:cs typeface="Calibri"/>
                        </a:rPr>
                        <a:t>per</a:t>
                      </a:r>
                      <a:endParaRPr sz="1100">
                        <a:latin typeface="Calibri"/>
                        <a:cs typeface="Calibri"/>
                      </a:endParaRPr>
                    </a:p>
                  </a:txBody>
                  <a:tcPr marL="0" marR="0" marT="75565" marB="0"/>
                </a:tc>
                <a:tc>
                  <a:txBody>
                    <a:bodyPr/>
                    <a:lstStyle/>
                    <a:p>
                      <a:pPr marL="62865">
                        <a:lnSpc>
                          <a:spcPct val="100000"/>
                        </a:lnSpc>
                        <a:spcBef>
                          <a:spcPts val="590"/>
                        </a:spcBef>
                      </a:pPr>
                      <a:r>
                        <a:rPr sz="1100" spc="-15">
                          <a:solidFill>
                            <a:srgbClr val="3C3C3B"/>
                          </a:solidFill>
                          <a:latin typeface="Calibri"/>
                          <a:cs typeface="Calibri"/>
                        </a:rPr>
                        <a:t>24</a:t>
                      </a:r>
                      <a:r>
                        <a:rPr sz="1100" spc="-50">
                          <a:solidFill>
                            <a:srgbClr val="3C3C3B"/>
                          </a:solidFill>
                          <a:latin typeface="Calibri"/>
                          <a:cs typeface="Calibri"/>
                        </a:rPr>
                        <a:t> </a:t>
                      </a:r>
                      <a:r>
                        <a:rPr sz="1100" spc="15">
                          <a:solidFill>
                            <a:srgbClr val="3C3C3B"/>
                          </a:solidFill>
                          <a:latin typeface="Calibri"/>
                          <a:cs typeface="Calibri"/>
                        </a:rPr>
                        <a:t>products</a:t>
                      </a:r>
                      <a:r>
                        <a:rPr sz="1100" spc="-45">
                          <a:solidFill>
                            <a:srgbClr val="3C3C3B"/>
                          </a:solidFill>
                          <a:latin typeface="Calibri"/>
                          <a:cs typeface="Calibri"/>
                        </a:rPr>
                        <a:t> </a:t>
                      </a:r>
                      <a:r>
                        <a:rPr sz="1100" spc="10">
                          <a:solidFill>
                            <a:srgbClr val="3C3C3B"/>
                          </a:solidFill>
                          <a:latin typeface="Calibri"/>
                          <a:cs typeface="Calibri"/>
                        </a:rPr>
                        <a:t>per</a:t>
                      </a:r>
                      <a:r>
                        <a:rPr sz="1100" spc="-45">
                          <a:solidFill>
                            <a:srgbClr val="3C3C3B"/>
                          </a:solidFill>
                          <a:latin typeface="Calibri"/>
                          <a:cs typeface="Calibri"/>
                        </a:rPr>
                        <a:t> </a:t>
                      </a:r>
                      <a:r>
                        <a:rPr sz="1100" spc="10">
                          <a:solidFill>
                            <a:srgbClr val="3C3C3B"/>
                          </a:solidFill>
                          <a:latin typeface="Calibri"/>
                          <a:cs typeface="Calibri"/>
                        </a:rPr>
                        <a:t>page,</a:t>
                      </a:r>
                      <a:endParaRPr sz="1100">
                        <a:latin typeface="Calibri"/>
                        <a:cs typeface="Calibri"/>
                      </a:endParaRPr>
                    </a:p>
                  </a:txBody>
                  <a:tcPr marL="0" marR="0" marT="74930" marB="0"/>
                </a:tc>
                <a:tc>
                  <a:txBody>
                    <a:bodyPr/>
                    <a:lstStyle/>
                    <a:p>
                      <a:pPr>
                        <a:lnSpc>
                          <a:spcPct val="100000"/>
                        </a:lnSpc>
                        <a:spcBef>
                          <a:spcPts val="590"/>
                        </a:spcBef>
                      </a:pPr>
                      <a:r>
                        <a:rPr sz="1100" spc="-15">
                          <a:solidFill>
                            <a:srgbClr val="3C3C3B"/>
                          </a:solidFill>
                          <a:latin typeface="Calibri"/>
                          <a:cs typeface="Calibri"/>
                        </a:rPr>
                        <a:t>40</a:t>
                      </a:r>
                      <a:r>
                        <a:rPr sz="1100" spc="-50">
                          <a:solidFill>
                            <a:srgbClr val="3C3C3B"/>
                          </a:solidFill>
                          <a:latin typeface="Calibri"/>
                          <a:cs typeface="Calibri"/>
                        </a:rPr>
                        <a:t> </a:t>
                      </a:r>
                      <a:r>
                        <a:rPr sz="1100" spc="15">
                          <a:solidFill>
                            <a:srgbClr val="3C3C3B"/>
                          </a:solidFill>
                          <a:latin typeface="Calibri"/>
                          <a:cs typeface="Calibri"/>
                        </a:rPr>
                        <a:t>products</a:t>
                      </a:r>
                      <a:r>
                        <a:rPr sz="1100" spc="-45">
                          <a:solidFill>
                            <a:srgbClr val="3C3C3B"/>
                          </a:solidFill>
                          <a:latin typeface="Calibri"/>
                          <a:cs typeface="Calibri"/>
                        </a:rPr>
                        <a:t> </a:t>
                      </a:r>
                      <a:r>
                        <a:rPr sz="1100" spc="10">
                          <a:solidFill>
                            <a:srgbClr val="3C3C3B"/>
                          </a:solidFill>
                          <a:latin typeface="Calibri"/>
                          <a:cs typeface="Calibri"/>
                        </a:rPr>
                        <a:t>per</a:t>
                      </a:r>
                      <a:r>
                        <a:rPr sz="1100" spc="-45">
                          <a:solidFill>
                            <a:srgbClr val="3C3C3B"/>
                          </a:solidFill>
                          <a:latin typeface="Calibri"/>
                          <a:cs typeface="Calibri"/>
                        </a:rPr>
                        <a:t> </a:t>
                      </a:r>
                      <a:r>
                        <a:rPr sz="1100" spc="10">
                          <a:solidFill>
                            <a:srgbClr val="3C3C3B"/>
                          </a:solidFill>
                          <a:latin typeface="Calibri"/>
                          <a:cs typeface="Calibri"/>
                        </a:rPr>
                        <a:t>page,</a:t>
                      </a:r>
                      <a:endParaRPr sz="1100">
                        <a:latin typeface="Calibri"/>
                        <a:cs typeface="Calibri"/>
                      </a:endParaRPr>
                    </a:p>
                  </a:txBody>
                  <a:tcPr marL="0" marR="0" marT="74930" marB="0"/>
                </a:tc>
                <a:extLst>
                  <a:ext uri="{0D108BD9-81ED-4DB2-BD59-A6C34878D82A}">
                    <a16:rowId xmlns:a16="http://schemas.microsoft.com/office/drawing/2014/main" val="10002"/>
                  </a:ext>
                </a:extLst>
              </a:tr>
              <a:tr h="177838">
                <a:tc>
                  <a:txBody>
                    <a:bodyPr/>
                    <a:lstStyle/>
                    <a:p>
                      <a:pPr marL="721360">
                        <a:lnSpc>
                          <a:spcPts val="1250"/>
                        </a:lnSpc>
                      </a:pPr>
                      <a:r>
                        <a:rPr sz="1100" spc="10">
                          <a:solidFill>
                            <a:srgbClr val="3C3C3B"/>
                          </a:solidFill>
                          <a:latin typeface="Calibri"/>
                          <a:cs typeface="Calibri"/>
                        </a:rPr>
                        <a:t>page,</a:t>
                      </a:r>
                      <a:r>
                        <a:rPr sz="1100" spc="150">
                          <a:solidFill>
                            <a:srgbClr val="3C3C3B"/>
                          </a:solidFill>
                          <a:latin typeface="Calibri"/>
                          <a:cs typeface="Calibri"/>
                        </a:rPr>
                        <a:t> </a:t>
                      </a:r>
                      <a:r>
                        <a:rPr sz="1100" spc="15">
                          <a:solidFill>
                            <a:srgbClr val="3C3C3B"/>
                          </a:solidFill>
                          <a:latin typeface="Calibri"/>
                          <a:cs typeface="Calibri"/>
                        </a:rPr>
                        <a:t>pagination,</a:t>
                      </a:r>
                      <a:endParaRPr sz="1100">
                        <a:latin typeface="Calibri"/>
                        <a:cs typeface="Calibri"/>
                      </a:endParaRPr>
                    </a:p>
                  </a:txBody>
                  <a:tcPr marL="0" marR="0" marT="0" marB="0"/>
                </a:tc>
                <a:tc>
                  <a:txBody>
                    <a:bodyPr/>
                    <a:lstStyle/>
                    <a:p>
                      <a:pPr marL="62230">
                        <a:lnSpc>
                          <a:spcPts val="1250"/>
                        </a:lnSpc>
                      </a:pPr>
                      <a:r>
                        <a:rPr sz="1100" spc="10">
                          <a:solidFill>
                            <a:srgbClr val="3C3C3B"/>
                          </a:solidFill>
                          <a:latin typeface="Calibri"/>
                          <a:cs typeface="Calibri"/>
                        </a:rPr>
                        <a:t>page,</a:t>
                      </a:r>
                      <a:r>
                        <a:rPr sz="1100" spc="-55">
                          <a:solidFill>
                            <a:srgbClr val="3C3C3B"/>
                          </a:solidFill>
                          <a:latin typeface="Calibri"/>
                          <a:cs typeface="Calibri"/>
                        </a:rPr>
                        <a:t> </a:t>
                      </a:r>
                      <a:r>
                        <a:rPr sz="1100" spc="15">
                          <a:solidFill>
                            <a:srgbClr val="3C3C3B"/>
                          </a:solidFill>
                          <a:latin typeface="Calibri"/>
                          <a:cs typeface="Calibri"/>
                        </a:rPr>
                        <a:t>pagination,</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page,</a:t>
                      </a:r>
                      <a:r>
                        <a:rPr sz="1100" spc="-50">
                          <a:solidFill>
                            <a:srgbClr val="3C3C3B"/>
                          </a:solidFill>
                          <a:latin typeface="Calibri"/>
                          <a:cs typeface="Calibri"/>
                        </a:rPr>
                        <a:t> </a:t>
                      </a:r>
                      <a:r>
                        <a:rPr sz="1100" spc="15">
                          <a:solidFill>
                            <a:srgbClr val="3C3C3B"/>
                          </a:solidFill>
                          <a:latin typeface="Calibri"/>
                          <a:cs typeface="Calibri"/>
                        </a:rPr>
                        <a:t>pagination,</a:t>
                      </a:r>
                      <a:r>
                        <a:rPr sz="1100" spc="-45">
                          <a:solidFill>
                            <a:srgbClr val="3C3C3B"/>
                          </a:solidFill>
                          <a:latin typeface="Calibri"/>
                          <a:cs typeface="Calibri"/>
                        </a:rPr>
                        <a:t> </a:t>
                      </a:r>
                      <a:r>
                        <a:rPr sz="1100" spc="5">
                          <a:solidFill>
                            <a:srgbClr val="3C3C3B"/>
                          </a:solidFill>
                          <a:latin typeface="Calibri"/>
                          <a:cs typeface="Calibri"/>
                        </a:rPr>
                        <a:t>list/</a:t>
                      </a:r>
                      <a:endParaRPr sz="1100">
                        <a:latin typeface="Calibri"/>
                        <a:cs typeface="Calibri"/>
                      </a:endParaRPr>
                    </a:p>
                  </a:txBody>
                  <a:tcPr marL="0" marR="0" marT="0" marB="0"/>
                </a:tc>
                <a:tc>
                  <a:txBody>
                    <a:bodyPr/>
                    <a:lstStyle/>
                    <a:p>
                      <a:pPr marL="45720">
                        <a:lnSpc>
                          <a:spcPts val="1250"/>
                        </a:lnSpc>
                      </a:pPr>
                      <a:r>
                        <a:rPr sz="1100" u="sng" spc="5">
                          <a:solidFill>
                            <a:srgbClr val="3C3C3B"/>
                          </a:solidFill>
                          <a:uFill>
                            <a:solidFill>
                              <a:srgbClr val="3C3C3B"/>
                            </a:solidFill>
                          </a:uFill>
                          <a:latin typeface="Calibri"/>
                          <a:cs typeface="Calibri"/>
                        </a:rPr>
                        <a:t>refinement</a:t>
                      </a:r>
                      <a:r>
                        <a:rPr sz="1100" u="sng" spc="-55">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links</a:t>
                      </a:r>
                      <a:r>
                        <a:rPr sz="1100" spc="20">
                          <a:solidFill>
                            <a:srgbClr val="3C3C3B"/>
                          </a:solidFill>
                          <a:latin typeface="Calibri"/>
                          <a:cs typeface="Calibri"/>
                        </a:rPr>
                        <a:t>,</a:t>
                      </a:r>
                      <a:endParaRPr sz="1100">
                        <a:latin typeface="Calibri"/>
                        <a:cs typeface="Calibri"/>
                      </a:endParaRPr>
                    </a:p>
                  </a:txBody>
                  <a:tcPr marL="0" marR="0" marT="0" marB="0"/>
                </a:tc>
                <a:tc>
                  <a:txBody>
                    <a:bodyPr/>
                    <a:lstStyle/>
                    <a:p>
                      <a:pPr marL="27940">
                        <a:lnSpc>
                          <a:spcPts val="1250"/>
                        </a:lnSpc>
                      </a:pPr>
                      <a:r>
                        <a:rPr sz="1100" spc="5">
                          <a:solidFill>
                            <a:srgbClr val="3C3C3B"/>
                          </a:solidFill>
                          <a:latin typeface="Calibri"/>
                          <a:cs typeface="Calibri"/>
                        </a:rPr>
                        <a:t>refinement</a:t>
                      </a:r>
                      <a:r>
                        <a:rPr sz="1100" spc="-55">
                          <a:solidFill>
                            <a:srgbClr val="3C3C3B"/>
                          </a:solidFill>
                          <a:latin typeface="Calibri"/>
                          <a:cs typeface="Calibri"/>
                        </a:rPr>
                        <a:t> </a:t>
                      </a:r>
                      <a:r>
                        <a:rPr sz="1100" spc="20">
                          <a:solidFill>
                            <a:srgbClr val="3C3C3B"/>
                          </a:solidFill>
                          <a:latin typeface="Calibri"/>
                          <a:cs typeface="Calibri"/>
                        </a:rPr>
                        <a:t>links,</a:t>
                      </a:r>
                      <a:endParaRPr sz="1100">
                        <a:latin typeface="Calibri"/>
                        <a:cs typeface="Calibri"/>
                      </a:endParaRPr>
                    </a:p>
                  </a:txBody>
                  <a:tcPr marL="0" marR="0" marT="0" marB="0"/>
                </a:tc>
                <a:tc>
                  <a:txBody>
                    <a:bodyPr/>
                    <a:lstStyle/>
                    <a:p>
                      <a:pPr marL="27940">
                        <a:lnSpc>
                          <a:spcPts val="1250"/>
                        </a:lnSpc>
                      </a:pPr>
                      <a:r>
                        <a:rPr sz="1100" spc="20">
                          <a:solidFill>
                            <a:srgbClr val="3C3C3B"/>
                          </a:solidFill>
                          <a:latin typeface="Calibri"/>
                          <a:cs typeface="Calibri"/>
                        </a:rPr>
                        <a:t>load</a:t>
                      </a:r>
                      <a:r>
                        <a:rPr sz="1100" spc="-50">
                          <a:solidFill>
                            <a:srgbClr val="3C3C3B"/>
                          </a:solidFill>
                          <a:latin typeface="Calibri"/>
                          <a:cs typeface="Calibri"/>
                        </a:rPr>
                        <a:t> </a:t>
                      </a:r>
                      <a:r>
                        <a:rPr sz="1100" spc="5">
                          <a:solidFill>
                            <a:srgbClr val="3C3C3B"/>
                          </a:solidFill>
                          <a:latin typeface="Calibri"/>
                          <a:cs typeface="Calibri"/>
                        </a:rPr>
                        <a:t>more</a:t>
                      </a:r>
                      <a:r>
                        <a:rPr sz="1100" spc="-45">
                          <a:solidFill>
                            <a:srgbClr val="3C3C3B"/>
                          </a:solidFill>
                          <a:latin typeface="Calibri"/>
                          <a:cs typeface="Calibri"/>
                        </a:rPr>
                        <a:t> </a:t>
                      </a:r>
                      <a:r>
                        <a:rPr sz="1100" spc="5">
                          <a:solidFill>
                            <a:srgbClr val="3C3C3B"/>
                          </a:solidFill>
                          <a:latin typeface="Calibri"/>
                          <a:cs typeface="Calibri"/>
                        </a:rPr>
                        <a:t>button,</a:t>
                      </a:r>
                      <a:endParaRPr sz="1100">
                        <a:latin typeface="Calibri"/>
                        <a:cs typeface="Calibri"/>
                      </a:endParaRPr>
                    </a:p>
                  </a:txBody>
                  <a:tcPr marL="0" marR="0" marT="0" marB="0"/>
                </a:tc>
                <a:tc>
                  <a:txBody>
                    <a:bodyPr/>
                    <a:lstStyle/>
                    <a:p>
                      <a:pPr marL="45720">
                        <a:lnSpc>
                          <a:spcPts val="1250"/>
                        </a:lnSpc>
                      </a:pPr>
                      <a:r>
                        <a:rPr sz="1100" spc="15">
                          <a:solidFill>
                            <a:srgbClr val="3C3C3B"/>
                          </a:solidFill>
                          <a:latin typeface="Calibri"/>
                          <a:cs typeface="Calibri"/>
                        </a:rPr>
                        <a:t>pagination,</a:t>
                      </a:r>
                      <a:r>
                        <a:rPr sz="1100" spc="-50">
                          <a:solidFill>
                            <a:srgbClr val="3C3C3B"/>
                          </a:solidFill>
                          <a:latin typeface="Calibri"/>
                          <a:cs typeface="Calibri"/>
                        </a:rPr>
                        <a:t> </a:t>
                      </a:r>
                      <a:r>
                        <a:rPr sz="1100" u="sng">
                          <a:solidFill>
                            <a:srgbClr val="3C3C3B"/>
                          </a:solidFill>
                          <a:uFill>
                            <a:solidFill>
                              <a:srgbClr val="3C3C3B"/>
                            </a:solidFill>
                          </a:uFill>
                          <a:latin typeface="Calibri"/>
                          <a:cs typeface="Calibri"/>
                        </a:rPr>
                        <a:t>sort/</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page,</a:t>
                      </a:r>
                      <a:r>
                        <a:rPr sz="1100" spc="-55">
                          <a:solidFill>
                            <a:srgbClr val="3C3C3B"/>
                          </a:solidFill>
                          <a:latin typeface="Calibri"/>
                          <a:cs typeface="Calibri"/>
                        </a:rPr>
                        <a:t> </a:t>
                      </a:r>
                      <a:r>
                        <a:rPr sz="1100" spc="20">
                          <a:solidFill>
                            <a:srgbClr val="3C3C3B"/>
                          </a:solidFill>
                          <a:latin typeface="Calibri"/>
                          <a:cs typeface="Calibri"/>
                        </a:rPr>
                        <a:t>load</a:t>
                      </a:r>
                      <a:r>
                        <a:rPr sz="1100" spc="-50">
                          <a:solidFill>
                            <a:srgbClr val="3C3C3B"/>
                          </a:solidFill>
                          <a:latin typeface="Calibri"/>
                          <a:cs typeface="Calibri"/>
                        </a:rPr>
                        <a:t> </a:t>
                      </a:r>
                      <a:r>
                        <a:rPr sz="1100" spc="5">
                          <a:solidFill>
                            <a:srgbClr val="3C3C3B"/>
                          </a:solidFill>
                          <a:latin typeface="Calibri"/>
                          <a:cs typeface="Calibri"/>
                        </a:rPr>
                        <a:t>more</a:t>
                      </a:r>
                      <a:endParaRPr sz="1100">
                        <a:latin typeface="Calibri"/>
                        <a:cs typeface="Calibri"/>
                      </a:endParaRPr>
                    </a:p>
                  </a:txBody>
                  <a:tcPr marL="0" marR="0" marT="0" marB="0"/>
                </a:tc>
                <a:tc>
                  <a:txBody>
                    <a:bodyPr/>
                    <a:lstStyle/>
                    <a:p>
                      <a:pPr marL="62865">
                        <a:lnSpc>
                          <a:spcPts val="1250"/>
                        </a:lnSpc>
                      </a:pPr>
                      <a:r>
                        <a:rPr sz="1100" spc="15">
                          <a:solidFill>
                            <a:srgbClr val="3C3C3B"/>
                          </a:solidFill>
                          <a:latin typeface="Calibri"/>
                          <a:cs typeface="Calibri"/>
                        </a:rPr>
                        <a:t>pagination.</a:t>
                      </a:r>
                      <a:r>
                        <a:rPr sz="1100" spc="-50">
                          <a:solidFill>
                            <a:srgbClr val="3C3C3B"/>
                          </a:solidFill>
                          <a:latin typeface="Calibri"/>
                          <a:cs typeface="Calibri"/>
                        </a:rPr>
                        <a:t> </a:t>
                      </a:r>
                      <a:r>
                        <a:rPr sz="1100" spc="-5">
                          <a:solidFill>
                            <a:srgbClr val="3C3C3B"/>
                          </a:solidFill>
                          <a:latin typeface="Calibri"/>
                          <a:cs typeface="Calibri"/>
                        </a:rPr>
                        <a:t>sort/filter.</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pagination,</a:t>
                      </a:r>
                      <a:r>
                        <a:rPr sz="1100" spc="-50">
                          <a:solidFill>
                            <a:srgbClr val="3C3C3B"/>
                          </a:solidFill>
                          <a:latin typeface="Calibri"/>
                          <a:cs typeface="Calibri"/>
                        </a:rPr>
                        <a:t> </a:t>
                      </a:r>
                      <a:r>
                        <a:rPr sz="1100" u="sng">
                          <a:solidFill>
                            <a:srgbClr val="3C3C3B"/>
                          </a:solidFill>
                          <a:uFill>
                            <a:solidFill>
                              <a:srgbClr val="3C3C3B"/>
                            </a:solidFill>
                          </a:uFill>
                          <a:latin typeface="Calibri"/>
                          <a:cs typeface="Calibri"/>
                        </a:rPr>
                        <a:t>sort/</a:t>
                      </a:r>
                      <a:endParaRPr sz="1100">
                        <a:latin typeface="Calibri"/>
                        <a:cs typeface="Calibri"/>
                      </a:endParaRPr>
                    </a:p>
                  </a:txBody>
                  <a:tcPr marL="0" marR="0" marT="0" marB="0"/>
                </a:tc>
                <a:extLst>
                  <a:ext uri="{0D108BD9-81ED-4DB2-BD59-A6C34878D82A}">
                    <a16:rowId xmlns:a16="http://schemas.microsoft.com/office/drawing/2014/main" val="10003"/>
                  </a:ext>
                </a:extLst>
              </a:tr>
              <a:tr h="177838">
                <a:tc>
                  <a:txBody>
                    <a:bodyPr/>
                    <a:lstStyle/>
                    <a:p>
                      <a:pPr marL="721360">
                        <a:lnSpc>
                          <a:spcPts val="1250"/>
                        </a:lnSpc>
                      </a:pPr>
                      <a:r>
                        <a:rPr sz="1100" u="sng" spc="-5">
                          <a:solidFill>
                            <a:srgbClr val="3C3C3B"/>
                          </a:solidFill>
                          <a:uFill>
                            <a:solidFill>
                              <a:srgbClr val="3C3C3B"/>
                            </a:solidFill>
                          </a:uFill>
                          <a:latin typeface="Calibri"/>
                          <a:cs typeface="Calibri"/>
                        </a:rPr>
                        <a:t>sort/filter,</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explore</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62230">
                        <a:lnSpc>
                          <a:spcPts val="1250"/>
                        </a:lnSpc>
                      </a:pPr>
                      <a:r>
                        <a:rPr sz="1100" spc="-5">
                          <a:solidFill>
                            <a:srgbClr val="3C3C3B"/>
                          </a:solidFill>
                          <a:latin typeface="Calibri"/>
                          <a:cs typeface="Calibri"/>
                        </a:rPr>
                        <a:t>sort/filter,</a:t>
                      </a:r>
                      <a:endParaRPr sz="1100">
                        <a:latin typeface="Calibri"/>
                        <a:cs typeface="Calibri"/>
                      </a:endParaRPr>
                    </a:p>
                  </a:txBody>
                  <a:tcPr marL="0" marR="0" marT="0" marB="0"/>
                </a:tc>
                <a:tc>
                  <a:txBody>
                    <a:bodyPr/>
                    <a:lstStyle/>
                    <a:p>
                      <a:pPr>
                        <a:lnSpc>
                          <a:spcPts val="1250"/>
                        </a:lnSpc>
                      </a:pPr>
                      <a:r>
                        <a:rPr sz="1100" spc="20">
                          <a:solidFill>
                            <a:srgbClr val="3C3C3B"/>
                          </a:solidFill>
                          <a:latin typeface="Calibri"/>
                          <a:cs typeface="Calibri"/>
                        </a:rPr>
                        <a:t>module</a:t>
                      </a:r>
                      <a:r>
                        <a:rPr sz="1100" spc="-45">
                          <a:solidFill>
                            <a:srgbClr val="3C3C3B"/>
                          </a:solidFill>
                          <a:latin typeface="Calibri"/>
                          <a:cs typeface="Calibri"/>
                        </a:rPr>
                        <a:t> </a:t>
                      </a:r>
                      <a:r>
                        <a:rPr sz="1100" spc="-5">
                          <a:solidFill>
                            <a:srgbClr val="3C3C3B"/>
                          </a:solidFill>
                          <a:latin typeface="Calibri"/>
                          <a:cs typeface="Calibri"/>
                        </a:rPr>
                        <a:t>view,</a:t>
                      </a:r>
                      <a:r>
                        <a:rPr sz="1100" spc="-45">
                          <a:solidFill>
                            <a:srgbClr val="3C3C3B"/>
                          </a:solidFill>
                          <a:latin typeface="Calibri"/>
                          <a:cs typeface="Calibri"/>
                        </a:rPr>
                        <a:t> </a:t>
                      </a:r>
                      <a:r>
                        <a:rPr sz="1100">
                          <a:solidFill>
                            <a:srgbClr val="3C3C3B"/>
                          </a:solidFill>
                          <a:latin typeface="Calibri"/>
                          <a:cs typeface="Calibri"/>
                        </a:rPr>
                        <a:t>sort/</a:t>
                      </a:r>
                      <a:endParaRPr sz="1100">
                        <a:latin typeface="Calibri"/>
                        <a:cs typeface="Calibri"/>
                      </a:endParaRPr>
                    </a:p>
                  </a:txBody>
                  <a:tcPr marL="0" marR="0" marT="0" marB="0"/>
                </a:tc>
                <a:tc>
                  <a:txBody>
                    <a:bodyPr/>
                    <a:lstStyle/>
                    <a:p>
                      <a:pPr marL="45720">
                        <a:lnSpc>
                          <a:spcPts val="1250"/>
                        </a:lnSpc>
                      </a:pPr>
                      <a:r>
                        <a:rPr sz="1100" u="sng" spc="10">
                          <a:solidFill>
                            <a:srgbClr val="3C3C3B"/>
                          </a:solidFill>
                          <a:uFill>
                            <a:solidFill>
                              <a:srgbClr val="3C3C3B"/>
                            </a:solidFill>
                          </a:uFill>
                          <a:latin typeface="Calibri"/>
                          <a:cs typeface="Calibri"/>
                        </a:rPr>
                        <a:t>arranged</a:t>
                      </a:r>
                      <a:r>
                        <a:rPr sz="1100" u="sng" spc="-50">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by</a:t>
                      </a:r>
                      <a:r>
                        <a:rPr sz="1100" u="sng" spc="-5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promo</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27940">
                        <a:lnSpc>
                          <a:spcPts val="1250"/>
                        </a:lnSpc>
                      </a:pPr>
                      <a:r>
                        <a:rPr sz="1100" spc="10">
                          <a:solidFill>
                            <a:srgbClr val="3C3C3B"/>
                          </a:solidFill>
                          <a:latin typeface="Calibri"/>
                          <a:cs typeface="Calibri"/>
                        </a:rPr>
                        <a:t>arranged</a:t>
                      </a:r>
                      <a:r>
                        <a:rPr sz="1100" spc="-50">
                          <a:solidFill>
                            <a:srgbClr val="3C3C3B"/>
                          </a:solidFill>
                          <a:latin typeface="Calibri"/>
                          <a:cs typeface="Calibri"/>
                        </a:rPr>
                        <a:t> </a:t>
                      </a:r>
                      <a:r>
                        <a:rPr sz="1100" spc="20">
                          <a:solidFill>
                            <a:srgbClr val="3C3C3B"/>
                          </a:solidFill>
                          <a:latin typeface="Calibri"/>
                          <a:cs typeface="Calibri"/>
                        </a:rPr>
                        <a:t>by</a:t>
                      </a:r>
                      <a:r>
                        <a:rPr sz="1100" spc="-50">
                          <a:solidFill>
                            <a:srgbClr val="3C3C3B"/>
                          </a:solidFill>
                          <a:latin typeface="Calibri"/>
                          <a:cs typeface="Calibri"/>
                        </a:rPr>
                        <a:t> </a:t>
                      </a:r>
                      <a:r>
                        <a:rPr sz="1100" spc="15">
                          <a:solidFill>
                            <a:srgbClr val="3C3C3B"/>
                          </a:solidFill>
                          <a:latin typeface="Calibri"/>
                          <a:cs typeface="Calibri"/>
                        </a:rPr>
                        <a:t>promo</a:t>
                      </a:r>
                      <a:endParaRPr sz="1100">
                        <a:latin typeface="Calibri"/>
                        <a:cs typeface="Calibri"/>
                      </a:endParaRPr>
                    </a:p>
                  </a:txBody>
                  <a:tcPr marL="0" marR="0" marT="0" marB="0"/>
                </a:tc>
                <a:tc>
                  <a:txBody>
                    <a:bodyPr/>
                    <a:lstStyle/>
                    <a:p>
                      <a:pPr marL="27940">
                        <a:lnSpc>
                          <a:spcPts val="1250"/>
                        </a:lnSpc>
                      </a:pPr>
                      <a:r>
                        <a:rPr sz="1100" spc="-5">
                          <a:solidFill>
                            <a:srgbClr val="3C3C3B"/>
                          </a:solidFill>
                          <a:latin typeface="Calibri"/>
                          <a:cs typeface="Calibri"/>
                        </a:rPr>
                        <a:t>sort/filter,</a:t>
                      </a:r>
                      <a:r>
                        <a:rPr sz="1100" spc="-50">
                          <a:solidFill>
                            <a:srgbClr val="3C3C3B"/>
                          </a:solidFill>
                          <a:latin typeface="Calibri"/>
                          <a:cs typeface="Calibri"/>
                        </a:rPr>
                        <a:t> </a:t>
                      </a:r>
                      <a:r>
                        <a:rPr sz="1100" spc="5">
                          <a:solidFill>
                            <a:srgbClr val="3C3C3B"/>
                          </a:solidFill>
                          <a:latin typeface="Calibri"/>
                          <a:cs typeface="Calibri"/>
                        </a:rPr>
                        <a:t>refinement</a:t>
                      </a:r>
                      <a:endParaRPr sz="1100">
                        <a:latin typeface="Calibri"/>
                        <a:cs typeface="Calibri"/>
                      </a:endParaRPr>
                    </a:p>
                  </a:txBody>
                  <a:tcPr marL="0" marR="0" marT="0" marB="0"/>
                </a:tc>
                <a:tc>
                  <a:txBody>
                    <a:bodyPr/>
                    <a:lstStyle/>
                    <a:p>
                      <a:pPr marL="45720">
                        <a:lnSpc>
                          <a:spcPts val="1250"/>
                        </a:lnSpc>
                      </a:pPr>
                      <a:r>
                        <a:rPr sz="1100" u="sng" spc="-10">
                          <a:solidFill>
                            <a:srgbClr val="3C3C3B"/>
                          </a:solidFill>
                          <a:uFill>
                            <a:solidFill>
                              <a:srgbClr val="3C3C3B"/>
                            </a:solidFill>
                          </a:uFill>
                          <a:latin typeface="Calibri"/>
                          <a:cs typeface="Calibri"/>
                        </a:rPr>
                        <a:t>filter,</a:t>
                      </a:r>
                      <a:r>
                        <a:rPr sz="1100" u="sng" spc="-50">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popular</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brands/</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button,</a:t>
                      </a:r>
                      <a:r>
                        <a:rPr sz="1100" spc="-45">
                          <a:solidFill>
                            <a:srgbClr val="3C3C3B"/>
                          </a:solidFill>
                          <a:latin typeface="Calibri"/>
                          <a:cs typeface="Calibri"/>
                        </a:rPr>
                        <a:t> </a:t>
                      </a:r>
                      <a:r>
                        <a:rPr sz="1100" spc="15">
                          <a:solidFill>
                            <a:srgbClr val="3C3C3B"/>
                          </a:solidFill>
                          <a:latin typeface="Calibri"/>
                          <a:cs typeface="Calibri"/>
                        </a:rPr>
                        <a:t>no</a:t>
                      </a:r>
                      <a:r>
                        <a:rPr sz="1100" spc="-40">
                          <a:solidFill>
                            <a:srgbClr val="3C3C3B"/>
                          </a:solidFill>
                          <a:latin typeface="Calibri"/>
                          <a:cs typeface="Calibri"/>
                        </a:rPr>
                        <a:t> </a:t>
                      </a:r>
                      <a:r>
                        <a:rPr sz="1100" spc="5">
                          <a:solidFill>
                            <a:srgbClr val="3C3C3B"/>
                          </a:solidFill>
                          <a:latin typeface="Calibri"/>
                          <a:cs typeface="Calibri"/>
                        </a:rPr>
                        <a:t>filters,</a:t>
                      </a:r>
                      <a:r>
                        <a:rPr sz="1100" spc="-45">
                          <a:solidFill>
                            <a:srgbClr val="3C3C3B"/>
                          </a:solidFill>
                          <a:latin typeface="Calibri"/>
                          <a:cs typeface="Calibri"/>
                        </a:rPr>
                        <a:t> </a:t>
                      </a:r>
                      <a:r>
                        <a:rPr sz="1100" spc="15">
                          <a:solidFill>
                            <a:srgbClr val="3C3C3B"/>
                          </a:solidFill>
                          <a:latin typeface="Calibri"/>
                          <a:cs typeface="Calibri"/>
                        </a:rPr>
                        <a:t>no</a:t>
                      </a:r>
                      <a:endParaRPr sz="1100">
                        <a:latin typeface="Calibri"/>
                        <a:cs typeface="Calibri"/>
                      </a:endParaRPr>
                    </a:p>
                  </a:txBody>
                  <a:tcPr marL="0" marR="0" marT="0" marB="0"/>
                </a:tc>
                <a:tc>
                  <a:txBody>
                    <a:bodyPr/>
                    <a:lstStyle/>
                    <a:p>
                      <a:pPr marL="62865">
                        <a:lnSpc>
                          <a:spcPts val="1250"/>
                        </a:lnSpc>
                      </a:pPr>
                      <a:r>
                        <a:rPr sz="1100" spc="15">
                          <a:solidFill>
                            <a:srgbClr val="3C3C3B"/>
                          </a:solidFill>
                          <a:latin typeface="Calibri"/>
                          <a:cs typeface="Calibri"/>
                        </a:rPr>
                        <a:t>Product</a:t>
                      </a:r>
                      <a:r>
                        <a:rPr sz="1100" spc="-55">
                          <a:solidFill>
                            <a:srgbClr val="3C3C3B"/>
                          </a:solidFill>
                          <a:latin typeface="Calibri"/>
                          <a:cs typeface="Calibri"/>
                        </a:rPr>
                        <a:t> </a:t>
                      </a:r>
                      <a:r>
                        <a:rPr sz="1100" spc="15">
                          <a:solidFill>
                            <a:srgbClr val="3C3C3B"/>
                          </a:solidFill>
                          <a:latin typeface="Calibri"/>
                          <a:cs typeface="Calibri"/>
                        </a:rPr>
                        <a:t>modules:-</a:t>
                      </a:r>
                      <a:endParaRPr sz="1100">
                        <a:latin typeface="Calibri"/>
                        <a:cs typeface="Calibri"/>
                      </a:endParaRPr>
                    </a:p>
                  </a:txBody>
                  <a:tcPr marL="0" marR="0" marT="0" marB="0"/>
                </a:tc>
                <a:tc>
                  <a:txBody>
                    <a:bodyPr/>
                    <a:lstStyle/>
                    <a:p>
                      <a:pPr>
                        <a:lnSpc>
                          <a:spcPts val="1250"/>
                        </a:lnSpc>
                      </a:pPr>
                      <a:r>
                        <a:rPr sz="1100" u="sng" spc="-10">
                          <a:solidFill>
                            <a:srgbClr val="3C3C3B"/>
                          </a:solidFill>
                          <a:uFill>
                            <a:solidFill>
                              <a:srgbClr val="3C3C3B"/>
                            </a:solidFill>
                          </a:uFill>
                          <a:latin typeface="Calibri"/>
                          <a:cs typeface="Calibri"/>
                        </a:rPr>
                        <a:t>filter,</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related</a:t>
                      </a:r>
                      <a:r>
                        <a:rPr sz="1100" u="sng" spc="-4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brands/</a:t>
                      </a:r>
                      <a:endParaRPr sz="1100">
                        <a:latin typeface="Calibri"/>
                        <a:cs typeface="Calibri"/>
                      </a:endParaRPr>
                    </a:p>
                  </a:txBody>
                  <a:tcPr marL="0" marR="0" marT="0" marB="0"/>
                </a:tc>
                <a:extLst>
                  <a:ext uri="{0D108BD9-81ED-4DB2-BD59-A6C34878D82A}">
                    <a16:rowId xmlns:a16="http://schemas.microsoft.com/office/drawing/2014/main" val="10004"/>
                  </a:ext>
                </a:extLst>
              </a:tr>
              <a:tr h="177838">
                <a:tc>
                  <a:txBody>
                    <a:bodyPr/>
                    <a:lstStyle/>
                    <a:p>
                      <a:pPr marR="96520" algn="r">
                        <a:lnSpc>
                          <a:spcPts val="1250"/>
                        </a:lnSpc>
                      </a:pPr>
                      <a:r>
                        <a:rPr sz="1100" u="sng" spc="25">
                          <a:solidFill>
                            <a:srgbClr val="3C3C3B"/>
                          </a:solidFill>
                          <a:uFill>
                            <a:solidFill>
                              <a:srgbClr val="3C3C3B"/>
                            </a:solidFill>
                          </a:uFill>
                          <a:latin typeface="Calibri"/>
                          <a:cs typeface="Calibri"/>
                        </a:rPr>
                        <a:t>and</a:t>
                      </a:r>
                      <a:r>
                        <a:rPr sz="1100" u="sng" spc="-4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refinement</a:t>
                      </a:r>
                      <a:r>
                        <a:rPr sz="1100" u="sng" spc="-45">
                          <a:solidFill>
                            <a:srgbClr val="3C3C3B"/>
                          </a:solidFill>
                          <a:uFill>
                            <a:solidFill>
                              <a:srgbClr val="3C3C3B"/>
                            </a:solidFill>
                          </a:uFill>
                          <a:latin typeface="Calibri"/>
                          <a:cs typeface="Calibri"/>
                        </a:rPr>
                        <a:t> </a:t>
                      </a:r>
                      <a:r>
                        <a:rPr sz="1100" u="sng" spc="25">
                          <a:solidFill>
                            <a:srgbClr val="3C3C3B"/>
                          </a:solidFill>
                          <a:uFill>
                            <a:solidFill>
                              <a:srgbClr val="3C3C3B"/>
                            </a:solidFill>
                          </a:uFill>
                          <a:latin typeface="Calibri"/>
                          <a:cs typeface="Calibri"/>
                        </a:rPr>
                        <a:t>links</a:t>
                      </a:r>
                      <a:endParaRPr sz="1100">
                        <a:latin typeface="Calibri"/>
                        <a:cs typeface="Calibri"/>
                      </a:endParaRPr>
                    </a:p>
                  </a:txBody>
                  <a:tcPr marL="0" marR="0" marT="0" marB="0"/>
                </a:tc>
                <a:tc>
                  <a:txBody>
                    <a:bodyPr/>
                    <a:lstStyle/>
                    <a:p>
                      <a:pPr marL="62230">
                        <a:lnSpc>
                          <a:spcPts val="1250"/>
                        </a:lnSpc>
                      </a:pPr>
                      <a:r>
                        <a:rPr sz="1100" spc="10">
                          <a:solidFill>
                            <a:srgbClr val="3C3C3B"/>
                          </a:solidFill>
                          <a:latin typeface="Calibri"/>
                          <a:cs typeface="Calibri"/>
                        </a:rPr>
                        <a:t>recommendations.</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filter.</a:t>
                      </a:r>
                      <a:endParaRPr sz="1100">
                        <a:latin typeface="Calibri"/>
                        <a:cs typeface="Calibri"/>
                      </a:endParaRPr>
                    </a:p>
                  </a:txBody>
                  <a:tcPr marL="0" marR="0" marT="0" marB="0"/>
                </a:tc>
                <a:tc>
                  <a:txBody>
                    <a:bodyPr/>
                    <a:lstStyle/>
                    <a:p>
                      <a:pPr marL="45720">
                        <a:lnSpc>
                          <a:spcPts val="1250"/>
                        </a:lnSpc>
                      </a:pPr>
                      <a:r>
                        <a:rPr sz="1100" u="sng">
                          <a:solidFill>
                            <a:srgbClr val="3C3C3B"/>
                          </a:solidFill>
                          <a:uFill>
                            <a:solidFill>
                              <a:srgbClr val="3C3C3B"/>
                            </a:solidFill>
                          </a:uFill>
                          <a:latin typeface="Calibri"/>
                          <a:cs typeface="Calibri"/>
                        </a:rPr>
                        <a:t>type</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of</a:t>
                      </a:r>
                      <a:r>
                        <a:rPr sz="1100" u="sng" spc="-15">
                          <a:solidFill>
                            <a:srgbClr val="3C3C3B"/>
                          </a:solidFill>
                          <a:uFill>
                            <a:solidFill>
                              <a:srgbClr val="3C3C3B"/>
                            </a:solidFill>
                          </a:uFill>
                          <a:latin typeface="Calibri"/>
                          <a:cs typeface="Calibri"/>
                        </a:rPr>
                        <a:t>f</a:t>
                      </a:r>
                      <a:r>
                        <a:rPr sz="1100" u="sng">
                          <a:solidFill>
                            <a:srgbClr val="3C3C3B"/>
                          </a:solidFill>
                          <a:uFill>
                            <a:solidFill>
                              <a:srgbClr val="3C3C3B"/>
                            </a:solidFill>
                          </a:uFill>
                          <a:latin typeface="Calibri"/>
                          <a:cs typeface="Calibri"/>
                        </a:rPr>
                        <a:t>e</a:t>
                      </a:r>
                      <a:r>
                        <a:rPr sz="1100" u="sng" spc="-40">
                          <a:solidFill>
                            <a:srgbClr val="3C3C3B"/>
                          </a:solidFill>
                          <a:uFill>
                            <a:solidFill>
                              <a:srgbClr val="3C3C3B"/>
                            </a:solidFill>
                          </a:uFill>
                          <a:latin typeface="Calibri"/>
                          <a:cs typeface="Calibri"/>
                        </a:rPr>
                        <a:t>r</a:t>
                      </a:r>
                      <a:r>
                        <a:rPr sz="1100" u="sng" spc="-35">
                          <a:solidFill>
                            <a:srgbClr val="3C3C3B"/>
                          </a:solidFill>
                          <a:uFill>
                            <a:solidFill>
                              <a:srgbClr val="3C3C3B"/>
                            </a:solidFill>
                          </a:uFill>
                          <a:latin typeface="Calibri"/>
                          <a:cs typeface="Calibri"/>
                        </a:rPr>
                        <a:t>/</a:t>
                      </a:r>
                      <a:r>
                        <a:rPr sz="1100" u="sng">
                          <a:solidFill>
                            <a:srgbClr val="3C3C3B"/>
                          </a:solidFill>
                          <a:uFill>
                            <a:solidFill>
                              <a:srgbClr val="3C3C3B"/>
                            </a:solidFill>
                          </a:uFill>
                          <a:latin typeface="Calibri"/>
                          <a:cs typeface="Calibri"/>
                        </a:rPr>
                        <a:t>oos,</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n</a:t>
                      </a:r>
                      <a:r>
                        <a:rPr sz="1100" u="sng" spc="5">
                          <a:solidFill>
                            <a:srgbClr val="3C3C3B"/>
                          </a:solidFill>
                          <a:uFill>
                            <a:solidFill>
                              <a:srgbClr val="3C3C3B"/>
                            </a:solidFill>
                          </a:uFill>
                          <a:latin typeface="Calibri"/>
                          <a:cs typeface="Calibri"/>
                        </a:rPr>
                        <a:t>e</a:t>
                      </a:r>
                      <a:r>
                        <a:rPr sz="1100" u="sng" spc="-10">
                          <a:solidFill>
                            <a:srgbClr val="3C3C3B"/>
                          </a:solidFill>
                          <a:uFill>
                            <a:solidFill>
                              <a:srgbClr val="3C3C3B"/>
                            </a:solidFill>
                          </a:uFill>
                          <a:latin typeface="Calibri"/>
                          <a:cs typeface="Calibri"/>
                        </a:rPr>
                        <a:t>w</a:t>
                      </a:r>
                      <a:r>
                        <a:rPr sz="1100" u="sng">
                          <a:solidFill>
                            <a:srgbClr val="3C3C3B"/>
                          </a:solidFill>
                          <a:uFill>
                            <a:solidFill>
                              <a:srgbClr val="3C3C3B"/>
                            </a:solidFill>
                          </a:uFill>
                          <a:latin typeface="Calibri"/>
                          <a:cs typeface="Calibri"/>
                        </a:rPr>
                        <a:t>/</a:t>
                      </a:r>
                      <a:endParaRPr sz="1100">
                        <a:latin typeface="Calibri"/>
                        <a:cs typeface="Calibri"/>
                      </a:endParaRPr>
                    </a:p>
                  </a:txBody>
                  <a:tcPr marL="0" marR="0" marT="0" marB="0"/>
                </a:tc>
                <a:tc>
                  <a:txBody>
                    <a:bodyPr/>
                    <a:lstStyle/>
                    <a:p>
                      <a:pPr marL="27940">
                        <a:lnSpc>
                          <a:spcPts val="1250"/>
                        </a:lnSpc>
                      </a:pPr>
                      <a:r>
                        <a:rPr sz="1100">
                          <a:solidFill>
                            <a:srgbClr val="3C3C3B"/>
                          </a:solidFill>
                          <a:latin typeface="Calibri"/>
                          <a:cs typeface="Calibri"/>
                        </a:rPr>
                        <a:t>type</a:t>
                      </a:r>
                      <a:r>
                        <a:rPr sz="1100" spc="-30">
                          <a:solidFill>
                            <a:srgbClr val="3C3C3B"/>
                          </a:solidFill>
                          <a:latin typeface="Calibri"/>
                          <a:cs typeface="Calibri"/>
                        </a:rPr>
                        <a:t> </a:t>
                      </a:r>
                      <a:r>
                        <a:rPr sz="1100">
                          <a:solidFill>
                            <a:srgbClr val="3C3C3B"/>
                          </a:solidFill>
                          <a:latin typeface="Calibri"/>
                          <a:cs typeface="Calibri"/>
                        </a:rPr>
                        <a:t>–</a:t>
                      </a:r>
                      <a:r>
                        <a:rPr sz="1100" spc="-30">
                          <a:solidFill>
                            <a:srgbClr val="3C3C3B"/>
                          </a:solidFill>
                          <a:latin typeface="Calibri"/>
                          <a:cs typeface="Calibri"/>
                        </a:rPr>
                        <a:t> </a:t>
                      </a:r>
                      <a:r>
                        <a:rPr sz="1100" spc="-25">
                          <a:solidFill>
                            <a:srgbClr val="3C3C3B"/>
                          </a:solidFill>
                          <a:latin typeface="Calibri"/>
                          <a:cs typeface="Calibri"/>
                        </a:rPr>
                        <a:t>f</a:t>
                      </a:r>
                      <a:r>
                        <a:rPr sz="1100">
                          <a:solidFill>
                            <a:srgbClr val="3C3C3B"/>
                          </a:solidFill>
                          <a:latin typeface="Calibri"/>
                          <a:cs typeface="Calibri"/>
                        </a:rPr>
                        <a:t>avs,</a:t>
                      </a:r>
                      <a:r>
                        <a:rPr sz="1100" spc="-30">
                          <a:solidFill>
                            <a:srgbClr val="3C3C3B"/>
                          </a:solidFill>
                          <a:latin typeface="Calibri"/>
                          <a:cs typeface="Calibri"/>
                        </a:rPr>
                        <a:t> </a:t>
                      </a:r>
                      <a:r>
                        <a:rPr sz="1100">
                          <a:solidFill>
                            <a:srgbClr val="3C3C3B"/>
                          </a:solidFill>
                          <a:latin typeface="Calibri"/>
                          <a:cs typeface="Calibri"/>
                        </a:rPr>
                        <a:t>of</a:t>
                      </a:r>
                      <a:r>
                        <a:rPr sz="1100" spc="-15">
                          <a:solidFill>
                            <a:srgbClr val="3C3C3B"/>
                          </a:solidFill>
                          <a:latin typeface="Calibri"/>
                          <a:cs typeface="Calibri"/>
                        </a:rPr>
                        <a:t>f</a:t>
                      </a:r>
                      <a:r>
                        <a:rPr sz="1100">
                          <a:solidFill>
                            <a:srgbClr val="3C3C3B"/>
                          </a:solidFill>
                          <a:latin typeface="Calibri"/>
                          <a:cs typeface="Calibri"/>
                        </a:rPr>
                        <a:t>e</a:t>
                      </a:r>
                      <a:r>
                        <a:rPr sz="1100" spc="-40">
                          <a:solidFill>
                            <a:srgbClr val="3C3C3B"/>
                          </a:solidFill>
                          <a:latin typeface="Calibri"/>
                          <a:cs typeface="Calibri"/>
                        </a:rPr>
                        <a:t>r</a:t>
                      </a:r>
                      <a:r>
                        <a:rPr sz="1100" spc="-35">
                          <a:solidFill>
                            <a:srgbClr val="3C3C3B"/>
                          </a:solidFill>
                          <a:latin typeface="Calibri"/>
                          <a:cs typeface="Calibri"/>
                        </a:rPr>
                        <a:t>/</a:t>
                      </a:r>
                      <a:r>
                        <a:rPr sz="1100">
                          <a:solidFill>
                            <a:srgbClr val="3C3C3B"/>
                          </a:solidFill>
                          <a:latin typeface="Calibri"/>
                          <a:cs typeface="Calibri"/>
                        </a:rPr>
                        <a:t>oos,</a:t>
                      </a:r>
                      <a:endParaRPr sz="1100">
                        <a:latin typeface="Calibri"/>
                        <a:cs typeface="Calibri"/>
                      </a:endParaRPr>
                    </a:p>
                  </a:txBody>
                  <a:tcPr marL="0" marR="0" marT="0" marB="0"/>
                </a:tc>
                <a:tc>
                  <a:txBody>
                    <a:bodyPr/>
                    <a:lstStyle/>
                    <a:p>
                      <a:pPr marL="27940">
                        <a:lnSpc>
                          <a:spcPts val="1250"/>
                        </a:lnSpc>
                      </a:pPr>
                      <a:r>
                        <a:rPr sz="1100" spc="20">
                          <a:solidFill>
                            <a:srgbClr val="3C3C3B"/>
                          </a:solidFill>
                          <a:latin typeface="Calibri"/>
                          <a:cs typeface="Calibri"/>
                        </a:rPr>
                        <a:t>links.</a:t>
                      </a:r>
                      <a:endParaRPr sz="1100">
                        <a:latin typeface="Calibri"/>
                        <a:cs typeface="Calibri"/>
                      </a:endParaRPr>
                    </a:p>
                  </a:txBody>
                  <a:tcPr marL="0" marR="0" marT="0" marB="0"/>
                </a:tc>
                <a:tc>
                  <a:txBody>
                    <a:bodyPr/>
                    <a:lstStyle/>
                    <a:p>
                      <a:pPr marL="45720">
                        <a:lnSpc>
                          <a:spcPts val="1250"/>
                        </a:lnSpc>
                      </a:pPr>
                      <a:r>
                        <a:rPr sz="1100" u="sng" spc="15">
                          <a:solidFill>
                            <a:srgbClr val="3C3C3B"/>
                          </a:solidFill>
                          <a:uFill>
                            <a:solidFill>
                              <a:srgbClr val="3C3C3B"/>
                            </a:solidFill>
                          </a:uFill>
                          <a:latin typeface="Calibri"/>
                          <a:cs typeface="Calibri"/>
                        </a:rPr>
                        <a:t>images,</a:t>
                      </a:r>
                      <a:r>
                        <a:rPr sz="1100" u="sng" spc="-5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refinement</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breadcrumb.</a:t>
                      </a:r>
                      <a:endParaRPr sz="1100">
                        <a:latin typeface="Calibri"/>
                        <a:cs typeface="Calibri"/>
                      </a:endParaRPr>
                    </a:p>
                  </a:txBody>
                  <a:tcPr marL="0" marR="0" marT="0" marB="0"/>
                </a:tc>
                <a:tc>
                  <a:txBody>
                    <a:bodyPr/>
                    <a:lstStyle/>
                    <a:p>
                      <a:pPr marL="62865">
                        <a:lnSpc>
                          <a:spcPts val="1250"/>
                        </a:lnSpc>
                      </a:pPr>
                      <a:r>
                        <a:rPr sz="1100">
                          <a:solidFill>
                            <a:srgbClr val="3C3C3B"/>
                          </a:solidFill>
                          <a:latin typeface="Calibri"/>
                          <a:cs typeface="Calibri"/>
                        </a:rPr>
                        <a:t>D:</a:t>
                      </a:r>
                      <a:r>
                        <a:rPr sz="1100" spc="-30">
                          <a:solidFill>
                            <a:srgbClr val="3C3C3B"/>
                          </a:solidFill>
                          <a:latin typeface="Calibri"/>
                          <a:cs typeface="Calibri"/>
                        </a:rPr>
                        <a:t> </a:t>
                      </a:r>
                      <a:r>
                        <a:rPr sz="1100">
                          <a:solidFill>
                            <a:srgbClr val="3C3C3B"/>
                          </a:solidFill>
                          <a:latin typeface="Calibri"/>
                          <a:cs typeface="Calibri"/>
                        </a:rPr>
                        <a:t>4</a:t>
                      </a:r>
                      <a:r>
                        <a:rPr sz="1100" spc="-30">
                          <a:solidFill>
                            <a:srgbClr val="3C3C3B"/>
                          </a:solidFill>
                          <a:latin typeface="Calibri"/>
                          <a:cs typeface="Calibri"/>
                        </a:rPr>
                        <a:t> </a:t>
                      </a:r>
                      <a:r>
                        <a:rPr sz="1100">
                          <a:solidFill>
                            <a:srgbClr val="3C3C3B"/>
                          </a:solidFill>
                          <a:latin typeface="Calibri"/>
                          <a:cs typeface="Calibri"/>
                        </a:rPr>
                        <a:t>per</a:t>
                      </a:r>
                      <a:r>
                        <a:rPr sz="1100" spc="-30">
                          <a:solidFill>
                            <a:srgbClr val="3C3C3B"/>
                          </a:solidFill>
                          <a:latin typeface="Calibri"/>
                          <a:cs typeface="Calibri"/>
                        </a:rPr>
                        <a:t> </a:t>
                      </a:r>
                      <a:r>
                        <a:rPr sz="1100" spc="-15">
                          <a:solidFill>
                            <a:srgbClr val="3C3C3B"/>
                          </a:solidFill>
                          <a:latin typeface="Calibri"/>
                          <a:cs typeface="Calibri"/>
                        </a:rPr>
                        <a:t>r</a:t>
                      </a:r>
                      <a:r>
                        <a:rPr sz="1100" spc="-5">
                          <a:solidFill>
                            <a:srgbClr val="3C3C3B"/>
                          </a:solidFill>
                          <a:latin typeface="Calibri"/>
                          <a:cs typeface="Calibri"/>
                        </a:rPr>
                        <a:t>o</a:t>
                      </a:r>
                      <a:r>
                        <a:rPr sz="1100" spc="-50">
                          <a:solidFill>
                            <a:srgbClr val="3C3C3B"/>
                          </a:solidFill>
                          <a:latin typeface="Calibri"/>
                          <a:cs typeface="Calibri"/>
                        </a:rPr>
                        <a:t>w</a:t>
                      </a:r>
                      <a:r>
                        <a:rPr sz="1100">
                          <a:solidFill>
                            <a:srgbClr val="3C3C3B"/>
                          </a:solidFill>
                          <a:latin typeface="Calibri"/>
                          <a:cs typeface="Calibri"/>
                        </a:rPr>
                        <a:t>.</a:t>
                      </a:r>
                      <a:endParaRPr sz="1100">
                        <a:latin typeface="Calibri"/>
                        <a:cs typeface="Calibri"/>
                      </a:endParaRPr>
                    </a:p>
                  </a:txBody>
                  <a:tcPr marL="0" marR="0" marT="0" marB="0"/>
                </a:tc>
                <a:tc>
                  <a:txBody>
                    <a:bodyPr/>
                    <a:lstStyle/>
                    <a:p>
                      <a:pPr>
                        <a:lnSpc>
                          <a:spcPts val="1250"/>
                        </a:lnSpc>
                      </a:pPr>
                      <a:r>
                        <a:rPr sz="1100" u="sng" spc="5">
                          <a:solidFill>
                            <a:srgbClr val="3C3C3B"/>
                          </a:solidFill>
                          <a:uFill>
                            <a:solidFill>
                              <a:srgbClr val="3C3C3B"/>
                            </a:solidFill>
                          </a:uFill>
                          <a:latin typeface="Calibri"/>
                          <a:cs typeface="Calibri"/>
                        </a:rPr>
                        <a:t>searches/terms,</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5"/>
                  </a:ext>
                </a:extLst>
              </a:tr>
              <a:tr h="177838">
                <a:tc>
                  <a:txBody>
                    <a:bodyPr/>
                    <a:lstStyle/>
                    <a:p>
                      <a:pPr marL="721360">
                        <a:lnSpc>
                          <a:spcPts val="1250"/>
                        </a:lnSpc>
                      </a:pPr>
                      <a:r>
                        <a:rPr sz="1100" u="sng" spc="10">
                          <a:solidFill>
                            <a:srgbClr val="3C3C3B"/>
                          </a:solidFill>
                          <a:uFill>
                            <a:solidFill>
                              <a:srgbClr val="3C3C3B"/>
                            </a:solidFill>
                          </a:uFill>
                          <a:latin typeface="Calibri"/>
                          <a:cs typeface="Calibri"/>
                        </a:rPr>
                        <a:t>recommendations</a:t>
                      </a:r>
                      <a:r>
                        <a:rPr sz="1100" spc="10">
                          <a:solidFill>
                            <a:srgbClr val="3C3C3B"/>
                          </a:solidFill>
                          <a:latin typeface="Calibri"/>
                          <a:cs typeface="Calibri"/>
                        </a:rPr>
                        <a:t>.</a:t>
                      </a:r>
                      <a:endParaRPr sz="1100">
                        <a:latin typeface="Calibri"/>
                        <a:cs typeface="Calibri"/>
                      </a:endParaRPr>
                    </a:p>
                  </a:txBody>
                  <a:tcPr marL="0" marR="0" marT="0" marB="0"/>
                </a:tc>
                <a:tc>
                  <a:txBody>
                    <a:bodyPr/>
                    <a:lstStyle/>
                    <a:p>
                      <a:pPr marL="62230">
                        <a:lnSpc>
                          <a:spcPts val="1250"/>
                        </a:lnSpc>
                      </a:pPr>
                      <a:r>
                        <a:rPr sz="1100" spc="15">
                          <a:solidFill>
                            <a:srgbClr val="3C3C3B"/>
                          </a:solidFill>
                          <a:latin typeface="Calibri"/>
                          <a:cs typeface="Calibri"/>
                        </a:rPr>
                        <a:t>Product</a:t>
                      </a:r>
                      <a:r>
                        <a:rPr sz="1100" spc="-55">
                          <a:solidFill>
                            <a:srgbClr val="3C3C3B"/>
                          </a:solidFill>
                          <a:latin typeface="Calibri"/>
                          <a:cs typeface="Calibri"/>
                        </a:rPr>
                        <a:t> </a:t>
                      </a:r>
                      <a:r>
                        <a:rPr sz="1100" spc="15">
                          <a:solidFill>
                            <a:srgbClr val="3C3C3B"/>
                          </a:solidFill>
                          <a:latin typeface="Calibri"/>
                          <a:cs typeface="Calibri"/>
                        </a:rPr>
                        <a:t>modules:-</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Product</a:t>
                      </a:r>
                      <a:r>
                        <a:rPr sz="1100" spc="-55">
                          <a:solidFill>
                            <a:srgbClr val="3C3C3B"/>
                          </a:solidFill>
                          <a:latin typeface="Calibri"/>
                          <a:cs typeface="Calibri"/>
                        </a:rPr>
                        <a:t> </a:t>
                      </a:r>
                      <a:r>
                        <a:rPr sz="1100" spc="15">
                          <a:solidFill>
                            <a:srgbClr val="3C3C3B"/>
                          </a:solidFill>
                          <a:latin typeface="Calibri"/>
                          <a:cs typeface="Calibri"/>
                        </a:rPr>
                        <a:t>modules:-</a:t>
                      </a:r>
                      <a:endParaRPr sz="1100">
                        <a:latin typeface="Calibri"/>
                        <a:cs typeface="Calibri"/>
                      </a:endParaRPr>
                    </a:p>
                  </a:txBody>
                  <a:tcPr marL="0" marR="0" marT="0" marB="0"/>
                </a:tc>
                <a:tc>
                  <a:txBody>
                    <a:bodyPr/>
                    <a:lstStyle/>
                    <a:p>
                      <a:pPr marL="45720">
                        <a:lnSpc>
                          <a:spcPts val="1250"/>
                        </a:lnSpc>
                      </a:pPr>
                      <a:r>
                        <a:rPr sz="1100" u="sng" spc="15">
                          <a:solidFill>
                            <a:srgbClr val="3C3C3B"/>
                          </a:solidFill>
                          <a:uFill>
                            <a:solidFill>
                              <a:srgbClr val="3C3C3B"/>
                            </a:solidFill>
                          </a:uFill>
                          <a:latin typeface="Calibri"/>
                          <a:cs typeface="Calibri"/>
                        </a:rPr>
                        <a:t>oos,</a:t>
                      </a:r>
                      <a:r>
                        <a:rPr sz="1100" u="sng" spc="-55">
                          <a:solidFill>
                            <a:srgbClr val="3C3C3B"/>
                          </a:solidFill>
                          <a:uFill>
                            <a:solidFill>
                              <a:srgbClr val="3C3C3B"/>
                            </a:solidFill>
                          </a:uFill>
                          <a:latin typeface="Calibri"/>
                          <a:cs typeface="Calibri"/>
                        </a:rPr>
                        <a:t> </a:t>
                      </a:r>
                      <a:r>
                        <a:rPr sz="1100" u="sng" spc="25">
                          <a:solidFill>
                            <a:srgbClr val="3C3C3B"/>
                          </a:solidFill>
                          <a:uFill>
                            <a:solidFill>
                              <a:srgbClr val="3C3C3B"/>
                            </a:solidFill>
                          </a:uFill>
                          <a:latin typeface="Calibri"/>
                          <a:cs typeface="Calibri"/>
                        </a:rPr>
                        <a:t>all</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other/oos</a:t>
                      </a:r>
                      <a:r>
                        <a:rPr sz="1100" spc="-5">
                          <a:solidFill>
                            <a:srgbClr val="3C3C3B"/>
                          </a:solidFill>
                          <a:latin typeface="Calibri"/>
                          <a:cs typeface="Calibri"/>
                        </a:rPr>
                        <a:t>.</a:t>
                      </a:r>
                      <a:endParaRPr sz="1100">
                        <a:latin typeface="Calibri"/>
                        <a:cs typeface="Calibri"/>
                      </a:endParaRPr>
                    </a:p>
                  </a:txBody>
                  <a:tcPr marL="0" marR="0" marT="0" marB="0"/>
                </a:tc>
                <a:tc>
                  <a:txBody>
                    <a:bodyPr/>
                    <a:lstStyle/>
                    <a:p>
                      <a:pPr marL="27940">
                        <a:lnSpc>
                          <a:spcPts val="1250"/>
                        </a:lnSpc>
                      </a:pPr>
                      <a:r>
                        <a:rPr sz="1100">
                          <a:solidFill>
                            <a:srgbClr val="3C3C3B"/>
                          </a:solidFill>
                          <a:latin typeface="Calibri"/>
                          <a:cs typeface="Calibri"/>
                        </a:rPr>
                        <a:t>new/oos,</a:t>
                      </a:r>
                      <a:r>
                        <a:rPr sz="1100" spc="-45">
                          <a:solidFill>
                            <a:srgbClr val="3C3C3B"/>
                          </a:solidFill>
                          <a:latin typeface="Calibri"/>
                          <a:cs typeface="Calibri"/>
                        </a:rPr>
                        <a:t> </a:t>
                      </a:r>
                      <a:r>
                        <a:rPr sz="1100" spc="25">
                          <a:solidFill>
                            <a:srgbClr val="3C3C3B"/>
                          </a:solidFill>
                          <a:latin typeface="Calibri"/>
                          <a:cs typeface="Calibri"/>
                        </a:rPr>
                        <a:t>all</a:t>
                      </a:r>
                      <a:r>
                        <a:rPr sz="1100" spc="-45">
                          <a:solidFill>
                            <a:srgbClr val="3C3C3B"/>
                          </a:solidFill>
                          <a:latin typeface="Calibri"/>
                          <a:cs typeface="Calibri"/>
                        </a:rPr>
                        <a:t> </a:t>
                      </a:r>
                      <a:r>
                        <a:rPr sz="1100" spc="-15">
                          <a:solidFill>
                            <a:srgbClr val="3C3C3B"/>
                          </a:solidFill>
                          <a:latin typeface="Calibri"/>
                          <a:cs typeface="Calibri"/>
                        </a:rPr>
                        <a:t>other/</a:t>
                      </a:r>
                      <a:endParaRPr sz="1100">
                        <a:latin typeface="Calibri"/>
                        <a:cs typeface="Calibri"/>
                      </a:endParaRPr>
                    </a:p>
                  </a:txBody>
                  <a:tcPr marL="0" marR="0" marT="0" marB="0"/>
                </a:tc>
                <a:tc>
                  <a:txBody>
                    <a:bodyPr/>
                    <a:lstStyle/>
                    <a:p>
                      <a:pPr marL="27940">
                        <a:lnSpc>
                          <a:spcPts val="1250"/>
                        </a:lnSpc>
                      </a:pPr>
                      <a:r>
                        <a:rPr sz="1100" spc="15">
                          <a:solidFill>
                            <a:srgbClr val="3C3C3B"/>
                          </a:solidFill>
                          <a:latin typeface="Calibri"/>
                          <a:cs typeface="Calibri"/>
                        </a:rPr>
                        <a:t>Product</a:t>
                      </a:r>
                      <a:r>
                        <a:rPr sz="1100" spc="-55">
                          <a:solidFill>
                            <a:srgbClr val="3C3C3B"/>
                          </a:solidFill>
                          <a:latin typeface="Calibri"/>
                          <a:cs typeface="Calibri"/>
                        </a:rPr>
                        <a:t> </a:t>
                      </a:r>
                      <a:r>
                        <a:rPr sz="1100" spc="15">
                          <a:solidFill>
                            <a:srgbClr val="3C3C3B"/>
                          </a:solidFill>
                          <a:latin typeface="Calibri"/>
                          <a:cs typeface="Calibri"/>
                        </a:rPr>
                        <a:t>modules:-</a:t>
                      </a:r>
                      <a:endParaRPr sz="1100">
                        <a:latin typeface="Calibri"/>
                        <a:cs typeface="Calibri"/>
                      </a:endParaRPr>
                    </a:p>
                  </a:txBody>
                  <a:tcPr marL="0" marR="0" marT="0" marB="0"/>
                </a:tc>
                <a:tc>
                  <a:txBody>
                    <a:bodyPr/>
                    <a:lstStyle/>
                    <a:p>
                      <a:pPr marL="45720">
                        <a:lnSpc>
                          <a:spcPts val="1250"/>
                        </a:lnSpc>
                      </a:pPr>
                      <a:r>
                        <a:rPr sz="1100" u="sng" spc="20">
                          <a:solidFill>
                            <a:srgbClr val="3C3C3B"/>
                          </a:solidFill>
                          <a:uFill>
                            <a:solidFill>
                              <a:srgbClr val="3C3C3B"/>
                            </a:solidFill>
                          </a:uFill>
                          <a:latin typeface="Calibri"/>
                          <a:cs typeface="Calibri"/>
                        </a:rPr>
                        <a:t>links,</a:t>
                      </a:r>
                      <a:r>
                        <a:rPr sz="1100" spc="-40">
                          <a:solidFill>
                            <a:srgbClr val="3C3C3B"/>
                          </a:solidFill>
                          <a:latin typeface="Calibri"/>
                          <a:cs typeface="Calibri"/>
                        </a:rPr>
                        <a:t> </a:t>
                      </a:r>
                      <a:r>
                        <a:rPr sz="1100" spc="10">
                          <a:solidFill>
                            <a:srgbClr val="3C3C3B"/>
                          </a:solidFill>
                          <a:latin typeface="Calibri"/>
                          <a:cs typeface="Calibri"/>
                        </a:rPr>
                        <a:t>list/module</a:t>
                      </a:r>
                      <a:r>
                        <a:rPr sz="1100" spc="-35">
                          <a:solidFill>
                            <a:srgbClr val="3C3C3B"/>
                          </a:solidFill>
                          <a:latin typeface="Calibri"/>
                          <a:cs typeface="Calibri"/>
                        </a:rPr>
                        <a:t> </a:t>
                      </a:r>
                      <a:r>
                        <a:rPr sz="1100" spc="10">
                          <a:solidFill>
                            <a:srgbClr val="3C3C3B"/>
                          </a:solidFill>
                          <a:latin typeface="Calibri"/>
                          <a:cs typeface="Calibri"/>
                        </a:rPr>
                        <a:t>view</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Product</a:t>
                      </a:r>
                      <a:r>
                        <a:rPr sz="1100" spc="-55">
                          <a:solidFill>
                            <a:srgbClr val="3C3C3B"/>
                          </a:solidFill>
                          <a:latin typeface="Calibri"/>
                          <a:cs typeface="Calibri"/>
                        </a:rPr>
                        <a:t> </a:t>
                      </a:r>
                      <a:r>
                        <a:rPr sz="1100" spc="15">
                          <a:solidFill>
                            <a:srgbClr val="3C3C3B"/>
                          </a:solidFill>
                          <a:latin typeface="Calibri"/>
                          <a:cs typeface="Calibri"/>
                        </a:rPr>
                        <a:t>modules:-</a:t>
                      </a:r>
                      <a:endParaRPr sz="1100">
                        <a:latin typeface="Calibri"/>
                        <a:cs typeface="Calibri"/>
                      </a:endParaRPr>
                    </a:p>
                  </a:txBody>
                  <a:tcPr marL="0" marR="0" marT="0" marB="0"/>
                </a:tc>
                <a:tc>
                  <a:txBody>
                    <a:bodyPr/>
                    <a:lstStyle/>
                    <a:p>
                      <a:pPr marL="62865">
                        <a:lnSpc>
                          <a:spcPts val="1250"/>
                        </a:lnSpc>
                      </a:pPr>
                      <a:r>
                        <a:rPr sz="1100">
                          <a:solidFill>
                            <a:srgbClr val="3C3C3B"/>
                          </a:solidFill>
                          <a:latin typeface="Calibri"/>
                          <a:cs typeface="Calibri"/>
                        </a:rPr>
                        <a:t>MR:</a:t>
                      </a:r>
                      <a:r>
                        <a:rPr sz="1100" spc="-30">
                          <a:solidFill>
                            <a:srgbClr val="3C3C3B"/>
                          </a:solidFill>
                          <a:latin typeface="Calibri"/>
                          <a:cs typeface="Calibri"/>
                        </a:rPr>
                        <a:t> </a:t>
                      </a:r>
                      <a:r>
                        <a:rPr sz="1100">
                          <a:solidFill>
                            <a:srgbClr val="3C3C3B"/>
                          </a:solidFill>
                          <a:latin typeface="Calibri"/>
                          <a:cs typeface="Calibri"/>
                        </a:rPr>
                        <a:t>De</a:t>
                      </a:r>
                      <a:r>
                        <a:rPr sz="1100" spc="-25">
                          <a:solidFill>
                            <a:srgbClr val="3C3C3B"/>
                          </a:solidFill>
                          <a:latin typeface="Calibri"/>
                          <a:cs typeface="Calibri"/>
                        </a:rPr>
                        <a:t>f</a:t>
                      </a:r>
                      <a:r>
                        <a:rPr sz="1100">
                          <a:solidFill>
                            <a:srgbClr val="3C3C3B"/>
                          </a:solidFill>
                          <a:latin typeface="Calibri"/>
                          <a:cs typeface="Calibri"/>
                        </a:rPr>
                        <a:t>aul</a:t>
                      </a:r>
                      <a:r>
                        <a:rPr sz="1100" spc="-15">
                          <a:solidFill>
                            <a:srgbClr val="3C3C3B"/>
                          </a:solidFill>
                          <a:latin typeface="Calibri"/>
                          <a:cs typeface="Calibri"/>
                        </a:rPr>
                        <a:t>t</a:t>
                      </a:r>
                      <a:r>
                        <a:rPr sz="1100">
                          <a:solidFill>
                            <a:srgbClr val="3C3C3B"/>
                          </a:solidFill>
                          <a:latin typeface="Calibri"/>
                          <a:cs typeface="Calibri"/>
                        </a:rPr>
                        <a:t>s</a:t>
                      </a:r>
                      <a:r>
                        <a:rPr sz="1100" spc="-30">
                          <a:solidFill>
                            <a:srgbClr val="3C3C3B"/>
                          </a:solidFill>
                          <a:latin typeface="Calibri"/>
                          <a:cs typeface="Calibri"/>
                        </a:rPr>
                        <a:t> </a:t>
                      </a:r>
                      <a:r>
                        <a:rPr sz="1100" spc="-20">
                          <a:solidFill>
                            <a:srgbClr val="3C3C3B"/>
                          </a:solidFill>
                          <a:latin typeface="Calibri"/>
                          <a:cs typeface="Calibri"/>
                        </a:rPr>
                        <a:t>t</a:t>
                      </a:r>
                      <a:r>
                        <a:rPr sz="1100">
                          <a:solidFill>
                            <a:srgbClr val="3C3C3B"/>
                          </a:solidFill>
                          <a:latin typeface="Calibri"/>
                          <a:cs typeface="Calibri"/>
                        </a:rPr>
                        <a:t>o</a:t>
                      </a:r>
                      <a:r>
                        <a:rPr sz="1100" spc="-30">
                          <a:solidFill>
                            <a:srgbClr val="3C3C3B"/>
                          </a:solidFill>
                          <a:latin typeface="Calibri"/>
                          <a:cs typeface="Calibri"/>
                        </a:rPr>
                        <a:t> </a:t>
                      </a:r>
                      <a:r>
                        <a:rPr sz="1100">
                          <a:solidFill>
                            <a:srgbClr val="3C3C3B"/>
                          </a:solidFill>
                          <a:latin typeface="Calibri"/>
                          <a:cs typeface="Calibri"/>
                        </a:rPr>
                        <a:t>App</a:t>
                      </a:r>
                      <a:endParaRPr sz="1100">
                        <a:latin typeface="Calibri"/>
                        <a:cs typeface="Calibri"/>
                      </a:endParaRPr>
                    </a:p>
                  </a:txBody>
                  <a:tcPr marL="0" marR="0" marT="0" marB="0"/>
                </a:tc>
                <a:tc>
                  <a:txBody>
                    <a:bodyPr/>
                    <a:lstStyle/>
                    <a:p>
                      <a:pPr>
                        <a:lnSpc>
                          <a:spcPts val="1250"/>
                        </a:lnSpc>
                      </a:pPr>
                      <a:r>
                        <a:rPr sz="1100" u="sng" spc="5">
                          <a:solidFill>
                            <a:srgbClr val="3C3C3B"/>
                          </a:solidFill>
                          <a:uFill>
                            <a:solidFill>
                              <a:srgbClr val="3C3C3B"/>
                            </a:solidFill>
                          </a:uFill>
                          <a:latin typeface="Calibri"/>
                          <a:cs typeface="Calibri"/>
                        </a:rPr>
                        <a:t>refinement</a:t>
                      </a:r>
                      <a:r>
                        <a:rPr sz="1100" u="sng" spc="-45">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links</a:t>
                      </a:r>
                      <a:r>
                        <a:rPr sz="1100" spc="20">
                          <a:solidFill>
                            <a:srgbClr val="3C3C3B"/>
                          </a:solidFill>
                          <a:latin typeface="Calibri"/>
                          <a:cs typeface="Calibri"/>
                        </a:rPr>
                        <a:t>,</a:t>
                      </a:r>
                      <a:r>
                        <a:rPr sz="1100" spc="-45">
                          <a:solidFill>
                            <a:srgbClr val="3C3C3B"/>
                          </a:solidFill>
                          <a:latin typeface="Calibri"/>
                          <a:cs typeface="Calibri"/>
                        </a:rPr>
                        <a:t> </a:t>
                      </a:r>
                      <a:r>
                        <a:rPr sz="1100" spc="5">
                          <a:solidFill>
                            <a:srgbClr val="3C3C3B"/>
                          </a:solidFill>
                          <a:latin typeface="Calibri"/>
                          <a:cs typeface="Calibri"/>
                        </a:rPr>
                        <a:t>list/</a:t>
                      </a:r>
                      <a:endParaRPr sz="1100">
                        <a:latin typeface="Calibri"/>
                        <a:cs typeface="Calibri"/>
                      </a:endParaRPr>
                    </a:p>
                  </a:txBody>
                  <a:tcPr marL="0" marR="0" marT="0" marB="0"/>
                </a:tc>
                <a:extLst>
                  <a:ext uri="{0D108BD9-81ED-4DB2-BD59-A6C34878D82A}">
                    <a16:rowId xmlns:a16="http://schemas.microsoft.com/office/drawing/2014/main" val="10006"/>
                  </a:ext>
                </a:extLst>
              </a:tr>
              <a:tr h="177768">
                <a:tc>
                  <a:txBody>
                    <a:bodyPr/>
                    <a:lstStyle/>
                    <a:p>
                      <a:pPr marL="721360">
                        <a:lnSpc>
                          <a:spcPts val="1250"/>
                        </a:lnSpc>
                      </a:pPr>
                      <a:r>
                        <a:rPr sz="1100" spc="15">
                          <a:solidFill>
                            <a:srgbClr val="3C3C3B"/>
                          </a:solidFill>
                          <a:latin typeface="Calibri"/>
                          <a:cs typeface="Calibri"/>
                        </a:rPr>
                        <a:t>Product</a:t>
                      </a:r>
                      <a:r>
                        <a:rPr sz="1100" spc="-55">
                          <a:solidFill>
                            <a:srgbClr val="3C3C3B"/>
                          </a:solidFill>
                          <a:latin typeface="Calibri"/>
                          <a:cs typeface="Calibri"/>
                        </a:rPr>
                        <a:t> </a:t>
                      </a:r>
                      <a:r>
                        <a:rPr sz="1100" spc="15">
                          <a:solidFill>
                            <a:srgbClr val="3C3C3B"/>
                          </a:solidFill>
                          <a:latin typeface="Calibri"/>
                          <a:cs typeface="Calibri"/>
                        </a:rPr>
                        <a:t>modules:-</a:t>
                      </a:r>
                      <a:endParaRPr sz="1100">
                        <a:latin typeface="Calibri"/>
                        <a:cs typeface="Calibri"/>
                      </a:endParaRPr>
                    </a:p>
                  </a:txBody>
                  <a:tcPr marL="0" marR="0" marT="0" marB="0"/>
                </a:tc>
                <a:tc>
                  <a:txBody>
                    <a:bodyPr/>
                    <a:lstStyle/>
                    <a:p>
                      <a:pPr marL="62230">
                        <a:lnSpc>
                          <a:spcPts val="1250"/>
                        </a:lnSpc>
                      </a:pPr>
                      <a:r>
                        <a:rPr sz="1100" spc="-10">
                          <a:solidFill>
                            <a:srgbClr val="3C3C3B"/>
                          </a:solidFill>
                          <a:latin typeface="Calibri"/>
                          <a:cs typeface="Calibri"/>
                        </a:rPr>
                        <a:t>D:</a:t>
                      </a:r>
                      <a:r>
                        <a:rPr sz="1100" spc="-45">
                          <a:solidFill>
                            <a:srgbClr val="3C3C3B"/>
                          </a:solidFill>
                          <a:latin typeface="Calibri"/>
                          <a:cs typeface="Calibri"/>
                        </a:rPr>
                        <a:t> </a:t>
                      </a:r>
                      <a:r>
                        <a:rPr sz="1100" spc="25">
                          <a:solidFill>
                            <a:srgbClr val="3C3C3B"/>
                          </a:solidFill>
                          <a:latin typeface="Calibri"/>
                          <a:cs typeface="Calibri"/>
                        </a:rPr>
                        <a:t>max</a:t>
                      </a:r>
                      <a:r>
                        <a:rPr sz="1100" spc="-40">
                          <a:solidFill>
                            <a:srgbClr val="3C3C3B"/>
                          </a:solidFill>
                          <a:latin typeface="Calibri"/>
                          <a:cs typeface="Calibri"/>
                        </a:rPr>
                        <a:t> </a:t>
                      </a:r>
                      <a:r>
                        <a:rPr sz="1100" spc="-15">
                          <a:solidFill>
                            <a:srgbClr val="3C3C3B"/>
                          </a:solidFill>
                          <a:latin typeface="Calibri"/>
                          <a:cs typeface="Calibri"/>
                        </a:rPr>
                        <a:t>4</a:t>
                      </a:r>
                      <a:r>
                        <a:rPr sz="1100" spc="-45">
                          <a:solidFill>
                            <a:srgbClr val="3C3C3B"/>
                          </a:solidFill>
                          <a:latin typeface="Calibri"/>
                          <a:cs typeface="Calibri"/>
                        </a:rPr>
                        <a:t> </a:t>
                      </a:r>
                      <a:r>
                        <a:rPr sz="1100" spc="10">
                          <a:solidFill>
                            <a:srgbClr val="3C3C3B"/>
                          </a:solidFill>
                          <a:latin typeface="Calibri"/>
                          <a:cs typeface="Calibri"/>
                        </a:rPr>
                        <a:t>per</a:t>
                      </a:r>
                      <a:r>
                        <a:rPr sz="1100" spc="-40">
                          <a:solidFill>
                            <a:srgbClr val="3C3C3B"/>
                          </a:solidFill>
                          <a:latin typeface="Calibri"/>
                          <a:cs typeface="Calibri"/>
                        </a:rPr>
                        <a:t> </a:t>
                      </a:r>
                      <a:r>
                        <a:rPr sz="1100" spc="-15">
                          <a:solidFill>
                            <a:srgbClr val="3C3C3B"/>
                          </a:solidFill>
                          <a:latin typeface="Calibri"/>
                          <a:cs typeface="Calibri"/>
                        </a:rPr>
                        <a:t>row.</a:t>
                      </a:r>
                      <a:r>
                        <a:rPr sz="1100" spc="-45">
                          <a:solidFill>
                            <a:srgbClr val="3C3C3B"/>
                          </a:solidFill>
                          <a:latin typeface="Calibri"/>
                          <a:cs typeface="Calibri"/>
                        </a:rPr>
                        <a:t> MR:</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D:</a:t>
                      </a:r>
                      <a:r>
                        <a:rPr sz="1100" spc="-45">
                          <a:solidFill>
                            <a:srgbClr val="3C3C3B"/>
                          </a:solidFill>
                          <a:latin typeface="Calibri"/>
                          <a:cs typeface="Calibri"/>
                        </a:rPr>
                        <a:t> </a:t>
                      </a:r>
                      <a:r>
                        <a:rPr sz="1100" spc="25">
                          <a:solidFill>
                            <a:srgbClr val="3C3C3B"/>
                          </a:solidFill>
                          <a:latin typeface="Calibri"/>
                          <a:cs typeface="Calibri"/>
                        </a:rPr>
                        <a:t>max</a:t>
                      </a:r>
                      <a:r>
                        <a:rPr sz="1100" spc="-40">
                          <a:solidFill>
                            <a:srgbClr val="3C3C3B"/>
                          </a:solidFill>
                          <a:latin typeface="Calibri"/>
                          <a:cs typeface="Calibri"/>
                        </a:rPr>
                        <a:t> </a:t>
                      </a:r>
                      <a:r>
                        <a:rPr sz="1100" spc="-15">
                          <a:solidFill>
                            <a:srgbClr val="3C3C3B"/>
                          </a:solidFill>
                          <a:latin typeface="Calibri"/>
                          <a:cs typeface="Calibri"/>
                        </a:rPr>
                        <a:t>4</a:t>
                      </a:r>
                      <a:r>
                        <a:rPr sz="1100" spc="-45">
                          <a:solidFill>
                            <a:srgbClr val="3C3C3B"/>
                          </a:solidFill>
                          <a:latin typeface="Calibri"/>
                          <a:cs typeface="Calibri"/>
                        </a:rPr>
                        <a:t> </a:t>
                      </a:r>
                      <a:r>
                        <a:rPr sz="1100" spc="10">
                          <a:solidFill>
                            <a:srgbClr val="3C3C3B"/>
                          </a:solidFill>
                          <a:latin typeface="Calibri"/>
                          <a:cs typeface="Calibri"/>
                        </a:rPr>
                        <a:t>per</a:t>
                      </a:r>
                      <a:r>
                        <a:rPr sz="1100" spc="-40">
                          <a:solidFill>
                            <a:srgbClr val="3C3C3B"/>
                          </a:solidFill>
                          <a:latin typeface="Calibri"/>
                          <a:cs typeface="Calibri"/>
                        </a:rPr>
                        <a:t> </a:t>
                      </a:r>
                      <a:r>
                        <a:rPr sz="1100" spc="-15">
                          <a:solidFill>
                            <a:srgbClr val="3C3C3B"/>
                          </a:solidFill>
                          <a:latin typeface="Calibri"/>
                          <a:cs typeface="Calibri"/>
                        </a:rPr>
                        <a:t>row.</a:t>
                      </a:r>
                      <a:r>
                        <a:rPr sz="1100" spc="-45">
                          <a:solidFill>
                            <a:srgbClr val="3C3C3B"/>
                          </a:solidFill>
                          <a:latin typeface="Calibri"/>
                          <a:cs typeface="Calibri"/>
                        </a:rPr>
                        <a:t> MR:</a:t>
                      </a:r>
                      <a:endParaRPr sz="1100">
                        <a:latin typeface="Calibri"/>
                        <a:cs typeface="Calibri"/>
                      </a:endParaRPr>
                    </a:p>
                  </a:txBody>
                  <a:tcPr marL="0" marR="0" marT="0" marB="0"/>
                </a:tc>
                <a:tc>
                  <a:txBody>
                    <a:bodyPr/>
                    <a:lstStyle/>
                    <a:p>
                      <a:pPr marL="45720">
                        <a:lnSpc>
                          <a:spcPts val="1250"/>
                        </a:lnSpc>
                      </a:pPr>
                      <a:r>
                        <a:rPr sz="1100" spc="15">
                          <a:solidFill>
                            <a:srgbClr val="3C3C3B"/>
                          </a:solidFill>
                          <a:latin typeface="Calibri"/>
                          <a:cs typeface="Calibri"/>
                        </a:rPr>
                        <a:t>Product</a:t>
                      </a:r>
                      <a:r>
                        <a:rPr sz="1100" spc="-55">
                          <a:solidFill>
                            <a:srgbClr val="3C3C3B"/>
                          </a:solidFill>
                          <a:latin typeface="Calibri"/>
                          <a:cs typeface="Calibri"/>
                        </a:rPr>
                        <a:t> </a:t>
                      </a:r>
                      <a:r>
                        <a:rPr sz="1100" spc="15">
                          <a:solidFill>
                            <a:srgbClr val="3C3C3B"/>
                          </a:solidFill>
                          <a:latin typeface="Calibri"/>
                          <a:cs typeface="Calibri"/>
                        </a:rPr>
                        <a:t>modules:-</a:t>
                      </a:r>
                      <a:endParaRPr sz="1100">
                        <a:latin typeface="Calibri"/>
                        <a:cs typeface="Calibri"/>
                      </a:endParaRPr>
                    </a:p>
                  </a:txBody>
                  <a:tcPr marL="0" marR="0" marT="0" marB="0"/>
                </a:tc>
                <a:tc>
                  <a:txBody>
                    <a:bodyPr/>
                    <a:lstStyle/>
                    <a:p>
                      <a:pPr marL="27940">
                        <a:lnSpc>
                          <a:spcPts val="1250"/>
                        </a:lnSpc>
                      </a:pPr>
                      <a:r>
                        <a:rPr sz="1100" spc="15">
                          <a:solidFill>
                            <a:srgbClr val="3C3C3B"/>
                          </a:solidFill>
                          <a:latin typeface="Calibri"/>
                          <a:cs typeface="Calibri"/>
                        </a:rPr>
                        <a:t>oos.</a:t>
                      </a:r>
                      <a:endParaRPr sz="1100">
                        <a:latin typeface="Calibri"/>
                        <a:cs typeface="Calibri"/>
                      </a:endParaRPr>
                    </a:p>
                  </a:txBody>
                  <a:tcPr marL="0" marR="0" marT="0" marB="0"/>
                </a:tc>
                <a:tc>
                  <a:txBody>
                    <a:bodyPr/>
                    <a:lstStyle/>
                    <a:p>
                      <a:pPr marL="27940">
                        <a:lnSpc>
                          <a:spcPts val="1250"/>
                        </a:lnSpc>
                      </a:pPr>
                      <a:r>
                        <a:rPr sz="1100" spc="-10">
                          <a:solidFill>
                            <a:srgbClr val="3C3C3B"/>
                          </a:solidFill>
                          <a:latin typeface="Calibri"/>
                          <a:cs typeface="Calibri"/>
                        </a:rPr>
                        <a:t>D:</a:t>
                      </a:r>
                      <a:r>
                        <a:rPr sz="1100" spc="-45">
                          <a:solidFill>
                            <a:srgbClr val="3C3C3B"/>
                          </a:solidFill>
                          <a:latin typeface="Calibri"/>
                          <a:cs typeface="Calibri"/>
                        </a:rPr>
                        <a:t> </a:t>
                      </a:r>
                      <a:r>
                        <a:rPr sz="1100" spc="25">
                          <a:solidFill>
                            <a:srgbClr val="3C3C3B"/>
                          </a:solidFill>
                          <a:latin typeface="Calibri"/>
                          <a:cs typeface="Calibri"/>
                        </a:rPr>
                        <a:t>max</a:t>
                      </a:r>
                      <a:r>
                        <a:rPr sz="1100" spc="-40">
                          <a:solidFill>
                            <a:srgbClr val="3C3C3B"/>
                          </a:solidFill>
                          <a:latin typeface="Calibri"/>
                          <a:cs typeface="Calibri"/>
                        </a:rPr>
                        <a:t> </a:t>
                      </a:r>
                      <a:r>
                        <a:rPr sz="1100" spc="-15">
                          <a:solidFill>
                            <a:srgbClr val="3C3C3B"/>
                          </a:solidFill>
                          <a:latin typeface="Calibri"/>
                          <a:cs typeface="Calibri"/>
                        </a:rPr>
                        <a:t>6</a:t>
                      </a:r>
                      <a:r>
                        <a:rPr sz="1100" spc="-45">
                          <a:solidFill>
                            <a:srgbClr val="3C3C3B"/>
                          </a:solidFill>
                          <a:latin typeface="Calibri"/>
                          <a:cs typeface="Calibri"/>
                        </a:rPr>
                        <a:t> </a:t>
                      </a:r>
                      <a:r>
                        <a:rPr sz="1100" spc="10">
                          <a:solidFill>
                            <a:srgbClr val="3C3C3B"/>
                          </a:solidFill>
                          <a:latin typeface="Calibri"/>
                          <a:cs typeface="Calibri"/>
                        </a:rPr>
                        <a:t>per</a:t>
                      </a:r>
                      <a:r>
                        <a:rPr sz="1100" spc="-40">
                          <a:solidFill>
                            <a:srgbClr val="3C3C3B"/>
                          </a:solidFill>
                          <a:latin typeface="Calibri"/>
                          <a:cs typeface="Calibri"/>
                        </a:rPr>
                        <a:t> </a:t>
                      </a:r>
                      <a:r>
                        <a:rPr sz="1100" spc="-15">
                          <a:solidFill>
                            <a:srgbClr val="3C3C3B"/>
                          </a:solidFill>
                          <a:latin typeface="Calibri"/>
                          <a:cs typeface="Calibri"/>
                        </a:rPr>
                        <a:t>row.</a:t>
                      </a:r>
                      <a:r>
                        <a:rPr sz="1100" spc="-45">
                          <a:solidFill>
                            <a:srgbClr val="3C3C3B"/>
                          </a:solidFill>
                          <a:latin typeface="Calibri"/>
                          <a:cs typeface="Calibri"/>
                        </a:rPr>
                        <a:t> MR:</a:t>
                      </a:r>
                      <a:endParaRPr sz="1100">
                        <a:latin typeface="Calibri"/>
                        <a:cs typeface="Calibri"/>
                      </a:endParaRPr>
                    </a:p>
                  </a:txBody>
                  <a:tcPr marL="0" marR="0" marT="0" marB="0"/>
                </a:tc>
                <a:tc>
                  <a:txBody>
                    <a:bodyPr/>
                    <a:lstStyle/>
                    <a:p>
                      <a:pPr marL="45720">
                        <a:lnSpc>
                          <a:spcPts val="1250"/>
                        </a:lnSpc>
                      </a:pPr>
                      <a:r>
                        <a:rPr sz="1100" spc="15">
                          <a:solidFill>
                            <a:srgbClr val="3C3C3B"/>
                          </a:solidFill>
                          <a:latin typeface="Calibri"/>
                          <a:cs typeface="Calibri"/>
                        </a:rPr>
                        <a:t>Product</a:t>
                      </a:r>
                      <a:r>
                        <a:rPr sz="1100" spc="-55">
                          <a:solidFill>
                            <a:srgbClr val="3C3C3B"/>
                          </a:solidFill>
                          <a:latin typeface="Calibri"/>
                          <a:cs typeface="Calibri"/>
                        </a:rPr>
                        <a:t> </a:t>
                      </a:r>
                      <a:r>
                        <a:rPr sz="1100" spc="15">
                          <a:solidFill>
                            <a:srgbClr val="3C3C3B"/>
                          </a:solidFill>
                          <a:latin typeface="Calibri"/>
                          <a:cs typeface="Calibri"/>
                        </a:rPr>
                        <a:t>modules:-</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D:</a:t>
                      </a:r>
                      <a:r>
                        <a:rPr sz="1100" spc="-45">
                          <a:solidFill>
                            <a:srgbClr val="3C3C3B"/>
                          </a:solidFill>
                          <a:latin typeface="Calibri"/>
                          <a:cs typeface="Calibri"/>
                        </a:rPr>
                        <a:t> </a:t>
                      </a:r>
                      <a:r>
                        <a:rPr sz="1100" spc="25">
                          <a:solidFill>
                            <a:srgbClr val="3C3C3B"/>
                          </a:solidFill>
                          <a:latin typeface="Calibri"/>
                          <a:cs typeface="Calibri"/>
                        </a:rPr>
                        <a:t>max</a:t>
                      </a:r>
                      <a:r>
                        <a:rPr sz="1100" spc="-40">
                          <a:solidFill>
                            <a:srgbClr val="3C3C3B"/>
                          </a:solidFill>
                          <a:latin typeface="Calibri"/>
                          <a:cs typeface="Calibri"/>
                        </a:rPr>
                        <a:t> </a:t>
                      </a:r>
                      <a:r>
                        <a:rPr sz="1100" spc="-15">
                          <a:solidFill>
                            <a:srgbClr val="3C3C3B"/>
                          </a:solidFill>
                          <a:latin typeface="Calibri"/>
                          <a:cs typeface="Calibri"/>
                        </a:rPr>
                        <a:t>4</a:t>
                      </a:r>
                      <a:r>
                        <a:rPr sz="1100" spc="-45">
                          <a:solidFill>
                            <a:srgbClr val="3C3C3B"/>
                          </a:solidFill>
                          <a:latin typeface="Calibri"/>
                          <a:cs typeface="Calibri"/>
                        </a:rPr>
                        <a:t> </a:t>
                      </a:r>
                      <a:r>
                        <a:rPr sz="1100" spc="10">
                          <a:solidFill>
                            <a:srgbClr val="3C3C3B"/>
                          </a:solidFill>
                          <a:latin typeface="Calibri"/>
                          <a:cs typeface="Calibri"/>
                        </a:rPr>
                        <a:t>per</a:t>
                      </a:r>
                      <a:r>
                        <a:rPr sz="1100" spc="-40">
                          <a:solidFill>
                            <a:srgbClr val="3C3C3B"/>
                          </a:solidFill>
                          <a:latin typeface="Calibri"/>
                          <a:cs typeface="Calibri"/>
                        </a:rPr>
                        <a:t> </a:t>
                      </a:r>
                      <a:r>
                        <a:rPr sz="1100" spc="-15">
                          <a:solidFill>
                            <a:srgbClr val="3C3C3B"/>
                          </a:solidFill>
                          <a:latin typeface="Calibri"/>
                          <a:cs typeface="Calibri"/>
                        </a:rPr>
                        <a:t>row.</a:t>
                      </a:r>
                      <a:r>
                        <a:rPr sz="1100" spc="-45">
                          <a:solidFill>
                            <a:srgbClr val="3C3C3B"/>
                          </a:solidFill>
                          <a:latin typeface="Calibri"/>
                          <a:cs typeface="Calibri"/>
                        </a:rPr>
                        <a:t> MR:</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spc="20">
                          <a:solidFill>
                            <a:srgbClr val="3C3C3B"/>
                          </a:solidFill>
                          <a:latin typeface="Calibri"/>
                          <a:cs typeface="Calibri"/>
                        </a:rPr>
                        <a:t>grid</a:t>
                      </a:r>
                      <a:r>
                        <a:rPr sz="1100" spc="-60">
                          <a:solidFill>
                            <a:srgbClr val="3C3C3B"/>
                          </a:solidFill>
                          <a:latin typeface="Calibri"/>
                          <a:cs typeface="Calibri"/>
                        </a:rPr>
                        <a:t> </a:t>
                      </a:r>
                      <a:r>
                        <a:rPr sz="1100" spc="-5">
                          <a:solidFill>
                            <a:srgbClr val="3C3C3B"/>
                          </a:solidFill>
                          <a:latin typeface="Calibri"/>
                          <a:cs typeface="Calibri"/>
                        </a:rPr>
                        <a:t>view.</a:t>
                      </a:r>
                      <a:endParaRPr sz="1100">
                        <a:latin typeface="Calibri"/>
                        <a:cs typeface="Calibri"/>
                      </a:endParaRPr>
                    </a:p>
                  </a:txBody>
                  <a:tcPr marL="0" marR="0" marT="0" marB="0"/>
                </a:tc>
                <a:extLst>
                  <a:ext uri="{0D108BD9-81ED-4DB2-BD59-A6C34878D82A}">
                    <a16:rowId xmlns:a16="http://schemas.microsoft.com/office/drawing/2014/main" val="10007"/>
                  </a:ext>
                </a:extLst>
              </a:tr>
              <a:tr h="177838">
                <a:tc>
                  <a:txBody>
                    <a:bodyPr/>
                    <a:lstStyle/>
                    <a:p>
                      <a:pPr marR="55880" algn="r">
                        <a:lnSpc>
                          <a:spcPts val="1250"/>
                        </a:lnSpc>
                      </a:pPr>
                      <a:r>
                        <a:rPr sz="1100" spc="-10">
                          <a:solidFill>
                            <a:srgbClr val="3C3C3B"/>
                          </a:solidFill>
                          <a:latin typeface="Calibri"/>
                          <a:cs typeface="Calibri"/>
                        </a:rPr>
                        <a:t>D:</a:t>
                      </a:r>
                      <a:r>
                        <a:rPr sz="1100" spc="-45">
                          <a:solidFill>
                            <a:srgbClr val="3C3C3B"/>
                          </a:solidFill>
                          <a:latin typeface="Calibri"/>
                          <a:cs typeface="Calibri"/>
                        </a:rPr>
                        <a:t> </a:t>
                      </a:r>
                      <a:r>
                        <a:rPr sz="1100" spc="25">
                          <a:solidFill>
                            <a:srgbClr val="3C3C3B"/>
                          </a:solidFill>
                          <a:latin typeface="Calibri"/>
                          <a:cs typeface="Calibri"/>
                        </a:rPr>
                        <a:t>max</a:t>
                      </a:r>
                      <a:r>
                        <a:rPr sz="1100" spc="-40">
                          <a:solidFill>
                            <a:srgbClr val="3C3C3B"/>
                          </a:solidFill>
                          <a:latin typeface="Calibri"/>
                          <a:cs typeface="Calibri"/>
                        </a:rPr>
                        <a:t> </a:t>
                      </a:r>
                      <a:r>
                        <a:rPr sz="1100" u="sng" spc="-15">
                          <a:solidFill>
                            <a:srgbClr val="3C3C3B"/>
                          </a:solidFill>
                          <a:uFill>
                            <a:solidFill>
                              <a:srgbClr val="3C3C3B"/>
                            </a:solidFill>
                          </a:uFill>
                          <a:latin typeface="Calibri"/>
                          <a:cs typeface="Calibri"/>
                        </a:rPr>
                        <a:t>6</a:t>
                      </a:r>
                      <a:r>
                        <a:rPr sz="1100" u="sng" spc="-4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per</a:t>
                      </a:r>
                      <a:r>
                        <a:rPr sz="1100" u="sng" spc="-45">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row</a:t>
                      </a:r>
                      <a:r>
                        <a:rPr sz="1100" spc="-15">
                          <a:solidFill>
                            <a:srgbClr val="3C3C3B"/>
                          </a:solidFill>
                          <a:latin typeface="Calibri"/>
                          <a:cs typeface="Calibri"/>
                        </a:rPr>
                        <a:t>.</a:t>
                      </a:r>
                      <a:r>
                        <a:rPr sz="1100" spc="-40">
                          <a:solidFill>
                            <a:srgbClr val="3C3C3B"/>
                          </a:solidFill>
                          <a:latin typeface="Calibri"/>
                          <a:cs typeface="Calibri"/>
                        </a:rPr>
                        <a:t> </a:t>
                      </a:r>
                      <a:r>
                        <a:rPr sz="1100" spc="-45">
                          <a:solidFill>
                            <a:srgbClr val="3C3C3B"/>
                          </a:solidFill>
                          <a:latin typeface="Calibri"/>
                          <a:cs typeface="Calibri"/>
                        </a:rPr>
                        <a:t>MR:</a:t>
                      </a:r>
                      <a:endParaRPr sz="1100">
                        <a:latin typeface="Calibri"/>
                        <a:cs typeface="Calibri"/>
                      </a:endParaRPr>
                    </a:p>
                  </a:txBody>
                  <a:tcPr marL="0" marR="0" marT="0" marB="0"/>
                </a:tc>
                <a:tc>
                  <a:txBody>
                    <a:bodyPr/>
                    <a:lstStyle/>
                    <a:p>
                      <a:pPr marL="62230">
                        <a:lnSpc>
                          <a:spcPts val="1250"/>
                        </a:lnSpc>
                      </a:pPr>
                      <a:r>
                        <a:rPr sz="1100">
                          <a:solidFill>
                            <a:srgbClr val="3C3C3B"/>
                          </a:solidFill>
                          <a:latin typeface="Calibri"/>
                          <a:cs typeface="Calibri"/>
                        </a:rPr>
                        <a:t>1</a:t>
                      </a:r>
                      <a:r>
                        <a:rPr sz="1100" spc="-30">
                          <a:solidFill>
                            <a:srgbClr val="3C3C3B"/>
                          </a:solidFill>
                          <a:latin typeface="Calibri"/>
                          <a:cs typeface="Calibri"/>
                        </a:rPr>
                        <a:t> </a:t>
                      </a:r>
                      <a:r>
                        <a:rPr sz="1100">
                          <a:solidFill>
                            <a:srgbClr val="3C3C3B"/>
                          </a:solidFill>
                          <a:latin typeface="Calibri"/>
                          <a:cs typeface="Calibri"/>
                        </a:rPr>
                        <a:t>per</a:t>
                      </a:r>
                      <a:r>
                        <a:rPr sz="1100" spc="-30">
                          <a:solidFill>
                            <a:srgbClr val="3C3C3B"/>
                          </a:solidFill>
                          <a:latin typeface="Calibri"/>
                          <a:cs typeface="Calibri"/>
                        </a:rPr>
                        <a:t> </a:t>
                      </a:r>
                      <a:r>
                        <a:rPr sz="1100" spc="-15">
                          <a:solidFill>
                            <a:srgbClr val="3C3C3B"/>
                          </a:solidFill>
                          <a:latin typeface="Calibri"/>
                          <a:cs typeface="Calibri"/>
                        </a:rPr>
                        <a:t>r</a:t>
                      </a:r>
                      <a:r>
                        <a:rPr sz="1100" spc="-5">
                          <a:solidFill>
                            <a:srgbClr val="3C3C3B"/>
                          </a:solidFill>
                          <a:latin typeface="Calibri"/>
                          <a:cs typeface="Calibri"/>
                        </a:rPr>
                        <a:t>o</a:t>
                      </a:r>
                      <a:r>
                        <a:rPr sz="1100">
                          <a:solidFill>
                            <a:srgbClr val="3C3C3B"/>
                          </a:solidFill>
                          <a:latin typeface="Calibri"/>
                          <a:cs typeface="Calibri"/>
                        </a:rPr>
                        <a:t>w</a:t>
                      </a:r>
                      <a:endParaRPr sz="1100">
                        <a:latin typeface="Calibri"/>
                        <a:cs typeface="Calibri"/>
                      </a:endParaRPr>
                    </a:p>
                  </a:txBody>
                  <a:tcPr marL="0" marR="0" marT="0" marB="0"/>
                </a:tc>
                <a:tc>
                  <a:txBody>
                    <a:bodyPr/>
                    <a:lstStyle/>
                    <a:p>
                      <a:pPr>
                        <a:lnSpc>
                          <a:spcPts val="1255"/>
                        </a:lnSpc>
                      </a:pPr>
                      <a:r>
                        <a:rPr sz="1100">
                          <a:solidFill>
                            <a:srgbClr val="3C3C3B"/>
                          </a:solidFill>
                          <a:latin typeface="Calibri"/>
                          <a:cs typeface="Calibri"/>
                        </a:rPr>
                        <a:t>1</a:t>
                      </a:r>
                      <a:r>
                        <a:rPr sz="1100" spc="-30">
                          <a:solidFill>
                            <a:srgbClr val="3C3C3B"/>
                          </a:solidFill>
                          <a:latin typeface="Calibri"/>
                          <a:cs typeface="Calibri"/>
                        </a:rPr>
                        <a:t> </a:t>
                      </a:r>
                      <a:r>
                        <a:rPr sz="1100">
                          <a:solidFill>
                            <a:srgbClr val="3C3C3B"/>
                          </a:solidFill>
                          <a:latin typeface="Calibri"/>
                          <a:cs typeface="Calibri"/>
                        </a:rPr>
                        <a:t>per</a:t>
                      </a:r>
                      <a:r>
                        <a:rPr sz="1100" spc="-30">
                          <a:solidFill>
                            <a:srgbClr val="3C3C3B"/>
                          </a:solidFill>
                          <a:latin typeface="Calibri"/>
                          <a:cs typeface="Calibri"/>
                        </a:rPr>
                        <a:t> </a:t>
                      </a:r>
                      <a:r>
                        <a:rPr sz="1100" spc="-15">
                          <a:solidFill>
                            <a:srgbClr val="3C3C3B"/>
                          </a:solidFill>
                          <a:latin typeface="Calibri"/>
                          <a:cs typeface="Calibri"/>
                        </a:rPr>
                        <a:t>r</a:t>
                      </a:r>
                      <a:r>
                        <a:rPr sz="1100" spc="-5">
                          <a:solidFill>
                            <a:srgbClr val="3C3C3B"/>
                          </a:solidFill>
                          <a:latin typeface="Calibri"/>
                          <a:cs typeface="Calibri"/>
                        </a:rPr>
                        <a:t>o</a:t>
                      </a:r>
                      <a:r>
                        <a:rPr sz="1100">
                          <a:solidFill>
                            <a:srgbClr val="3C3C3B"/>
                          </a:solidFill>
                          <a:latin typeface="Calibri"/>
                          <a:cs typeface="Calibri"/>
                        </a:rPr>
                        <a:t>w</a:t>
                      </a:r>
                      <a:endParaRPr sz="1100">
                        <a:latin typeface="Calibri"/>
                        <a:cs typeface="Calibri"/>
                      </a:endParaRPr>
                    </a:p>
                  </a:txBody>
                  <a:tcPr marL="0" marR="0" marT="0" marB="0"/>
                </a:tc>
                <a:tc>
                  <a:txBody>
                    <a:bodyPr/>
                    <a:lstStyle/>
                    <a:p>
                      <a:pPr marL="45720">
                        <a:lnSpc>
                          <a:spcPts val="1250"/>
                        </a:lnSpc>
                      </a:pPr>
                      <a:r>
                        <a:rPr sz="1100" spc="-10">
                          <a:solidFill>
                            <a:srgbClr val="3C3C3B"/>
                          </a:solidFill>
                          <a:latin typeface="Calibri"/>
                          <a:cs typeface="Calibri"/>
                        </a:rPr>
                        <a:t>D:</a:t>
                      </a:r>
                      <a:r>
                        <a:rPr sz="1100" spc="-45">
                          <a:solidFill>
                            <a:srgbClr val="3C3C3B"/>
                          </a:solidFill>
                          <a:latin typeface="Calibri"/>
                          <a:cs typeface="Calibri"/>
                        </a:rPr>
                        <a:t> </a:t>
                      </a:r>
                      <a:r>
                        <a:rPr sz="1100" spc="25">
                          <a:solidFill>
                            <a:srgbClr val="3C3C3B"/>
                          </a:solidFill>
                          <a:latin typeface="Calibri"/>
                          <a:cs typeface="Calibri"/>
                        </a:rPr>
                        <a:t>max</a:t>
                      </a:r>
                      <a:r>
                        <a:rPr sz="1100" spc="-45">
                          <a:solidFill>
                            <a:srgbClr val="3C3C3B"/>
                          </a:solidFill>
                          <a:latin typeface="Calibri"/>
                          <a:cs typeface="Calibri"/>
                        </a:rPr>
                        <a:t> </a:t>
                      </a:r>
                      <a:r>
                        <a:rPr sz="1100" spc="-15">
                          <a:solidFill>
                            <a:srgbClr val="3C3C3B"/>
                          </a:solidFill>
                          <a:latin typeface="Calibri"/>
                          <a:cs typeface="Calibri"/>
                        </a:rPr>
                        <a:t>10</a:t>
                      </a:r>
                      <a:r>
                        <a:rPr sz="1100" spc="-40">
                          <a:solidFill>
                            <a:srgbClr val="3C3C3B"/>
                          </a:solidFill>
                          <a:latin typeface="Calibri"/>
                          <a:cs typeface="Calibri"/>
                        </a:rPr>
                        <a:t> </a:t>
                      </a:r>
                      <a:r>
                        <a:rPr sz="1100" spc="10">
                          <a:solidFill>
                            <a:srgbClr val="3C3C3B"/>
                          </a:solidFill>
                          <a:latin typeface="Calibri"/>
                          <a:cs typeface="Calibri"/>
                        </a:rPr>
                        <a:t>per</a:t>
                      </a:r>
                      <a:r>
                        <a:rPr sz="1100" spc="-45">
                          <a:solidFill>
                            <a:srgbClr val="3C3C3B"/>
                          </a:solidFill>
                          <a:latin typeface="Calibri"/>
                          <a:cs typeface="Calibri"/>
                        </a:rPr>
                        <a:t> </a:t>
                      </a:r>
                      <a:r>
                        <a:rPr sz="1100" spc="-15">
                          <a:solidFill>
                            <a:srgbClr val="3C3C3B"/>
                          </a:solidFill>
                          <a:latin typeface="Calibri"/>
                          <a:cs typeface="Calibri"/>
                        </a:rPr>
                        <a:t>row.</a:t>
                      </a:r>
                      <a:r>
                        <a:rPr sz="1100" spc="-40">
                          <a:solidFill>
                            <a:srgbClr val="3C3C3B"/>
                          </a:solidFill>
                          <a:latin typeface="Calibri"/>
                          <a:cs typeface="Calibri"/>
                        </a:rPr>
                        <a:t> </a:t>
                      </a:r>
                      <a:r>
                        <a:rPr sz="1100" spc="-45">
                          <a:solidFill>
                            <a:srgbClr val="3C3C3B"/>
                          </a:solidFill>
                          <a:latin typeface="Calibri"/>
                          <a:cs typeface="Calibri"/>
                        </a:rPr>
                        <a:t>MR:</a:t>
                      </a:r>
                      <a:endParaRPr sz="1100">
                        <a:latin typeface="Calibri"/>
                        <a:cs typeface="Calibri"/>
                      </a:endParaRPr>
                    </a:p>
                  </a:txBody>
                  <a:tcPr marL="0" marR="0" marT="0" marB="0"/>
                </a:tc>
                <a:tc>
                  <a:txBody>
                    <a:bodyPr/>
                    <a:lstStyle/>
                    <a:p>
                      <a:pPr marL="27940">
                        <a:lnSpc>
                          <a:spcPts val="1250"/>
                        </a:lnSpc>
                      </a:pPr>
                      <a:r>
                        <a:rPr sz="1100" spc="15">
                          <a:solidFill>
                            <a:srgbClr val="3C3C3B"/>
                          </a:solidFill>
                          <a:latin typeface="Calibri"/>
                          <a:cs typeface="Calibri"/>
                        </a:rPr>
                        <a:t>Product</a:t>
                      </a:r>
                      <a:r>
                        <a:rPr sz="1100" spc="-55">
                          <a:solidFill>
                            <a:srgbClr val="3C3C3B"/>
                          </a:solidFill>
                          <a:latin typeface="Calibri"/>
                          <a:cs typeface="Calibri"/>
                        </a:rPr>
                        <a:t> </a:t>
                      </a:r>
                      <a:r>
                        <a:rPr sz="1100" spc="15">
                          <a:solidFill>
                            <a:srgbClr val="3C3C3B"/>
                          </a:solidFill>
                          <a:latin typeface="Calibri"/>
                          <a:cs typeface="Calibri"/>
                        </a:rPr>
                        <a:t>modules:-</a:t>
                      </a:r>
                      <a:endParaRPr sz="1100">
                        <a:latin typeface="Calibri"/>
                        <a:cs typeface="Calibri"/>
                      </a:endParaRPr>
                    </a:p>
                  </a:txBody>
                  <a:tcPr marL="0" marR="0" marT="0" marB="0"/>
                </a:tc>
                <a:tc>
                  <a:txBody>
                    <a:bodyPr/>
                    <a:lstStyle/>
                    <a:p>
                      <a:pPr marL="27940">
                        <a:lnSpc>
                          <a:spcPts val="1255"/>
                        </a:lnSpc>
                      </a:pPr>
                      <a:r>
                        <a:rPr sz="1100">
                          <a:solidFill>
                            <a:srgbClr val="3C3C3B"/>
                          </a:solidFill>
                          <a:latin typeface="Calibri"/>
                          <a:cs typeface="Calibri"/>
                        </a:rPr>
                        <a:t>1</a:t>
                      </a:r>
                      <a:r>
                        <a:rPr sz="1100" spc="-30">
                          <a:solidFill>
                            <a:srgbClr val="3C3C3B"/>
                          </a:solidFill>
                          <a:latin typeface="Calibri"/>
                          <a:cs typeface="Calibri"/>
                        </a:rPr>
                        <a:t> </a:t>
                      </a:r>
                      <a:r>
                        <a:rPr sz="1100">
                          <a:solidFill>
                            <a:srgbClr val="3C3C3B"/>
                          </a:solidFill>
                          <a:latin typeface="Calibri"/>
                          <a:cs typeface="Calibri"/>
                        </a:rPr>
                        <a:t>per</a:t>
                      </a:r>
                      <a:r>
                        <a:rPr sz="1100" spc="-30">
                          <a:solidFill>
                            <a:srgbClr val="3C3C3B"/>
                          </a:solidFill>
                          <a:latin typeface="Calibri"/>
                          <a:cs typeface="Calibri"/>
                        </a:rPr>
                        <a:t> </a:t>
                      </a:r>
                      <a:r>
                        <a:rPr sz="1100" spc="-15">
                          <a:solidFill>
                            <a:srgbClr val="3C3C3B"/>
                          </a:solidFill>
                          <a:latin typeface="Calibri"/>
                          <a:cs typeface="Calibri"/>
                        </a:rPr>
                        <a:t>r</a:t>
                      </a:r>
                      <a:r>
                        <a:rPr sz="1100" spc="-5">
                          <a:solidFill>
                            <a:srgbClr val="3C3C3B"/>
                          </a:solidFill>
                          <a:latin typeface="Calibri"/>
                          <a:cs typeface="Calibri"/>
                        </a:rPr>
                        <a:t>o</a:t>
                      </a:r>
                      <a:r>
                        <a:rPr sz="1100">
                          <a:solidFill>
                            <a:srgbClr val="3C3C3B"/>
                          </a:solidFill>
                          <a:latin typeface="Calibri"/>
                          <a:cs typeface="Calibri"/>
                        </a:rPr>
                        <a:t>w</a:t>
                      </a:r>
                      <a:endParaRPr sz="1100">
                        <a:latin typeface="Calibri"/>
                        <a:cs typeface="Calibri"/>
                      </a:endParaRPr>
                    </a:p>
                  </a:txBody>
                  <a:tcPr marL="0" marR="0" marT="0" marB="0"/>
                </a:tc>
                <a:tc>
                  <a:txBody>
                    <a:bodyPr/>
                    <a:lstStyle/>
                    <a:p>
                      <a:pPr marL="45720">
                        <a:lnSpc>
                          <a:spcPts val="1250"/>
                        </a:lnSpc>
                      </a:pPr>
                      <a:r>
                        <a:rPr sz="1100" spc="-10">
                          <a:solidFill>
                            <a:srgbClr val="3C3C3B"/>
                          </a:solidFill>
                          <a:latin typeface="Calibri"/>
                          <a:cs typeface="Calibri"/>
                        </a:rPr>
                        <a:t>D:</a:t>
                      </a:r>
                      <a:r>
                        <a:rPr sz="1100" spc="-45">
                          <a:solidFill>
                            <a:srgbClr val="3C3C3B"/>
                          </a:solidFill>
                          <a:latin typeface="Calibri"/>
                          <a:cs typeface="Calibri"/>
                        </a:rPr>
                        <a:t> </a:t>
                      </a:r>
                      <a:r>
                        <a:rPr sz="1100" spc="25">
                          <a:solidFill>
                            <a:srgbClr val="3C3C3B"/>
                          </a:solidFill>
                          <a:latin typeface="Calibri"/>
                          <a:cs typeface="Calibri"/>
                        </a:rPr>
                        <a:t>max</a:t>
                      </a:r>
                      <a:r>
                        <a:rPr sz="1100" spc="-40">
                          <a:solidFill>
                            <a:srgbClr val="3C3C3B"/>
                          </a:solidFill>
                          <a:latin typeface="Calibri"/>
                          <a:cs typeface="Calibri"/>
                        </a:rPr>
                        <a:t> </a:t>
                      </a:r>
                      <a:r>
                        <a:rPr sz="1100" spc="-15">
                          <a:solidFill>
                            <a:srgbClr val="3C3C3B"/>
                          </a:solidFill>
                          <a:latin typeface="Calibri"/>
                          <a:cs typeface="Calibri"/>
                        </a:rPr>
                        <a:t>4</a:t>
                      </a:r>
                      <a:r>
                        <a:rPr sz="1100" spc="-45">
                          <a:solidFill>
                            <a:srgbClr val="3C3C3B"/>
                          </a:solidFill>
                          <a:latin typeface="Calibri"/>
                          <a:cs typeface="Calibri"/>
                        </a:rPr>
                        <a:t> </a:t>
                      </a:r>
                      <a:r>
                        <a:rPr sz="1100" spc="10">
                          <a:solidFill>
                            <a:srgbClr val="3C3C3B"/>
                          </a:solidFill>
                          <a:latin typeface="Calibri"/>
                          <a:cs typeface="Calibri"/>
                        </a:rPr>
                        <a:t>per</a:t>
                      </a:r>
                      <a:r>
                        <a:rPr sz="1100" spc="-40">
                          <a:solidFill>
                            <a:srgbClr val="3C3C3B"/>
                          </a:solidFill>
                          <a:latin typeface="Calibri"/>
                          <a:cs typeface="Calibri"/>
                        </a:rPr>
                        <a:t> </a:t>
                      </a:r>
                      <a:r>
                        <a:rPr sz="1100" spc="-15">
                          <a:solidFill>
                            <a:srgbClr val="3C3C3B"/>
                          </a:solidFill>
                          <a:latin typeface="Calibri"/>
                          <a:cs typeface="Calibri"/>
                        </a:rPr>
                        <a:t>row.</a:t>
                      </a:r>
                      <a:r>
                        <a:rPr sz="1100" spc="-45">
                          <a:solidFill>
                            <a:srgbClr val="3C3C3B"/>
                          </a:solidFill>
                          <a:latin typeface="Calibri"/>
                          <a:cs typeface="Calibri"/>
                        </a:rPr>
                        <a:t> MR:</a:t>
                      </a:r>
                      <a:endParaRPr sz="1100">
                        <a:latin typeface="Calibri"/>
                        <a:cs typeface="Calibri"/>
                      </a:endParaRPr>
                    </a:p>
                  </a:txBody>
                  <a:tcPr marL="0" marR="0" marT="0" marB="0"/>
                </a:tc>
                <a:tc>
                  <a:txBody>
                    <a:bodyPr/>
                    <a:lstStyle/>
                    <a:p>
                      <a:pPr>
                        <a:lnSpc>
                          <a:spcPts val="1250"/>
                        </a:lnSpc>
                      </a:pPr>
                      <a:r>
                        <a:rPr sz="1100">
                          <a:solidFill>
                            <a:srgbClr val="3C3C3B"/>
                          </a:solidFill>
                          <a:latin typeface="Calibri"/>
                          <a:cs typeface="Calibri"/>
                        </a:rPr>
                        <a:t>2</a:t>
                      </a:r>
                      <a:r>
                        <a:rPr sz="1100" spc="-30">
                          <a:solidFill>
                            <a:srgbClr val="3C3C3B"/>
                          </a:solidFill>
                          <a:latin typeface="Calibri"/>
                          <a:cs typeface="Calibri"/>
                        </a:rPr>
                        <a:t> </a:t>
                      </a:r>
                      <a:r>
                        <a:rPr sz="1100">
                          <a:solidFill>
                            <a:srgbClr val="3C3C3B"/>
                          </a:solidFill>
                          <a:latin typeface="Calibri"/>
                          <a:cs typeface="Calibri"/>
                        </a:rPr>
                        <a:t>per</a:t>
                      </a:r>
                      <a:r>
                        <a:rPr sz="1100" spc="-30">
                          <a:solidFill>
                            <a:srgbClr val="3C3C3B"/>
                          </a:solidFill>
                          <a:latin typeface="Calibri"/>
                          <a:cs typeface="Calibri"/>
                        </a:rPr>
                        <a:t> </a:t>
                      </a:r>
                      <a:r>
                        <a:rPr sz="1100" spc="-15">
                          <a:solidFill>
                            <a:srgbClr val="3C3C3B"/>
                          </a:solidFill>
                          <a:latin typeface="Calibri"/>
                          <a:cs typeface="Calibri"/>
                        </a:rPr>
                        <a:t>r</a:t>
                      </a:r>
                      <a:r>
                        <a:rPr sz="1100" spc="-5">
                          <a:solidFill>
                            <a:srgbClr val="3C3C3B"/>
                          </a:solidFill>
                          <a:latin typeface="Calibri"/>
                          <a:cs typeface="Calibri"/>
                        </a:rPr>
                        <a:t>o</a:t>
                      </a:r>
                      <a:r>
                        <a:rPr sz="1100">
                          <a:solidFill>
                            <a:srgbClr val="3C3C3B"/>
                          </a:solidFill>
                          <a:latin typeface="Calibri"/>
                          <a:cs typeface="Calibri"/>
                        </a:rPr>
                        <a:t>w</a:t>
                      </a:r>
                      <a:endParaRPr sz="1100">
                        <a:latin typeface="Calibri"/>
                        <a:cs typeface="Calibri"/>
                      </a:endParaRPr>
                    </a:p>
                  </a:txBody>
                  <a:tcPr marL="0" marR="0" marT="0" marB="0"/>
                </a:tc>
                <a:tc>
                  <a:txBody>
                    <a:bodyPr/>
                    <a:lstStyle/>
                    <a:p>
                      <a:pPr marL="62865">
                        <a:lnSpc>
                          <a:spcPts val="1245"/>
                        </a:lnSpc>
                      </a:pPr>
                      <a:r>
                        <a:rPr sz="1100" u="sng" spc="15">
                          <a:solidFill>
                            <a:srgbClr val="3C3C3B"/>
                          </a:solidFill>
                          <a:uFill>
                            <a:solidFill>
                              <a:srgbClr val="3C3C3B"/>
                            </a:solidFill>
                          </a:uFill>
                          <a:latin typeface="Calibri"/>
                          <a:cs typeface="Calibri"/>
                        </a:rPr>
                        <a:t>Product</a:t>
                      </a:r>
                      <a:r>
                        <a:rPr sz="1100" u="sng" spc="-60">
                          <a:solidFill>
                            <a:srgbClr val="3C3C3B"/>
                          </a:solidFill>
                          <a:uFill>
                            <a:solidFill>
                              <a:srgbClr val="3C3C3B"/>
                            </a:solidFill>
                          </a:uFill>
                          <a:latin typeface="Calibri"/>
                          <a:cs typeface="Calibri"/>
                        </a:rPr>
                        <a:t> </a:t>
                      </a:r>
                      <a:r>
                        <a:rPr sz="1100" u="sng" spc="25">
                          <a:solidFill>
                            <a:srgbClr val="3C3C3B"/>
                          </a:solidFill>
                          <a:uFill>
                            <a:solidFill>
                              <a:srgbClr val="3C3C3B"/>
                            </a:solidFill>
                          </a:uFill>
                          <a:latin typeface="Calibri"/>
                          <a:cs typeface="Calibri"/>
                        </a:rPr>
                        <a:t>Spotlight</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Product</a:t>
                      </a:r>
                      <a:r>
                        <a:rPr sz="1100" spc="-55">
                          <a:solidFill>
                            <a:srgbClr val="3C3C3B"/>
                          </a:solidFill>
                          <a:latin typeface="Calibri"/>
                          <a:cs typeface="Calibri"/>
                        </a:rPr>
                        <a:t> </a:t>
                      </a:r>
                      <a:r>
                        <a:rPr sz="1100" spc="15">
                          <a:solidFill>
                            <a:srgbClr val="3C3C3B"/>
                          </a:solidFill>
                          <a:latin typeface="Calibri"/>
                          <a:cs typeface="Calibri"/>
                        </a:rPr>
                        <a:t>modules:-</a:t>
                      </a:r>
                      <a:endParaRPr sz="1100">
                        <a:latin typeface="Calibri"/>
                        <a:cs typeface="Calibri"/>
                      </a:endParaRPr>
                    </a:p>
                  </a:txBody>
                  <a:tcPr marL="0" marR="0" marT="0" marB="0"/>
                </a:tc>
                <a:extLst>
                  <a:ext uri="{0D108BD9-81ED-4DB2-BD59-A6C34878D82A}">
                    <a16:rowId xmlns:a16="http://schemas.microsoft.com/office/drawing/2014/main" val="10008"/>
                  </a:ext>
                </a:extLst>
              </a:tr>
              <a:tr h="177698">
                <a:tc>
                  <a:txBody>
                    <a:bodyPr/>
                    <a:lstStyle/>
                    <a:p>
                      <a:pPr marR="32384" algn="ctr">
                        <a:lnSpc>
                          <a:spcPts val="1250"/>
                        </a:lnSpc>
                      </a:pPr>
                      <a:r>
                        <a:rPr sz="1100">
                          <a:solidFill>
                            <a:srgbClr val="3C3C3B"/>
                          </a:solidFill>
                          <a:latin typeface="Calibri"/>
                          <a:cs typeface="Calibri"/>
                        </a:rPr>
                        <a:t>1</a:t>
                      </a:r>
                      <a:r>
                        <a:rPr sz="1100" spc="-30">
                          <a:solidFill>
                            <a:srgbClr val="3C3C3B"/>
                          </a:solidFill>
                          <a:latin typeface="Calibri"/>
                          <a:cs typeface="Calibri"/>
                        </a:rPr>
                        <a:t> </a:t>
                      </a:r>
                      <a:r>
                        <a:rPr sz="1100">
                          <a:solidFill>
                            <a:srgbClr val="3C3C3B"/>
                          </a:solidFill>
                          <a:latin typeface="Calibri"/>
                          <a:cs typeface="Calibri"/>
                        </a:rPr>
                        <a:t>per</a:t>
                      </a:r>
                      <a:r>
                        <a:rPr sz="1100" spc="-30">
                          <a:solidFill>
                            <a:srgbClr val="3C3C3B"/>
                          </a:solidFill>
                          <a:latin typeface="Calibri"/>
                          <a:cs typeface="Calibri"/>
                        </a:rPr>
                        <a:t> </a:t>
                      </a:r>
                      <a:r>
                        <a:rPr sz="1100" spc="-15">
                          <a:solidFill>
                            <a:srgbClr val="3C3C3B"/>
                          </a:solidFill>
                          <a:latin typeface="Calibri"/>
                          <a:cs typeface="Calibri"/>
                        </a:rPr>
                        <a:t>r</a:t>
                      </a:r>
                      <a:r>
                        <a:rPr sz="1100" spc="-5">
                          <a:solidFill>
                            <a:srgbClr val="3C3C3B"/>
                          </a:solidFill>
                          <a:latin typeface="Calibri"/>
                          <a:cs typeface="Calibri"/>
                        </a:rPr>
                        <a:t>o</a:t>
                      </a:r>
                      <a:r>
                        <a:rPr sz="1100">
                          <a:solidFill>
                            <a:srgbClr val="3C3C3B"/>
                          </a:solidFill>
                          <a:latin typeface="Calibri"/>
                          <a:cs typeface="Calibri"/>
                        </a:rPr>
                        <a:t>w</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45720">
                        <a:lnSpc>
                          <a:spcPts val="1250"/>
                        </a:lnSpc>
                      </a:pPr>
                      <a:r>
                        <a:rPr sz="1100">
                          <a:solidFill>
                            <a:srgbClr val="3C3C3B"/>
                          </a:solidFill>
                          <a:latin typeface="Calibri"/>
                          <a:cs typeface="Calibri"/>
                        </a:rPr>
                        <a:t>1</a:t>
                      </a:r>
                      <a:r>
                        <a:rPr sz="1100" spc="-30">
                          <a:solidFill>
                            <a:srgbClr val="3C3C3B"/>
                          </a:solidFill>
                          <a:latin typeface="Calibri"/>
                          <a:cs typeface="Calibri"/>
                        </a:rPr>
                        <a:t> </a:t>
                      </a:r>
                      <a:r>
                        <a:rPr sz="1100">
                          <a:solidFill>
                            <a:srgbClr val="3C3C3B"/>
                          </a:solidFill>
                          <a:latin typeface="Calibri"/>
                          <a:cs typeface="Calibri"/>
                        </a:rPr>
                        <a:t>per</a:t>
                      </a:r>
                      <a:r>
                        <a:rPr sz="1100" spc="-30">
                          <a:solidFill>
                            <a:srgbClr val="3C3C3B"/>
                          </a:solidFill>
                          <a:latin typeface="Calibri"/>
                          <a:cs typeface="Calibri"/>
                        </a:rPr>
                        <a:t> </a:t>
                      </a:r>
                      <a:r>
                        <a:rPr sz="1100" spc="-15">
                          <a:solidFill>
                            <a:srgbClr val="3C3C3B"/>
                          </a:solidFill>
                          <a:latin typeface="Calibri"/>
                          <a:cs typeface="Calibri"/>
                        </a:rPr>
                        <a:t>r</a:t>
                      </a:r>
                      <a:r>
                        <a:rPr sz="1100" spc="-5">
                          <a:solidFill>
                            <a:srgbClr val="3C3C3B"/>
                          </a:solidFill>
                          <a:latin typeface="Calibri"/>
                          <a:cs typeface="Calibri"/>
                        </a:rPr>
                        <a:t>o</a:t>
                      </a:r>
                      <a:r>
                        <a:rPr sz="1100">
                          <a:solidFill>
                            <a:srgbClr val="3C3C3B"/>
                          </a:solidFill>
                          <a:latin typeface="Calibri"/>
                          <a:cs typeface="Calibri"/>
                        </a:rPr>
                        <a:t>w</a:t>
                      </a:r>
                      <a:endParaRPr sz="1100">
                        <a:latin typeface="Calibri"/>
                        <a:cs typeface="Calibri"/>
                      </a:endParaRPr>
                    </a:p>
                  </a:txBody>
                  <a:tcPr marL="0" marR="0" marT="0" marB="0"/>
                </a:tc>
                <a:tc>
                  <a:txBody>
                    <a:bodyPr/>
                    <a:lstStyle/>
                    <a:p>
                      <a:pPr marL="27940">
                        <a:lnSpc>
                          <a:spcPts val="1250"/>
                        </a:lnSpc>
                      </a:pPr>
                      <a:r>
                        <a:rPr sz="1100" spc="-10">
                          <a:solidFill>
                            <a:srgbClr val="3C3C3B"/>
                          </a:solidFill>
                          <a:latin typeface="Calibri"/>
                          <a:cs typeface="Calibri"/>
                        </a:rPr>
                        <a:t>D:</a:t>
                      </a:r>
                      <a:r>
                        <a:rPr sz="1100" spc="-45">
                          <a:solidFill>
                            <a:srgbClr val="3C3C3B"/>
                          </a:solidFill>
                          <a:latin typeface="Calibri"/>
                          <a:cs typeface="Calibri"/>
                        </a:rPr>
                        <a:t> </a:t>
                      </a:r>
                      <a:r>
                        <a:rPr sz="1100" spc="25">
                          <a:solidFill>
                            <a:srgbClr val="3C3C3B"/>
                          </a:solidFill>
                          <a:latin typeface="Calibri"/>
                          <a:cs typeface="Calibri"/>
                        </a:rPr>
                        <a:t>max</a:t>
                      </a:r>
                      <a:r>
                        <a:rPr sz="1100" spc="-45">
                          <a:solidFill>
                            <a:srgbClr val="3C3C3B"/>
                          </a:solidFill>
                          <a:latin typeface="Calibri"/>
                          <a:cs typeface="Calibri"/>
                        </a:rPr>
                        <a:t> </a:t>
                      </a:r>
                      <a:r>
                        <a:rPr sz="1100" spc="-15">
                          <a:solidFill>
                            <a:srgbClr val="3C3C3B"/>
                          </a:solidFill>
                          <a:latin typeface="Calibri"/>
                          <a:cs typeface="Calibri"/>
                        </a:rPr>
                        <a:t>10</a:t>
                      </a:r>
                      <a:r>
                        <a:rPr sz="1100" spc="-40">
                          <a:solidFill>
                            <a:srgbClr val="3C3C3B"/>
                          </a:solidFill>
                          <a:latin typeface="Calibri"/>
                          <a:cs typeface="Calibri"/>
                        </a:rPr>
                        <a:t> </a:t>
                      </a:r>
                      <a:r>
                        <a:rPr sz="1100" spc="10">
                          <a:solidFill>
                            <a:srgbClr val="3C3C3B"/>
                          </a:solidFill>
                          <a:latin typeface="Calibri"/>
                          <a:cs typeface="Calibri"/>
                        </a:rPr>
                        <a:t>per</a:t>
                      </a:r>
                      <a:r>
                        <a:rPr sz="1100" spc="-45">
                          <a:solidFill>
                            <a:srgbClr val="3C3C3B"/>
                          </a:solidFill>
                          <a:latin typeface="Calibri"/>
                          <a:cs typeface="Calibri"/>
                        </a:rPr>
                        <a:t> </a:t>
                      </a:r>
                      <a:r>
                        <a:rPr sz="1100" spc="-15">
                          <a:solidFill>
                            <a:srgbClr val="3C3C3B"/>
                          </a:solidFill>
                          <a:latin typeface="Calibri"/>
                          <a:cs typeface="Calibri"/>
                        </a:rPr>
                        <a:t>row.</a:t>
                      </a:r>
                      <a:r>
                        <a:rPr sz="1100" spc="-40">
                          <a:solidFill>
                            <a:srgbClr val="3C3C3B"/>
                          </a:solidFill>
                          <a:latin typeface="Calibri"/>
                          <a:cs typeface="Calibri"/>
                        </a:rPr>
                        <a:t> </a:t>
                      </a:r>
                      <a:r>
                        <a:rPr sz="1100" spc="-45">
                          <a:solidFill>
                            <a:srgbClr val="3C3C3B"/>
                          </a:solidFill>
                          <a:latin typeface="Calibri"/>
                          <a:cs typeface="Calibri"/>
                        </a:rPr>
                        <a:t>MR:</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45720">
                        <a:lnSpc>
                          <a:spcPts val="1250"/>
                        </a:lnSpc>
                      </a:pPr>
                      <a:r>
                        <a:rPr sz="1100">
                          <a:solidFill>
                            <a:srgbClr val="3C3C3B"/>
                          </a:solidFill>
                          <a:latin typeface="Calibri"/>
                          <a:cs typeface="Calibri"/>
                        </a:rPr>
                        <a:t>1</a:t>
                      </a:r>
                      <a:r>
                        <a:rPr sz="1100" spc="-30">
                          <a:solidFill>
                            <a:srgbClr val="3C3C3B"/>
                          </a:solidFill>
                          <a:latin typeface="Calibri"/>
                          <a:cs typeface="Calibri"/>
                        </a:rPr>
                        <a:t> </a:t>
                      </a:r>
                      <a:r>
                        <a:rPr sz="1100">
                          <a:solidFill>
                            <a:srgbClr val="3C3C3B"/>
                          </a:solidFill>
                          <a:latin typeface="Calibri"/>
                          <a:cs typeface="Calibri"/>
                        </a:rPr>
                        <a:t>per</a:t>
                      </a:r>
                      <a:r>
                        <a:rPr sz="1100" spc="-30">
                          <a:solidFill>
                            <a:srgbClr val="3C3C3B"/>
                          </a:solidFill>
                          <a:latin typeface="Calibri"/>
                          <a:cs typeface="Calibri"/>
                        </a:rPr>
                        <a:t> </a:t>
                      </a:r>
                      <a:r>
                        <a:rPr sz="1100" spc="-15">
                          <a:solidFill>
                            <a:srgbClr val="3C3C3B"/>
                          </a:solidFill>
                          <a:latin typeface="Calibri"/>
                          <a:cs typeface="Calibri"/>
                        </a:rPr>
                        <a:t>r</a:t>
                      </a:r>
                      <a:r>
                        <a:rPr sz="1100" spc="-5">
                          <a:solidFill>
                            <a:srgbClr val="3C3C3B"/>
                          </a:solidFill>
                          <a:latin typeface="Calibri"/>
                          <a:cs typeface="Calibri"/>
                        </a:rPr>
                        <a:t>o</a:t>
                      </a:r>
                      <a:r>
                        <a:rPr sz="1100">
                          <a:solidFill>
                            <a:srgbClr val="3C3C3B"/>
                          </a:solidFill>
                          <a:latin typeface="Calibri"/>
                          <a:cs typeface="Calibri"/>
                        </a:rPr>
                        <a:t>w</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2865">
                        <a:lnSpc>
                          <a:spcPts val="1245"/>
                        </a:lnSpc>
                      </a:pPr>
                      <a:r>
                        <a:rPr sz="1100" u="sng" spc="15">
                          <a:solidFill>
                            <a:srgbClr val="3C3C3B"/>
                          </a:solidFill>
                          <a:uFill>
                            <a:solidFill>
                              <a:srgbClr val="3C3C3B"/>
                            </a:solidFill>
                          </a:uFill>
                          <a:latin typeface="Calibri"/>
                          <a:cs typeface="Calibri"/>
                        </a:rPr>
                        <a:t>pages</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D:</a:t>
                      </a:r>
                      <a:r>
                        <a:rPr sz="1100" spc="-45">
                          <a:solidFill>
                            <a:srgbClr val="3C3C3B"/>
                          </a:solidFill>
                          <a:latin typeface="Calibri"/>
                          <a:cs typeface="Calibri"/>
                        </a:rPr>
                        <a:t> </a:t>
                      </a:r>
                      <a:r>
                        <a:rPr sz="1100" spc="25">
                          <a:solidFill>
                            <a:srgbClr val="3C3C3B"/>
                          </a:solidFill>
                          <a:latin typeface="Calibri"/>
                          <a:cs typeface="Calibri"/>
                        </a:rPr>
                        <a:t>max</a:t>
                      </a:r>
                      <a:r>
                        <a:rPr sz="1100" spc="-40">
                          <a:solidFill>
                            <a:srgbClr val="3C3C3B"/>
                          </a:solidFill>
                          <a:latin typeface="Calibri"/>
                          <a:cs typeface="Calibri"/>
                        </a:rPr>
                        <a:t> </a:t>
                      </a:r>
                      <a:r>
                        <a:rPr sz="1100" spc="-15">
                          <a:solidFill>
                            <a:srgbClr val="3C3C3B"/>
                          </a:solidFill>
                          <a:latin typeface="Calibri"/>
                          <a:cs typeface="Calibri"/>
                        </a:rPr>
                        <a:t>5</a:t>
                      </a:r>
                      <a:r>
                        <a:rPr sz="1100" spc="-45">
                          <a:solidFill>
                            <a:srgbClr val="3C3C3B"/>
                          </a:solidFill>
                          <a:latin typeface="Calibri"/>
                          <a:cs typeface="Calibri"/>
                        </a:rPr>
                        <a:t> </a:t>
                      </a:r>
                      <a:r>
                        <a:rPr sz="1100" spc="10">
                          <a:solidFill>
                            <a:srgbClr val="3C3C3B"/>
                          </a:solidFill>
                          <a:latin typeface="Calibri"/>
                          <a:cs typeface="Calibri"/>
                        </a:rPr>
                        <a:t>per</a:t>
                      </a:r>
                      <a:r>
                        <a:rPr sz="1100" spc="-40">
                          <a:solidFill>
                            <a:srgbClr val="3C3C3B"/>
                          </a:solidFill>
                          <a:latin typeface="Calibri"/>
                          <a:cs typeface="Calibri"/>
                        </a:rPr>
                        <a:t> </a:t>
                      </a:r>
                      <a:r>
                        <a:rPr sz="1100" spc="-15">
                          <a:solidFill>
                            <a:srgbClr val="3C3C3B"/>
                          </a:solidFill>
                          <a:latin typeface="Calibri"/>
                          <a:cs typeface="Calibri"/>
                        </a:rPr>
                        <a:t>row.</a:t>
                      </a:r>
                      <a:r>
                        <a:rPr sz="1100" spc="-45">
                          <a:solidFill>
                            <a:srgbClr val="3C3C3B"/>
                          </a:solidFill>
                          <a:latin typeface="Calibri"/>
                          <a:cs typeface="Calibri"/>
                        </a:rPr>
                        <a:t> MR:</a:t>
                      </a:r>
                      <a:endParaRPr sz="1100">
                        <a:latin typeface="Calibri"/>
                        <a:cs typeface="Calibri"/>
                      </a:endParaRPr>
                    </a:p>
                  </a:txBody>
                  <a:tcPr marL="0" marR="0" marT="0" marB="0"/>
                </a:tc>
                <a:extLst>
                  <a:ext uri="{0D108BD9-81ED-4DB2-BD59-A6C34878D82A}">
                    <a16:rowId xmlns:a16="http://schemas.microsoft.com/office/drawing/2014/main" val="10009"/>
                  </a:ext>
                </a:extLst>
              </a:tr>
              <a:tr h="328449">
                <a:tc>
                  <a:txBody>
                    <a:bodyPr/>
                    <a:lstStyle/>
                    <a:p>
                      <a:pPr>
                        <a:lnSpc>
                          <a:spcPct val="100000"/>
                        </a:lnSpc>
                      </a:pPr>
                      <a:endParaRPr sz="1100">
                        <a:latin typeface="Times New Roman"/>
                        <a:cs typeface="Times New Roman"/>
                      </a:endParaRPr>
                    </a:p>
                  </a:txBody>
                  <a:tcPr marL="0" marR="0" marT="0" marB="0">
                    <a:lnB w="76200">
                      <a:solidFill>
                        <a:srgbClr val="F39200"/>
                      </a:solidFill>
                      <a:prstDash val="solid"/>
                    </a:lnB>
                  </a:tcPr>
                </a:tc>
                <a:tc>
                  <a:txBody>
                    <a:bodyPr/>
                    <a:lstStyle/>
                    <a:p>
                      <a:pPr>
                        <a:lnSpc>
                          <a:spcPct val="100000"/>
                        </a:lnSpc>
                      </a:pPr>
                      <a:endParaRPr sz="1100">
                        <a:latin typeface="Times New Roman"/>
                        <a:cs typeface="Times New Roman"/>
                      </a:endParaRPr>
                    </a:p>
                  </a:txBody>
                  <a:tcPr marL="0" marR="0" marT="0" marB="0">
                    <a:lnB w="76200">
                      <a:solidFill>
                        <a:srgbClr val="7DB928"/>
                      </a:solidFill>
                      <a:prstDash val="solid"/>
                    </a:lnB>
                  </a:tcPr>
                </a:tc>
                <a:tc>
                  <a:txBody>
                    <a:bodyPr/>
                    <a:lstStyle/>
                    <a:p>
                      <a:pPr>
                        <a:lnSpc>
                          <a:spcPct val="100000"/>
                        </a:lnSpc>
                      </a:pPr>
                      <a:endParaRPr sz="1100">
                        <a:latin typeface="Times New Roman"/>
                        <a:cs typeface="Times New Roman"/>
                      </a:endParaRPr>
                    </a:p>
                  </a:txBody>
                  <a:tcPr marL="0" marR="0" marT="0" marB="0">
                    <a:lnB w="76200">
                      <a:solidFill>
                        <a:srgbClr val="7DB928"/>
                      </a:solidFill>
                      <a:prstDash val="solid"/>
                    </a:lnB>
                  </a:tcPr>
                </a:tc>
                <a:tc>
                  <a:txBody>
                    <a:bodyPr/>
                    <a:lstStyle/>
                    <a:p>
                      <a:pPr>
                        <a:lnSpc>
                          <a:spcPct val="100000"/>
                        </a:lnSpc>
                      </a:pPr>
                      <a:endParaRPr sz="1100">
                        <a:latin typeface="Times New Roman"/>
                        <a:cs typeface="Times New Roman"/>
                      </a:endParaRPr>
                    </a:p>
                  </a:txBody>
                  <a:tcPr marL="0" marR="0" marT="0" marB="0">
                    <a:lnB w="76200" cap="flat" cmpd="sng" algn="ctr">
                      <a:solidFill>
                        <a:srgbClr val="E30613"/>
                      </a:solidFill>
                      <a:prstDash val="solid"/>
                      <a:round/>
                      <a:headEnd type="none" w="med" len="med"/>
                      <a:tailEnd type="none" w="med" len="med"/>
                    </a:lnB>
                    <a:noFill/>
                  </a:tcPr>
                </a:tc>
                <a:tc>
                  <a:txBody>
                    <a:bodyPr/>
                    <a:lstStyle/>
                    <a:p>
                      <a:pPr marL="27940">
                        <a:lnSpc>
                          <a:spcPts val="1250"/>
                        </a:lnSpc>
                      </a:pPr>
                      <a:r>
                        <a:rPr sz="1100">
                          <a:solidFill>
                            <a:srgbClr val="3C3C3B"/>
                          </a:solidFill>
                          <a:latin typeface="Calibri"/>
                          <a:cs typeface="Calibri"/>
                        </a:rPr>
                        <a:t>1</a:t>
                      </a:r>
                      <a:r>
                        <a:rPr sz="1100" spc="-30">
                          <a:solidFill>
                            <a:srgbClr val="3C3C3B"/>
                          </a:solidFill>
                          <a:latin typeface="Calibri"/>
                          <a:cs typeface="Calibri"/>
                        </a:rPr>
                        <a:t> </a:t>
                      </a:r>
                      <a:r>
                        <a:rPr sz="1100">
                          <a:solidFill>
                            <a:srgbClr val="3C3C3B"/>
                          </a:solidFill>
                          <a:latin typeface="Calibri"/>
                          <a:cs typeface="Calibri"/>
                        </a:rPr>
                        <a:t>per</a:t>
                      </a:r>
                      <a:r>
                        <a:rPr sz="1100" spc="-30">
                          <a:solidFill>
                            <a:srgbClr val="3C3C3B"/>
                          </a:solidFill>
                          <a:latin typeface="Calibri"/>
                          <a:cs typeface="Calibri"/>
                        </a:rPr>
                        <a:t> </a:t>
                      </a:r>
                      <a:r>
                        <a:rPr sz="1100" spc="-15">
                          <a:solidFill>
                            <a:srgbClr val="3C3C3B"/>
                          </a:solidFill>
                          <a:latin typeface="Calibri"/>
                          <a:cs typeface="Calibri"/>
                        </a:rPr>
                        <a:t>r</a:t>
                      </a:r>
                      <a:r>
                        <a:rPr sz="1100" spc="-5">
                          <a:solidFill>
                            <a:srgbClr val="3C3C3B"/>
                          </a:solidFill>
                          <a:latin typeface="Calibri"/>
                          <a:cs typeface="Calibri"/>
                        </a:rPr>
                        <a:t>o</a:t>
                      </a:r>
                      <a:r>
                        <a:rPr sz="1100">
                          <a:solidFill>
                            <a:srgbClr val="3C3C3B"/>
                          </a:solidFill>
                          <a:latin typeface="Calibri"/>
                          <a:cs typeface="Calibri"/>
                        </a:rPr>
                        <a:t>w</a:t>
                      </a:r>
                      <a:endParaRPr sz="1100">
                        <a:latin typeface="Calibri"/>
                        <a:cs typeface="Calibri"/>
                      </a:endParaRPr>
                    </a:p>
                  </a:txBody>
                  <a:tcPr marL="0" marR="0" marT="0" marB="0">
                    <a:lnB w="76200">
                      <a:solidFill>
                        <a:srgbClr val="E30613"/>
                      </a:solidFill>
                      <a:prstDash val="solid"/>
                    </a:lnB>
                  </a:tcPr>
                </a:tc>
                <a:tc>
                  <a:txBody>
                    <a:bodyPr/>
                    <a:lstStyle/>
                    <a:p>
                      <a:pPr>
                        <a:lnSpc>
                          <a:spcPct val="100000"/>
                        </a:lnSpc>
                      </a:pPr>
                      <a:endParaRPr sz="1100">
                        <a:latin typeface="Times New Roman"/>
                        <a:cs typeface="Times New Roman"/>
                      </a:endParaRPr>
                    </a:p>
                  </a:txBody>
                  <a:tcPr marL="0" marR="0" marT="0" marB="0">
                    <a:lnB w="76200">
                      <a:solidFill>
                        <a:srgbClr val="7DB928"/>
                      </a:solidFill>
                      <a:prstDash val="solid"/>
                    </a:lnB>
                  </a:tcPr>
                </a:tc>
                <a:tc>
                  <a:txBody>
                    <a:bodyPr/>
                    <a:lstStyle/>
                    <a:p>
                      <a:pPr>
                        <a:lnSpc>
                          <a:spcPct val="100000"/>
                        </a:lnSpc>
                      </a:pPr>
                      <a:endParaRPr sz="1100">
                        <a:latin typeface="Times New Roman"/>
                        <a:cs typeface="Times New Roman"/>
                      </a:endParaRPr>
                    </a:p>
                  </a:txBody>
                  <a:tcPr marL="0" marR="0" marT="0" marB="0">
                    <a:lnB w="76200">
                      <a:solidFill>
                        <a:srgbClr val="E30613"/>
                      </a:solidFill>
                      <a:prstDash val="solid"/>
                    </a:lnB>
                  </a:tcPr>
                </a:tc>
                <a:tc>
                  <a:txBody>
                    <a:bodyPr/>
                    <a:lstStyle/>
                    <a:p>
                      <a:pPr>
                        <a:lnSpc>
                          <a:spcPct val="100000"/>
                        </a:lnSpc>
                      </a:pPr>
                      <a:endParaRPr sz="1100">
                        <a:latin typeface="Times New Roman"/>
                        <a:cs typeface="Times New Roman"/>
                      </a:endParaRPr>
                    </a:p>
                  </a:txBody>
                  <a:tcPr marL="0" marR="0" marT="0" marB="0">
                    <a:lnB w="76200">
                      <a:solidFill>
                        <a:srgbClr val="E30613"/>
                      </a:solidFill>
                      <a:prstDash val="solid"/>
                    </a:lnB>
                  </a:tcPr>
                </a:tc>
                <a:tc>
                  <a:txBody>
                    <a:bodyPr/>
                    <a:lstStyle/>
                    <a:p>
                      <a:pPr marL="62865">
                        <a:lnSpc>
                          <a:spcPts val="1250"/>
                        </a:lnSpc>
                      </a:pPr>
                      <a:r>
                        <a:rPr sz="1100" spc="-10">
                          <a:solidFill>
                            <a:srgbClr val="3C3C3B"/>
                          </a:solidFill>
                          <a:latin typeface="Calibri"/>
                          <a:cs typeface="Calibri"/>
                        </a:rPr>
                        <a:t>D:</a:t>
                      </a:r>
                      <a:r>
                        <a:rPr sz="1100" spc="-50">
                          <a:solidFill>
                            <a:srgbClr val="3C3C3B"/>
                          </a:solidFill>
                          <a:latin typeface="Calibri"/>
                          <a:cs typeface="Calibri"/>
                        </a:rPr>
                        <a:t> </a:t>
                      </a:r>
                      <a:r>
                        <a:rPr sz="1100" spc="-15">
                          <a:solidFill>
                            <a:srgbClr val="3C3C3B"/>
                          </a:solidFill>
                          <a:latin typeface="Calibri"/>
                          <a:cs typeface="Calibri"/>
                        </a:rPr>
                        <a:t>7</a:t>
                      </a:r>
                      <a:r>
                        <a:rPr sz="1100" spc="-45">
                          <a:solidFill>
                            <a:srgbClr val="3C3C3B"/>
                          </a:solidFill>
                          <a:latin typeface="Calibri"/>
                          <a:cs typeface="Calibri"/>
                        </a:rPr>
                        <a:t> </a:t>
                      </a:r>
                      <a:r>
                        <a:rPr sz="1100" spc="10">
                          <a:solidFill>
                            <a:srgbClr val="3C3C3B"/>
                          </a:solidFill>
                          <a:latin typeface="Calibri"/>
                          <a:cs typeface="Calibri"/>
                        </a:rPr>
                        <a:t>per</a:t>
                      </a:r>
                      <a:r>
                        <a:rPr sz="1100" spc="-50">
                          <a:solidFill>
                            <a:srgbClr val="3C3C3B"/>
                          </a:solidFill>
                          <a:latin typeface="Calibri"/>
                          <a:cs typeface="Calibri"/>
                        </a:rPr>
                        <a:t> </a:t>
                      </a:r>
                      <a:r>
                        <a:rPr sz="1100" spc="-5">
                          <a:solidFill>
                            <a:srgbClr val="3C3C3B"/>
                          </a:solidFill>
                          <a:latin typeface="Calibri"/>
                          <a:cs typeface="Calibri"/>
                        </a:rPr>
                        <a:t>row</a:t>
                      </a:r>
                      <a:endParaRPr sz="1100">
                        <a:latin typeface="Calibri"/>
                        <a:cs typeface="Calibri"/>
                      </a:endParaRPr>
                    </a:p>
                  </a:txBody>
                  <a:tcPr marL="0" marR="0" marT="0" marB="0">
                    <a:lnB w="76200">
                      <a:solidFill>
                        <a:srgbClr val="E30613"/>
                      </a:solidFill>
                      <a:prstDash val="solid"/>
                    </a:lnB>
                  </a:tcPr>
                </a:tc>
                <a:tc>
                  <a:txBody>
                    <a:bodyPr/>
                    <a:lstStyle/>
                    <a:p>
                      <a:pPr>
                        <a:lnSpc>
                          <a:spcPts val="1250"/>
                        </a:lnSpc>
                      </a:pPr>
                      <a:r>
                        <a:rPr sz="1100">
                          <a:solidFill>
                            <a:srgbClr val="3C3C3B"/>
                          </a:solidFill>
                          <a:latin typeface="Calibri"/>
                          <a:cs typeface="Calibri"/>
                        </a:rPr>
                        <a:t>1</a:t>
                      </a:r>
                      <a:r>
                        <a:rPr sz="1100" spc="-30">
                          <a:solidFill>
                            <a:srgbClr val="3C3C3B"/>
                          </a:solidFill>
                          <a:latin typeface="Calibri"/>
                          <a:cs typeface="Calibri"/>
                        </a:rPr>
                        <a:t> </a:t>
                      </a:r>
                      <a:r>
                        <a:rPr sz="1100">
                          <a:solidFill>
                            <a:srgbClr val="3C3C3B"/>
                          </a:solidFill>
                          <a:latin typeface="Calibri"/>
                          <a:cs typeface="Calibri"/>
                        </a:rPr>
                        <a:t>per</a:t>
                      </a:r>
                      <a:r>
                        <a:rPr sz="1100" spc="-30">
                          <a:solidFill>
                            <a:srgbClr val="3C3C3B"/>
                          </a:solidFill>
                          <a:latin typeface="Calibri"/>
                          <a:cs typeface="Calibri"/>
                        </a:rPr>
                        <a:t> </a:t>
                      </a:r>
                      <a:r>
                        <a:rPr sz="1100" spc="-15">
                          <a:solidFill>
                            <a:srgbClr val="3C3C3B"/>
                          </a:solidFill>
                          <a:latin typeface="Calibri"/>
                          <a:cs typeface="Calibri"/>
                        </a:rPr>
                        <a:t>r</a:t>
                      </a:r>
                      <a:r>
                        <a:rPr sz="1100" spc="-5">
                          <a:solidFill>
                            <a:srgbClr val="3C3C3B"/>
                          </a:solidFill>
                          <a:latin typeface="Calibri"/>
                          <a:cs typeface="Calibri"/>
                        </a:rPr>
                        <a:t>o</a:t>
                      </a:r>
                      <a:r>
                        <a:rPr sz="1100">
                          <a:solidFill>
                            <a:srgbClr val="3C3C3B"/>
                          </a:solidFill>
                          <a:latin typeface="Calibri"/>
                          <a:cs typeface="Calibri"/>
                        </a:rPr>
                        <a:t>w</a:t>
                      </a:r>
                      <a:endParaRPr sz="1100">
                        <a:latin typeface="Calibri"/>
                        <a:cs typeface="Calibri"/>
                      </a:endParaRPr>
                    </a:p>
                  </a:txBody>
                  <a:tcPr marL="0" marR="0" marT="0" marB="0">
                    <a:lnB w="76200">
                      <a:solidFill>
                        <a:srgbClr val="9D9D9C"/>
                      </a:solidFill>
                      <a:prstDash val="solid"/>
                    </a:lnB>
                  </a:tcPr>
                </a:tc>
                <a:extLst>
                  <a:ext uri="{0D108BD9-81ED-4DB2-BD59-A6C34878D82A}">
                    <a16:rowId xmlns:a16="http://schemas.microsoft.com/office/drawing/2014/main" val="10010"/>
                  </a:ext>
                </a:extLst>
              </a:tr>
              <a:tr h="262274">
                <a:tc>
                  <a:txBody>
                    <a:bodyPr/>
                    <a:lstStyle/>
                    <a:p>
                      <a:pPr marR="106045" algn="r">
                        <a:lnSpc>
                          <a:spcPct val="100000"/>
                        </a:lnSpc>
                        <a:spcBef>
                          <a:spcPts val="590"/>
                        </a:spcBef>
                      </a:pPr>
                      <a:r>
                        <a:rPr sz="1100" spc="15">
                          <a:solidFill>
                            <a:srgbClr val="3C3C3B"/>
                          </a:solidFill>
                          <a:latin typeface="Calibri"/>
                          <a:cs typeface="Calibri"/>
                        </a:rPr>
                        <a:t>Product</a:t>
                      </a:r>
                      <a:r>
                        <a:rPr sz="1100" spc="-40">
                          <a:solidFill>
                            <a:srgbClr val="3C3C3B"/>
                          </a:solidFill>
                          <a:latin typeface="Calibri"/>
                          <a:cs typeface="Calibri"/>
                        </a:rPr>
                        <a:t> </a:t>
                      </a:r>
                      <a:r>
                        <a:rPr sz="1100" spc="10">
                          <a:solidFill>
                            <a:srgbClr val="3C3C3B"/>
                          </a:solidFill>
                          <a:latin typeface="Calibri"/>
                          <a:cs typeface="Calibri"/>
                        </a:rPr>
                        <a:t>list,</a:t>
                      </a:r>
                      <a:r>
                        <a:rPr sz="1100" spc="-35">
                          <a:solidFill>
                            <a:srgbClr val="3C3C3B"/>
                          </a:solidFill>
                          <a:latin typeface="Calibri"/>
                          <a:cs typeface="Calibri"/>
                        </a:rPr>
                        <a:t> </a:t>
                      </a:r>
                      <a:r>
                        <a:rPr sz="1100" spc="15">
                          <a:solidFill>
                            <a:srgbClr val="3C3C3B"/>
                          </a:solidFill>
                          <a:latin typeface="Calibri"/>
                          <a:cs typeface="Calibri"/>
                        </a:rPr>
                        <a:t>no</a:t>
                      </a:r>
                      <a:r>
                        <a:rPr sz="1100" spc="-35">
                          <a:solidFill>
                            <a:srgbClr val="3C3C3B"/>
                          </a:solidFill>
                          <a:latin typeface="Calibri"/>
                          <a:cs typeface="Calibri"/>
                        </a:rPr>
                        <a:t> </a:t>
                      </a:r>
                      <a:r>
                        <a:rPr sz="1100">
                          <a:solidFill>
                            <a:srgbClr val="3C3C3B"/>
                          </a:solidFill>
                          <a:latin typeface="Calibri"/>
                          <a:cs typeface="Calibri"/>
                        </a:rPr>
                        <a:t>sort/</a:t>
                      </a:r>
                      <a:endParaRPr sz="1100">
                        <a:latin typeface="Calibri"/>
                        <a:cs typeface="Calibri"/>
                      </a:endParaRPr>
                    </a:p>
                  </a:txBody>
                  <a:tcPr marL="0" marR="0" marT="74930" marB="0">
                    <a:lnT w="76200">
                      <a:solidFill>
                        <a:srgbClr val="F39200"/>
                      </a:solidFill>
                      <a:prstDash val="solid"/>
                    </a:lnT>
                  </a:tcPr>
                </a:tc>
                <a:tc>
                  <a:txBody>
                    <a:bodyPr/>
                    <a:lstStyle/>
                    <a:p>
                      <a:pPr marL="62230">
                        <a:lnSpc>
                          <a:spcPct val="100000"/>
                        </a:lnSpc>
                        <a:spcBef>
                          <a:spcPts val="595"/>
                        </a:spcBef>
                      </a:pPr>
                      <a:r>
                        <a:rPr sz="1100" spc="35">
                          <a:solidFill>
                            <a:srgbClr val="3C3C3B"/>
                          </a:solidFill>
                          <a:latin typeface="Calibri"/>
                          <a:cs typeface="Calibri"/>
                        </a:rPr>
                        <a:t>Lazy</a:t>
                      </a:r>
                      <a:r>
                        <a:rPr sz="1100" spc="-50">
                          <a:solidFill>
                            <a:srgbClr val="3C3C3B"/>
                          </a:solidFill>
                          <a:latin typeface="Calibri"/>
                          <a:cs typeface="Calibri"/>
                        </a:rPr>
                        <a:t> </a:t>
                      </a:r>
                      <a:r>
                        <a:rPr sz="1100" spc="20">
                          <a:solidFill>
                            <a:srgbClr val="3C3C3B"/>
                          </a:solidFill>
                          <a:latin typeface="Calibri"/>
                          <a:cs typeface="Calibri"/>
                        </a:rPr>
                        <a:t>load</a:t>
                      </a:r>
                      <a:r>
                        <a:rPr sz="1100" spc="-45">
                          <a:solidFill>
                            <a:srgbClr val="3C3C3B"/>
                          </a:solidFill>
                          <a:latin typeface="Calibri"/>
                          <a:cs typeface="Calibri"/>
                        </a:rPr>
                        <a:t> </a:t>
                      </a:r>
                      <a:r>
                        <a:rPr sz="1100" spc="15">
                          <a:solidFill>
                            <a:srgbClr val="3C3C3B"/>
                          </a:solidFill>
                          <a:latin typeface="Calibri"/>
                          <a:cs typeface="Calibri"/>
                        </a:rPr>
                        <a:t>product</a:t>
                      </a:r>
                      <a:r>
                        <a:rPr sz="1100" spc="-45">
                          <a:solidFill>
                            <a:srgbClr val="3C3C3B"/>
                          </a:solidFill>
                          <a:latin typeface="Calibri"/>
                          <a:cs typeface="Calibri"/>
                        </a:rPr>
                        <a:t> </a:t>
                      </a:r>
                      <a:r>
                        <a:rPr sz="1100" spc="10">
                          <a:solidFill>
                            <a:srgbClr val="3C3C3B"/>
                          </a:solidFill>
                          <a:latin typeface="Calibri"/>
                          <a:cs typeface="Calibri"/>
                        </a:rPr>
                        <a:t>list,</a:t>
                      </a:r>
                      <a:endParaRPr sz="1100">
                        <a:latin typeface="Calibri"/>
                        <a:cs typeface="Calibri"/>
                      </a:endParaRPr>
                    </a:p>
                  </a:txBody>
                  <a:tcPr marL="0" marR="0" marT="75565" marB="0">
                    <a:lnT w="76200">
                      <a:solidFill>
                        <a:srgbClr val="7DB928"/>
                      </a:solidFill>
                      <a:prstDash val="solid"/>
                    </a:lnT>
                  </a:tcPr>
                </a:tc>
                <a:tc>
                  <a:txBody>
                    <a:bodyPr/>
                    <a:lstStyle/>
                    <a:p>
                      <a:pPr>
                        <a:lnSpc>
                          <a:spcPct val="100000"/>
                        </a:lnSpc>
                        <a:spcBef>
                          <a:spcPts val="595"/>
                        </a:spcBef>
                      </a:pPr>
                      <a:r>
                        <a:rPr sz="1100" spc="35">
                          <a:solidFill>
                            <a:srgbClr val="3C3C3B"/>
                          </a:solidFill>
                          <a:latin typeface="Calibri"/>
                          <a:cs typeface="Calibri"/>
                        </a:rPr>
                        <a:t>Lazy</a:t>
                      </a:r>
                      <a:r>
                        <a:rPr sz="1100" spc="-50">
                          <a:solidFill>
                            <a:srgbClr val="3C3C3B"/>
                          </a:solidFill>
                          <a:latin typeface="Calibri"/>
                          <a:cs typeface="Calibri"/>
                        </a:rPr>
                        <a:t> </a:t>
                      </a:r>
                      <a:r>
                        <a:rPr sz="1100" spc="20">
                          <a:solidFill>
                            <a:srgbClr val="3C3C3B"/>
                          </a:solidFill>
                          <a:latin typeface="Calibri"/>
                          <a:cs typeface="Calibri"/>
                        </a:rPr>
                        <a:t>load</a:t>
                      </a:r>
                      <a:r>
                        <a:rPr sz="1100" spc="-45">
                          <a:solidFill>
                            <a:srgbClr val="3C3C3B"/>
                          </a:solidFill>
                          <a:latin typeface="Calibri"/>
                          <a:cs typeface="Calibri"/>
                        </a:rPr>
                        <a:t> </a:t>
                      </a:r>
                      <a:r>
                        <a:rPr sz="1100" spc="15">
                          <a:solidFill>
                            <a:srgbClr val="3C3C3B"/>
                          </a:solidFill>
                          <a:latin typeface="Calibri"/>
                          <a:cs typeface="Calibri"/>
                        </a:rPr>
                        <a:t>product</a:t>
                      </a:r>
                      <a:r>
                        <a:rPr sz="1100" spc="-45">
                          <a:solidFill>
                            <a:srgbClr val="3C3C3B"/>
                          </a:solidFill>
                          <a:latin typeface="Calibri"/>
                          <a:cs typeface="Calibri"/>
                        </a:rPr>
                        <a:t> </a:t>
                      </a:r>
                      <a:r>
                        <a:rPr sz="1100" spc="10">
                          <a:solidFill>
                            <a:srgbClr val="3C3C3B"/>
                          </a:solidFill>
                          <a:latin typeface="Calibri"/>
                          <a:cs typeface="Calibri"/>
                        </a:rPr>
                        <a:t>list,</a:t>
                      </a:r>
                      <a:endParaRPr sz="1100">
                        <a:latin typeface="Calibri"/>
                        <a:cs typeface="Calibri"/>
                      </a:endParaRPr>
                    </a:p>
                  </a:txBody>
                  <a:tcPr marL="0" marR="0" marT="75565" marB="0">
                    <a:lnT w="76200">
                      <a:solidFill>
                        <a:srgbClr val="7DB928"/>
                      </a:solidFill>
                      <a:prstDash val="solid"/>
                    </a:lnT>
                  </a:tcPr>
                </a:tc>
                <a:tc>
                  <a:txBody>
                    <a:bodyPr/>
                    <a:lstStyle/>
                    <a:p>
                      <a:pPr>
                        <a:lnSpc>
                          <a:spcPct val="100000"/>
                        </a:lnSpc>
                        <a:spcBef>
                          <a:spcPts val="595"/>
                        </a:spcBef>
                      </a:pPr>
                      <a:r>
                        <a:rPr sz="1100" spc="35">
                          <a:solidFill>
                            <a:srgbClr val="3C3C3B"/>
                          </a:solidFill>
                          <a:latin typeface="Calibri"/>
                          <a:cs typeface="Calibri"/>
                        </a:rPr>
                        <a:t>Lazy</a:t>
                      </a:r>
                      <a:r>
                        <a:rPr sz="1100" spc="-50">
                          <a:solidFill>
                            <a:srgbClr val="3C3C3B"/>
                          </a:solidFill>
                          <a:latin typeface="Calibri"/>
                          <a:cs typeface="Calibri"/>
                        </a:rPr>
                        <a:t> </a:t>
                      </a:r>
                      <a:r>
                        <a:rPr sz="1100" spc="20">
                          <a:solidFill>
                            <a:srgbClr val="3C3C3B"/>
                          </a:solidFill>
                          <a:latin typeface="Calibri"/>
                          <a:cs typeface="Calibri"/>
                        </a:rPr>
                        <a:t>load</a:t>
                      </a:r>
                      <a:r>
                        <a:rPr sz="1100" spc="-45">
                          <a:solidFill>
                            <a:srgbClr val="3C3C3B"/>
                          </a:solidFill>
                          <a:latin typeface="Calibri"/>
                          <a:cs typeface="Calibri"/>
                        </a:rPr>
                        <a:t> </a:t>
                      </a:r>
                      <a:r>
                        <a:rPr sz="1100" spc="15">
                          <a:solidFill>
                            <a:srgbClr val="3C3C3B"/>
                          </a:solidFill>
                          <a:latin typeface="Calibri"/>
                          <a:cs typeface="Calibri"/>
                        </a:rPr>
                        <a:t>product</a:t>
                      </a:r>
                      <a:r>
                        <a:rPr sz="1100" spc="-45">
                          <a:solidFill>
                            <a:srgbClr val="3C3C3B"/>
                          </a:solidFill>
                          <a:latin typeface="Calibri"/>
                          <a:cs typeface="Calibri"/>
                        </a:rPr>
                        <a:t> </a:t>
                      </a:r>
                      <a:r>
                        <a:rPr sz="1100" spc="10">
                          <a:solidFill>
                            <a:srgbClr val="3C3C3B"/>
                          </a:solidFill>
                          <a:latin typeface="Calibri"/>
                          <a:cs typeface="Calibri"/>
                        </a:rPr>
                        <a:t>list,</a:t>
                      </a:r>
                      <a:endParaRPr sz="1100">
                        <a:latin typeface="Calibri"/>
                        <a:cs typeface="Calibri"/>
                      </a:endParaRPr>
                    </a:p>
                  </a:txBody>
                  <a:tcPr marL="0" marR="0" marT="75565" marB="0">
                    <a:lnT w="76200">
                      <a:solidFill>
                        <a:srgbClr val="E30613"/>
                      </a:solidFill>
                      <a:prstDash val="solid"/>
                    </a:lnT>
                  </a:tcPr>
                </a:tc>
                <a:tc>
                  <a:txBody>
                    <a:bodyPr/>
                    <a:lstStyle/>
                    <a:p>
                      <a:pPr marL="27940">
                        <a:lnSpc>
                          <a:spcPct val="100000"/>
                        </a:lnSpc>
                        <a:spcBef>
                          <a:spcPts val="595"/>
                        </a:spcBef>
                      </a:pPr>
                      <a:r>
                        <a:rPr sz="1100" spc="5">
                          <a:solidFill>
                            <a:srgbClr val="3C3C3B"/>
                          </a:solidFill>
                          <a:latin typeface="Calibri"/>
                          <a:cs typeface="Calibri"/>
                        </a:rPr>
                        <a:t>App</a:t>
                      </a:r>
                      <a:r>
                        <a:rPr sz="1100" spc="-50">
                          <a:solidFill>
                            <a:srgbClr val="3C3C3B"/>
                          </a:solidFill>
                          <a:latin typeface="Calibri"/>
                          <a:cs typeface="Calibri"/>
                        </a:rPr>
                        <a:t> </a:t>
                      </a:r>
                      <a:r>
                        <a:rPr sz="1100" spc="15">
                          <a:solidFill>
                            <a:srgbClr val="3C3C3B"/>
                          </a:solidFill>
                          <a:latin typeface="Calibri"/>
                          <a:cs typeface="Calibri"/>
                        </a:rPr>
                        <a:t>switched</a:t>
                      </a:r>
                      <a:r>
                        <a:rPr sz="1100" spc="-50">
                          <a:solidFill>
                            <a:srgbClr val="3C3C3B"/>
                          </a:solidFill>
                          <a:latin typeface="Calibri"/>
                          <a:cs typeface="Calibri"/>
                        </a:rPr>
                        <a:t> </a:t>
                      </a:r>
                      <a:r>
                        <a:rPr sz="1100" spc="-10">
                          <a:solidFill>
                            <a:srgbClr val="3C3C3B"/>
                          </a:solidFill>
                          <a:latin typeface="Calibri"/>
                          <a:cs typeface="Calibri"/>
                        </a:rPr>
                        <a:t>off</a:t>
                      </a:r>
                      <a:endParaRPr sz="1100">
                        <a:latin typeface="Calibri"/>
                        <a:cs typeface="Calibri"/>
                      </a:endParaRPr>
                    </a:p>
                  </a:txBody>
                  <a:tcPr marL="0" marR="0" marT="75565" marB="0">
                    <a:lnT w="76200">
                      <a:solidFill>
                        <a:srgbClr val="E30613"/>
                      </a:solidFill>
                      <a:prstDash val="solid"/>
                    </a:lnT>
                  </a:tcPr>
                </a:tc>
                <a:tc>
                  <a:txBody>
                    <a:bodyPr/>
                    <a:lstStyle/>
                    <a:p>
                      <a:pPr marL="27940">
                        <a:lnSpc>
                          <a:spcPct val="100000"/>
                        </a:lnSpc>
                        <a:spcBef>
                          <a:spcPts val="590"/>
                        </a:spcBef>
                      </a:pPr>
                      <a:r>
                        <a:rPr sz="1100" spc="35">
                          <a:solidFill>
                            <a:srgbClr val="3C3C3B"/>
                          </a:solidFill>
                          <a:latin typeface="Calibri"/>
                          <a:cs typeface="Calibri"/>
                        </a:rPr>
                        <a:t>Lazy</a:t>
                      </a:r>
                      <a:r>
                        <a:rPr sz="1100" spc="-50">
                          <a:solidFill>
                            <a:srgbClr val="3C3C3B"/>
                          </a:solidFill>
                          <a:latin typeface="Calibri"/>
                          <a:cs typeface="Calibri"/>
                        </a:rPr>
                        <a:t> </a:t>
                      </a:r>
                      <a:r>
                        <a:rPr sz="1100" spc="20">
                          <a:solidFill>
                            <a:srgbClr val="3C3C3B"/>
                          </a:solidFill>
                          <a:latin typeface="Calibri"/>
                          <a:cs typeface="Calibri"/>
                        </a:rPr>
                        <a:t>load</a:t>
                      </a:r>
                      <a:r>
                        <a:rPr sz="1100" spc="-45">
                          <a:solidFill>
                            <a:srgbClr val="3C3C3B"/>
                          </a:solidFill>
                          <a:latin typeface="Calibri"/>
                          <a:cs typeface="Calibri"/>
                        </a:rPr>
                        <a:t> </a:t>
                      </a:r>
                      <a:r>
                        <a:rPr sz="1100" spc="15">
                          <a:solidFill>
                            <a:srgbClr val="3C3C3B"/>
                          </a:solidFill>
                          <a:latin typeface="Calibri"/>
                          <a:cs typeface="Calibri"/>
                        </a:rPr>
                        <a:t>product</a:t>
                      </a:r>
                      <a:r>
                        <a:rPr sz="1100" spc="-45">
                          <a:solidFill>
                            <a:srgbClr val="3C3C3B"/>
                          </a:solidFill>
                          <a:latin typeface="Calibri"/>
                          <a:cs typeface="Calibri"/>
                        </a:rPr>
                        <a:t> </a:t>
                      </a:r>
                      <a:r>
                        <a:rPr sz="1100" spc="10">
                          <a:solidFill>
                            <a:srgbClr val="3C3C3B"/>
                          </a:solidFill>
                          <a:latin typeface="Calibri"/>
                          <a:cs typeface="Calibri"/>
                        </a:rPr>
                        <a:t>list,</a:t>
                      </a:r>
                      <a:endParaRPr sz="1100">
                        <a:latin typeface="Calibri"/>
                        <a:cs typeface="Calibri"/>
                      </a:endParaRPr>
                    </a:p>
                  </a:txBody>
                  <a:tcPr marL="0" marR="0" marT="74930" marB="0">
                    <a:lnT w="76200">
                      <a:solidFill>
                        <a:srgbClr val="7DB928"/>
                      </a:solidFill>
                      <a:prstDash val="solid"/>
                    </a:lnT>
                  </a:tcPr>
                </a:tc>
                <a:tc>
                  <a:txBody>
                    <a:bodyPr/>
                    <a:lstStyle/>
                    <a:p>
                      <a:pPr marL="45720">
                        <a:lnSpc>
                          <a:spcPct val="100000"/>
                        </a:lnSpc>
                        <a:spcBef>
                          <a:spcPts val="595"/>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5565" marB="0">
                    <a:lnT w="76200">
                      <a:solidFill>
                        <a:srgbClr val="E30613"/>
                      </a:solidFill>
                      <a:prstDash val="solid"/>
                    </a:lnT>
                  </a:tcPr>
                </a:tc>
                <a:tc>
                  <a:txBody>
                    <a:bodyPr/>
                    <a:lstStyle/>
                    <a:p>
                      <a:pPr>
                        <a:lnSpc>
                          <a:spcPct val="100000"/>
                        </a:lnSpc>
                        <a:spcBef>
                          <a:spcPts val="595"/>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5565" marB="0">
                    <a:lnT w="76200">
                      <a:solidFill>
                        <a:srgbClr val="E30613"/>
                      </a:solidFill>
                      <a:prstDash val="solid"/>
                    </a:lnT>
                  </a:tcPr>
                </a:tc>
                <a:tc>
                  <a:txBody>
                    <a:bodyPr/>
                    <a:lstStyle/>
                    <a:p>
                      <a:pPr marL="62865">
                        <a:lnSpc>
                          <a:spcPct val="100000"/>
                        </a:lnSpc>
                        <a:spcBef>
                          <a:spcPts val="590"/>
                        </a:spcBef>
                      </a:pPr>
                      <a:r>
                        <a:rPr sz="1100" u="sng" spc="-15">
                          <a:solidFill>
                            <a:srgbClr val="3C3C3B"/>
                          </a:solidFill>
                          <a:uFill>
                            <a:solidFill>
                              <a:srgbClr val="3C3C3B"/>
                            </a:solidFill>
                          </a:uFill>
                          <a:latin typeface="Calibri"/>
                          <a:cs typeface="Calibri"/>
                        </a:rPr>
                        <a:t>3</a:t>
                      </a:r>
                      <a:r>
                        <a:rPr sz="1100" u="sng" spc="-5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per</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row/view,</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lnT w="76200">
                      <a:solidFill>
                        <a:srgbClr val="E30613"/>
                      </a:solidFill>
                      <a:prstDash val="solid"/>
                    </a:lnT>
                  </a:tcPr>
                </a:tc>
                <a:tc>
                  <a:txBody>
                    <a:bodyPr/>
                    <a:lstStyle/>
                    <a:p>
                      <a:pPr>
                        <a:lnSpc>
                          <a:spcPct val="100000"/>
                        </a:lnSpc>
                        <a:spcBef>
                          <a:spcPts val="590"/>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4930" marB="0">
                    <a:lnT w="76200">
                      <a:solidFill>
                        <a:srgbClr val="9D9D9C"/>
                      </a:solidFill>
                      <a:prstDash val="solid"/>
                    </a:lnT>
                  </a:tcPr>
                </a:tc>
                <a:extLst>
                  <a:ext uri="{0D108BD9-81ED-4DB2-BD59-A6C34878D82A}">
                    <a16:rowId xmlns:a16="http://schemas.microsoft.com/office/drawing/2014/main" val="10011"/>
                  </a:ext>
                </a:extLst>
              </a:tr>
              <a:tr h="177768">
                <a:tc>
                  <a:txBody>
                    <a:bodyPr/>
                    <a:lstStyle/>
                    <a:p>
                      <a:pPr marL="721360">
                        <a:lnSpc>
                          <a:spcPts val="1250"/>
                        </a:lnSpc>
                      </a:pPr>
                      <a:r>
                        <a:rPr sz="1100">
                          <a:solidFill>
                            <a:srgbClr val="3C3C3B"/>
                          </a:solidFill>
                          <a:latin typeface="Calibri"/>
                          <a:cs typeface="Calibri"/>
                        </a:rPr>
                        <a:t>filter/refinement,</a:t>
                      </a:r>
                      <a:endParaRPr sz="1100">
                        <a:latin typeface="Calibri"/>
                        <a:cs typeface="Calibri"/>
                      </a:endParaRPr>
                    </a:p>
                  </a:txBody>
                  <a:tcPr marL="0" marR="0" marT="0" marB="0"/>
                </a:tc>
                <a:tc>
                  <a:txBody>
                    <a:bodyPr/>
                    <a:lstStyle/>
                    <a:p>
                      <a:pPr marL="62230">
                        <a:lnSpc>
                          <a:spcPts val="1250"/>
                        </a:lnSpc>
                      </a:pPr>
                      <a:r>
                        <a:rPr sz="1100" spc="-5">
                          <a:solidFill>
                            <a:srgbClr val="3C3C3B"/>
                          </a:solidFill>
                          <a:latin typeface="Calibri"/>
                          <a:cs typeface="Calibri"/>
                        </a:rPr>
                        <a:t>sort/filter,</a:t>
                      </a:r>
                      <a:r>
                        <a:rPr sz="1100" spc="-55">
                          <a:solidFill>
                            <a:srgbClr val="3C3C3B"/>
                          </a:solidFill>
                          <a:latin typeface="Calibri"/>
                          <a:cs typeface="Calibri"/>
                        </a:rPr>
                        <a:t> </a:t>
                      </a:r>
                      <a:r>
                        <a:rPr sz="1100" spc="20">
                          <a:solidFill>
                            <a:srgbClr val="3C3C3B"/>
                          </a:solidFill>
                          <a:latin typeface="Calibri"/>
                          <a:cs typeface="Calibri"/>
                        </a:rPr>
                        <a:t>simple,</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sort/filter,</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sort/filter,</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7940">
                        <a:lnSpc>
                          <a:spcPts val="1250"/>
                        </a:lnSpc>
                      </a:pPr>
                      <a:r>
                        <a:rPr sz="1100" u="sng" spc="-5">
                          <a:solidFill>
                            <a:srgbClr val="3C3C3B"/>
                          </a:solidFill>
                          <a:uFill>
                            <a:solidFill>
                              <a:srgbClr val="3C3C3B"/>
                            </a:solidFill>
                          </a:uFill>
                          <a:latin typeface="Calibri"/>
                          <a:cs typeface="Calibri"/>
                        </a:rPr>
                        <a:t>sort/filter/refine</a:t>
                      </a:r>
                      <a:r>
                        <a:rPr sz="1100" spc="-5">
                          <a:solidFill>
                            <a:srgbClr val="3C3C3B"/>
                          </a:solidFill>
                          <a:latin typeface="Calibri"/>
                          <a:cs typeface="Calibri"/>
                        </a:rPr>
                        <a: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2865">
                        <a:lnSpc>
                          <a:spcPts val="1250"/>
                        </a:lnSpc>
                      </a:pPr>
                      <a:r>
                        <a:rPr sz="1100" u="sng" spc="15">
                          <a:solidFill>
                            <a:srgbClr val="3C3C3B"/>
                          </a:solidFill>
                          <a:uFill>
                            <a:solidFill>
                              <a:srgbClr val="3C3C3B"/>
                            </a:solidFill>
                          </a:uFill>
                          <a:latin typeface="Calibri"/>
                          <a:cs typeface="Calibri"/>
                        </a:rPr>
                        <a:t>horisontal</a:t>
                      </a:r>
                      <a:r>
                        <a:rPr sz="1100" u="sng" spc="-65">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scroll</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2"/>
                  </a:ext>
                </a:extLst>
              </a:tr>
              <a:tr h="220614">
                <a:tc>
                  <a:txBody>
                    <a:bodyPr/>
                    <a:lstStyle/>
                    <a:p>
                      <a:pPr marL="721360">
                        <a:lnSpc>
                          <a:spcPts val="1250"/>
                        </a:lnSpc>
                      </a:pPr>
                      <a:r>
                        <a:rPr sz="1100" spc="-15">
                          <a:solidFill>
                            <a:srgbClr val="3C3C3B"/>
                          </a:solidFill>
                          <a:latin typeface="Calibri"/>
                          <a:cs typeface="Calibri"/>
                        </a:rPr>
                        <a:t>2</a:t>
                      </a:r>
                      <a:r>
                        <a:rPr sz="1100" spc="-50">
                          <a:solidFill>
                            <a:srgbClr val="3C3C3B"/>
                          </a:solidFill>
                          <a:latin typeface="Calibri"/>
                          <a:cs typeface="Calibri"/>
                        </a:rPr>
                        <a:t> </a:t>
                      </a:r>
                      <a:r>
                        <a:rPr sz="1100" spc="15">
                          <a:solidFill>
                            <a:srgbClr val="3C3C3B"/>
                          </a:solidFill>
                          <a:latin typeface="Calibri"/>
                          <a:cs typeface="Calibri"/>
                        </a:rPr>
                        <a:t>products</a:t>
                      </a:r>
                      <a:r>
                        <a:rPr sz="1100" spc="-45">
                          <a:solidFill>
                            <a:srgbClr val="3C3C3B"/>
                          </a:solidFill>
                          <a:latin typeface="Calibri"/>
                          <a:cs typeface="Calibri"/>
                        </a:rPr>
                        <a:t> </a:t>
                      </a:r>
                      <a:r>
                        <a:rPr sz="1100" spc="10">
                          <a:solidFill>
                            <a:srgbClr val="3C3C3B"/>
                          </a:solidFill>
                          <a:latin typeface="Calibri"/>
                          <a:cs typeface="Calibri"/>
                        </a:rPr>
                        <a:t>per</a:t>
                      </a:r>
                      <a:r>
                        <a:rPr sz="1100" spc="-45">
                          <a:solidFill>
                            <a:srgbClr val="3C3C3B"/>
                          </a:solidFill>
                          <a:latin typeface="Calibri"/>
                          <a:cs typeface="Calibri"/>
                        </a:rPr>
                        <a:t> </a:t>
                      </a:r>
                      <a:r>
                        <a:rPr sz="1100" spc="-5">
                          <a:solidFill>
                            <a:srgbClr val="3C3C3B"/>
                          </a:solidFill>
                          <a:latin typeface="Calibri"/>
                          <a:cs typeface="Calibri"/>
                        </a:rPr>
                        <a:t>row</a:t>
                      </a:r>
                      <a:endParaRPr sz="1100">
                        <a:latin typeface="Calibri"/>
                        <a:cs typeface="Calibri"/>
                      </a:endParaRPr>
                    </a:p>
                  </a:txBody>
                  <a:tcPr marL="0" marR="0" marT="0" marB="0">
                    <a:lnB w="3175">
                      <a:solidFill>
                        <a:srgbClr val="3C3C3B"/>
                      </a:solidFill>
                      <a:prstDash val="solid"/>
                    </a:lnB>
                  </a:tcPr>
                </a:tc>
                <a:tc>
                  <a:txBody>
                    <a:bodyPr/>
                    <a:lstStyle/>
                    <a:p>
                      <a:pPr marL="62230">
                        <a:lnSpc>
                          <a:spcPts val="1250"/>
                        </a:lnSpc>
                      </a:pPr>
                      <a:r>
                        <a:rPr sz="1100" spc="-15">
                          <a:solidFill>
                            <a:srgbClr val="3C3C3B"/>
                          </a:solidFill>
                          <a:latin typeface="Calibri"/>
                          <a:cs typeface="Calibri"/>
                        </a:rPr>
                        <a:t>1</a:t>
                      </a:r>
                      <a:r>
                        <a:rPr sz="1100" spc="-50">
                          <a:solidFill>
                            <a:srgbClr val="3C3C3B"/>
                          </a:solidFill>
                          <a:latin typeface="Calibri"/>
                          <a:cs typeface="Calibri"/>
                        </a:rPr>
                        <a:t> </a:t>
                      </a:r>
                      <a:r>
                        <a:rPr sz="1100" spc="15">
                          <a:solidFill>
                            <a:srgbClr val="3C3C3B"/>
                          </a:solidFill>
                          <a:latin typeface="Calibri"/>
                          <a:cs typeface="Calibri"/>
                        </a:rPr>
                        <a:t>product</a:t>
                      </a:r>
                      <a:r>
                        <a:rPr sz="1100" spc="-45">
                          <a:solidFill>
                            <a:srgbClr val="3C3C3B"/>
                          </a:solidFill>
                          <a:latin typeface="Calibri"/>
                          <a:cs typeface="Calibri"/>
                        </a:rPr>
                        <a:t> </a:t>
                      </a:r>
                      <a:r>
                        <a:rPr sz="1100" spc="10">
                          <a:solidFill>
                            <a:srgbClr val="3C3C3B"/>
                          </a:solidFill>
                          <a:latin typeface="Calibri"/>
                          <a:cs typeface="Calibri"/>
                        </a:rPr>
                        <a:t>per</a:t>
                      </a:r>
                      <a:r>
                        <a:rPr sz="1100" spc="-45">
                          <a:solidFill>
                            <a:srgbClr val="3C3C3B"/>
                          </a:solidFill>
                          <a:latin typeface="Calibri"/>
                          <a:cs typeface="Calibri"/>
                        </a:rPr>
                        <a:t> </a:t>
                      </a:r>
                      <a:r>
                        <a:rPr sz="1100" spc="-5">
                          <a:solidFill>
                            <a:srgbClr val="3C3C3B"/>
                          </a:solidFill>
                          <a:latin typeface="Calibri"/>
                          <a:cs typeface="Calibri"/>
                        </a:rPr>
                        <a:t>row</a:t>
                      </a:r>
                      <a:endParaRPr sz="1100">
                        <a:latin typeface="Calibri"/>
                        <a:cs typeface="Calibri"/>
                      </a:endParaRPr>
                    </a:p>
                  </a:txBody>
                  <a:tcPr marL="0" marR="0" marT="0" marB="0">
                    <a:lnB w="3175">
                      <a:solidFill>
                        <a:srgbClr val="3C3C3B"/>
                      </a:solidFill>
                      <a:prstDash val="solid"/>
                    </a:lnB>
                  </a:tcPr>
                </a:tc>
                <a:tc>
                  <a:txBody>
                    <a:bodyPr/>
                    <a:lstStyle/>
                    <a:p>
                      <a:pPr>
                        <a:lnSpc>
                          <a:spcPts val="1250"/>
                        </a:lnSpc>
                      </a:pPr>
                      <a:r>
                        <a:rPr sz="1100" spc="-15">
                          <a:solidFill>
                            <a:srgbClr val="3C3C3B"/>
                          </a:solidFill>
                          <a:latin typeface="Calibri"/>
                          <a:cs typeface="Calibri"/>
                        </a:rPr>
                        <a:t>1</a:t>
                      </a:r>
                      <a:r>
                        <a:rPr sz="1100" spc="-50">
                          <a:solidFill>
                            <a:srgbClr val="3C3C3B"/>
                          </a:solidFill>
                          <a:latin typeface="Calibri"/>
                          <a:cs typeface="Calibri"/>
                        </a:rPr>
                        <a:t> </a:t>
                      </a:r>
                      <a:r>
                        <a:rPr sz="1100" spc="15">
                          <a:solidFill>
                            <a:srgbClr val="3C3C3B"/>
                          </a:solidFill>
                          <a:latin typeface="Calibri"/>
                          <a:cs typeface="Calibri"/>
                        </a:rPr>
                        <a:t>product</a:t>
                      </a:r>
                      <a:r>
                        <a:rPr sz="1100" spc="-45">
                          <a:solidFill>
                            <a:srgbClr val="3C3C3B"/>
                          </a:solidFill>
                          <a:latin typeface="Calibri"/>
                          <a:cs typeface="Calibri"/>
                        </a:rPr>
                        <a:t> </a:t>
                      </a:r>
                      <a:r>
                        <a:rPr sz="1100" spc="10">
                          <a:solidFill>
                            <a:srgbClr val="3C3C3B"/>
                          </a:solidFill>
                          <a:latin typeface="Calibri"/>
                          <a:cs typeface="Calibri"/>
                        </a:rPr>
                        <a:t>per</a:t>
                      </a:r>
                      <a:r>
                        <a:rPr sz="1100" spc="-45">
                          <a:solidFill>
                            <a:srgbClr val="3C3C3B"/>
                          </a:solidFill>
                          <a:latin typeface="Calibri"/>
                          <a:cs typeface="Calibri"/>
                        </a:rPr>
                        <a:t> </a:t>
                      </a:r>
                      <a:r>
                        <a:rPr sz="1100" spc="-5">
                          <a:solidFill>
                            <a:srgbClr val="3C3C3B"/>
                          </a:solidFill>
                          <a:latin typeface="Calibri"/>
                          <a:cs typeface="Calibri"/>
                        </a:rPr>
                        <a:t>row</a:t>
                      </a:r>
                      <a:endParaRPr sz="1100">
                        <a:latin typeface="Calibri"/>
                        <a:cs typeface="Calibri"/>
                      </a:endParaRPr>
                    </a:p>
                  </a:txBody>
                  <a:tcPr marL="0" marR="0" marT="0" marB="0">
                    <a:lnB w="3175">
                      <a:solidFill>
                        <a:srgbClr val="3C3C3B"/>
                      </a:solidFill>
                      <a:prstDash val="soli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100" spc="-15">
                          <a:solidFill>
                            <a:srgbClr val="3C3C3B"/>
                          </a:solidFill>
                          <a:latin typeface="+mn-lt"/>
                          <a:cs typeface="Calibri"/>
                        </a:rPr>
                        <a:t>1</a:t>
                      </a:r>
                      <a:r>
                        <a:rPr lang="en-GB" sz="1100" spc="-50">
                          <a:solidFill>
                            <a:srgbClr val="3C3C3B"/>
                          </a:solidFill>
                          <a:latin typeface="+mn-lt"/>
                          <a:cs typeface="Calibri"/>
                        </a:rPr>
                        <a:t> </a:t>
                      </a:r>
                      <a:r>
                        <a:rPr lang="en-GB" sz="1100" spc="15">
                          <a:solidFill>
                            <a:srgbClr val="3C3C3B"/>
                          </a:solidFill>
                          <a:latin typeface="+mn-lt"/>
                          <a:cs typeface="Calibri"/>
                        </a:rPr>
                        <a:t>product</a:t>
                      </a:r>
                      <a:r>
                        <a:rPr lang="en-GB" sz="1100" spc="-45">
                          <a:solidFill>
                            <a:srgbClr val="3C3C3B"/>
                          </a:solidFill>
                          <a:latin typeface="+mn-lt"/>
                          <a:cs typeface="Calibri"/>
                        </a:rPr>
                        <a:t> </a:t>
                      </a:r>
                      <a:r>
                        <a:rPr lang="en-GB" sz="1100" spc="10">
                          <a:solidFill>
                            <a:srgbClr val="3C3C3B"/>
                          </a:solidFill>
                          <a:latin typeface="+mn-lt"/>
                          <a:cs typeface="Calibri"/>
                        </a:rPr>
                        <a:t>per</a:t>
                      </a:r>
                      <a:r>
                        <a:rPr lang="en-GB" sz="1100" spc="-45">
                          <a:solidFill>
                            <a:srgbClr val="3C3C3B"/>
                          </a:solidFill>
                          <a:latin typeface="+mn-lt"/>
                          <a:cs typeface="Calibri"/>
                        </a:rPr>
                        <a:t> </a:t>
                      </a:r>
                      <a:r>
                        <a:rPr lang="en-GB" sz="1100" spc="-5">
                          <a:solidFill>
                            <a:srgbClr val="3C3C3B"/>
                          </a:solidFill>
                          <a:latin typeface="+mn-lt"/>
                          <a:cs typeface="Calibri"/>
                        </a:rPr>
                        <a:t>row</a:t>
                      </a:r>
                      <a:endParaRPr lang="en-GB" sz="1100">
                        <a:latin typeface="+mn-lt"/>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27940">
                        <a:lnSpc>
                          <a:spcPts val="1250"/>
                        </a:lnSpc>
                      </a:pPr>
                      <a:r>
                        <a:rPr sz="1100" spc="-15">
                          <a:solidFill>
                            <a:srgbClr val="3C3C3B"/>
                          </a:solidFill>
                          <a:latin typeface="Calibri"/>
                          <a:cs typeface="Calibri"/>
                        </a:rPr>
                        <a:t>1</a:t>
                      </a:r>
                      <a:r>
                        <a:rPr sz="1100" spc="-50">
                          <a:solidFill>
                            <a:srgbClr val="3C3C3B"/>
                          </a:solidFill>
                          <a:latin typeface="Calibri"/>
                          <a:cs typeface="Calibri"/>
                        </a:rPr>
                        <a:t> </a:t>
                      </a:r>
                      <a:r>
                        <a:rPr sz="1100" spc="15">
                          <a:solidFill>
                            <a:srgbClr val="3C3C3B"/>
                          </a:solidFill>
                          <a:latin typeface="Calibri"/>
                          <a:cs typeface="Calibri"/>
                        </a:rPr>
                        <a:t>product</a:t>
                      </a:r>
                      <a:r>
                        <a:rPr sz="1100" spc="-45">
                          <a:solidFill>
                            <a:srgbClr val="3C3C3B"/>
                          </a:solidFill>
                          <a:latin typeface="Calibri"/>
                          <a:cs typeface="Calibri"/>
                        </a:rPr>
                        <a:t> </a:t>
                      </a:r>
                      <a:r>
                        <a:rPr sz="1100" spc="10">
                          <a:solidFill>
                            <a:srgbClr val="3C3C3B"/>
                          </a:solidFill>
                          <a:latin typeface="Calibri"/>
                          <a:cs typeface="Calibri"/>
                        </a:rPr>
                        <a:t>per</a:t>
                      </a:r>
                      <a:r>
                        <a:rPr sz="1100" spc="-45">
                          <a:solidFill>
                            <a:srgbClr val="3C3C3B"/>
                          </a:solidFill>
                          <a:latin typeface="Calibri"/>
                          <a:cs typeface="Calibri"/>
                        </a:rPr>
                        <a:t> </a:t>
                      </a:r>
                      <a:r>
                        <a:rPr sz="1100" spc="-5">
                          <a:solidFill>
                            <a:srgbClr val="3C3C3B"/>
                          </a:solidFill>
                          <a:latin typeface="Calibri"/>
                          <a:cs typeface="Calibri"/>
                        </a:rPr>
                        <a:t>row</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extLst>
                  <a:ext uri="{0D108BD9-81ED-4DB2-BD59-A6C34878D82A}">
                    <a16:rowId xmlns:a16="http://schemas.microsoft.com/office/drawing/2014/main" val="10013"/>
                  </a:ext>
                </a:extLst>
              </a:tr>
            </a:tbl>
          </a:graphicData>
        </a:graphic>
      </p:graphicFrame>
      <p:pic>
        <p:nvPicPr>
          <p:cNvPr id="4" name="object 4"/>
          <p:cNvPicPr/>
          <p:nvPr/>
        </p:nvPicPr>
        <p:blipFill>
          <a:blip r:embed="rId2" cstate="print"/>
          <a:stretch>
            <a:fillRect/>
          </a:stretch>
        </p:blipFill>
        <p:spPr>
          <a:xfrm>
            <a:off x="391119" y="1296003"/>
            <a:ext cx="251993" cy="252006"/>
          </a:xfrm>
          <a:prstGeom prst="rect">
            <a:avLst/>
          </a:prstGeom>
        </p:spPr>
      </p:pic>
      <p:grpSp>
        <p:nvGrpSpPr>
          <p:cNvPr id="5" name="object 5"/>
          <p:cNvGrpSpPr/>
          <p:nvPr/>
        </p:nvGrpSpPr>
        <p:grpSpPr>
          <a:xfrm>
            <a:off x="363179" y="3131454"/>
            <a:ext cx="532130" cy="252095"/>
            <a:chOff x="363179" y="3131454"/>
            <a:chExt cx="532130" cy="252095"/>
          </a:xfrm>
        </p:grpSpPr>
        <p:pic>
          <p:nvPicPr>
            <p:cNvPr id="6" name="object 6"/>
            <p:cNvPicPr/>
            <p:nvPr/>
          </p:nvPicPr>
          <p:blipFill>
            <a:blip r:embed="rId3" cstate="print"/>
            <a:stretch>
              <a:fillRect/>
            </a:stretch>
          </p:blipFill>
          <p:spPr>
            <a:xfrm>
              <a:off x="363179" y="3131454"/>
              <a:ext cx="251993" cy="252006"/>
            </a:xfrm>
            <a:prstGeom prst="rect">
              <a:avLst/>
            </a:prstGeom>
          </p:spPr>
        </p:pic>
        <p:pic>
          <p:nvPicPr>
            <p:cNvPr id="7" name="object 7"/>
            <p:cNvPicPr/>
            <p:nvPr/>
          </p:nvPicPr>
          <p:blipFill>
            <a:blip r:embed="rId4" cstate="print"/>
            <a:stretch>
              <a:fillRect/>
            </a:stretch>
          </p:blipFill>
          <p:spPr>
            <a:xfrm>
              <a:off x="643116" y="3131457"/>
              <a:ext cx="251993" cy="251993"/>
            </a:xfrm>
            <a:prstGeom prst="rect">
              <a:avLst/>
            </a:prstGeom>
          </p:spPr>
        </p:pic>
      </p:grpSp>
      <p:grpSp>
        <p:nvGrpSpPr>
          <p:cNvPr id="8" name="object 8"/>
          <p:cNvGrpSpPr/>
          <p:nvPr/>
        </p:nvGrpSpPr>
        <p:grpSpPr>
          <a:xfrm>
            <a:off x="448411" y="4551467"/>
            <a:ext cx="4863465" cy="2540000"/>
            <a:chOff x="448411" y="4551467"/>
            <a:chExt cx="4863465" cy="2540000"/>
          </a:xfrm>
        </p:grpSpPr>
        <p:sp>
          <p:nvSpPr>
            <p:cNvPr id="9" name="object 9"/>
            <p:cNvSpPr/>
            <p:nvPr/>
          </p:nvSpPr>
          <p:spPr>
            <a:xfrm>
              <a:off x="449999" y="4553054"/>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10" name="object 10"/>
            <p:cNvSpPr/>
            <p:nvPr/>
          </p:nvSpPr>
          <p:spPr>
            <a:xfrm>
              <a:off x="449999" y="6088156"/>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11" name="object 11"/>
            <p:cNvSpPr/>
            <p:nvPr/>
          </p:nvSpPr>
          <p:spPr>
            <a:xfrm>
              <a:off x="449999" y="7089858"/>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grpSp>
      <p:sp>
        <p:nvSpPr>
          <p:cNvPr id="12" name="object 12"/>
          <p:cNvSpPr txBox="1"/>
          <p:nvPr/>
        </p:nvSpPr>
        <p:spPr>
          <a:xfrm>
            <a:off x="473299" y="4328654"/>
            <a:ext cx="758190" cy="193040"/>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p:txBody>
      </p:sp>
      <p:sp>
        <p:nvSpPr>
          <p:cNvPr id="13" name="object 13"/>
          <p:cNvSpPr txBox="1"/>
          <p:nvPr/>
        </p:nvSpPr>
        <p:spPr>
          <a:xfrm>
            <a:off x="473299" y="4605540"/>
            <a:ext cx="4455795" cy="1451610"/>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15">
                <a:solidFill>
                  <a:srgbClr val="3C3C3B"/>
                </a:solidFill>
                <a:latin typeface="Calibri"/>
                <a:cs typeface="Calibri"/>
              </a:rPr>
              <a:t>Sitewidth</a:t>
            </a:r>
            <a:r>
              <a:rPr sz="1100" spc="-25">
                <a:solidFill>
                  <a:srgbClr val="3C3C3B"/>
                </a:solidFill>
                <a:latin typeface="Calibri"/>
                <a:cs typeface="Calibri"/>
              </a:rPr>
              <a:t> </a:t>
            </a:r>
            <a:r>
              <a:rPr sz="1100" spc="10">
                <a:solidFill>
                  <a:srgbClr val="3C3C3B"/>
                </a:solidFill>
                <a:latin typeface="Calibri"/>
                <a:cs typeface="Calibri"/>
              </a:rPr>
              <a:t>increased</a:t>
            </a:r>
            <a:r>
              <a:rPr sz="1100" spc="-25">
                <a:solidFill>
                  <a:srgbClr val="3C3C3B"/>
                </a:solidFill>
                <a:latin typeface="Calibri"/>
                <a:cs typeface="Calibri"/>
              </a:rPr>
              <a:t> </a:t>
            </a:r>
            <a:r>
              <a:rPr sz="1100">
                <a:solidFill>
                  <a:srgbClr val="3C3C3B"/>
                </a:solidFill>
                <a:latin typeface="Calibri"/>
                <a:cs typeface="Calibri"/>
              </a:rPr>
              <a:t>to</a:t>
            </a:r>
            <a:r>
              <a:rPr sz="1100" spc="-20">
                <a:solidFill>
                  <a:srgbClr val="3C3C3B"/>
                </a:solidFill>
                <a:latin typeface="Calibri"/>
                <a:cs typeface="Calibri"/>
              </a:rPr>
              <a:t> </a:t>
            </a:r>
            <a:r>
              <a:rPr sz="1100" spc="15">
                <a:solidFill>
                  <a:srgbClr val="3C3C3B"/>
                </a:solidFill>
                <a:latin typeface="Calibri"/>
                <a:cs typeface="Calibri"/>
              </a:rPr>
              <a:t>allow</a:t>
            </a:r>
            <a:r>
              <a:rPr sz="1100" spc="-25">
                <a:solidFill>
                  <a:srgbClr val="3C3C3B"/>
                </a:solidFill>
                <a:latin typeface="Calibri"/>
                <a:cs typeface="Calibri"/>
              </a:rPr>
              <a:t> </a:t>
            </a:r>
            <a:r>
              <a:rPr sz="1100" spc="25">
                <a:solidFill>
                  <a:srgbClr val="3C3C3B"/>
                </a:solidFill>
                <a:latin typeface="Calibri"/>
                <a:cs typeface="Calibri"/>
              </a:rPr>
              <a:t>up</a:t>
            </a:r>
            <a:r>
              <a:rPr sz="1100" spc="-25">
                <a:solidFill>
                  <a:srgbClr val="3C3C3B"/>
                </a:solidFill>
                <a:latin typeface="Calibri"/>
                <a:cs typeface="Calibri"/>
              </a:rPr>
              <a:t> </a:t>
            </a:r>
            <a:r>
              <a:rPr sz="1100">
                <a:solidFill>
                  <a:srgbClr val="3C3C3B"/>
                </a:solidFill>
                <a:latin typeface="Calibri"/>
                <a:cs typeface="Calibri"/>
              </a:rPr>
              <a:t>to</a:t>
            </a:r>
            <a:r>
              <a:rPr sz="1100" spc="-20">
                <a:solidFill>
                  <a:srgbClr val="3C3C3B"/>
                </a:solidFill>
                <a:latin typeface="Calibri"/>
                <a:cs typeface="Calibri"/>
              </a:rPr>
              <a:t> </a:t>
            </a:r>
            <a:r>
              <a:rPr sz="1100" spc="-15">
                <a:solidFill>
                  <a:srgbClr val="3C3C3B"/>
                </a:solidFill>
                <a:latin typeface="Calibri"/>
                <a:cs typeface="Calibri"/>
              </a:rPr>
              <a:t>6</a:t>
            </a:r>
            <a:r>
              <a:rPr sz="1100" spc="-25">
                <a:solidFill>
                  <a:srgbClr val="3C3C3B"/>
                </a:solidFill>
                <a:latin typeface="Calibri"/>
                <a:cs typeface="Calibri"/>
              </a:rPr>
              <a:t> </a:t>
            </a:r>
            <a:r>
              <a:rPr sz="1100" spc="15">
                <a:solidFill>
                  <a:srgbClr val="3C3C3B"/>
                </a:solidFill>
                <a:latin typeface="Calibri"/>
                <a:cs typeface="Calibri"/>
              </a:rPr>
              <a:t>products</a:t>
            </a:r>
            <a:r>
              <a:rPr sz="1100" spc="-25">
                <a:solidFill>
                  <a:srgbClr val="3C3C3B"/>
                </a:solidFill>
                <a:latin typeface="Calibri"/>
                <a:cs typeface="Calibri"/>
              </a:rPr>
              <a:t> </a:t>
            </a:r>
            <a:r>
              <a:rPr sz="1100" spc="10">
                <a:solidFill>
                  <a:srgbClr val="3C3C3B"/>
                </a:solidFill>
                <a:latin typeface="Calibri"/>
                <a:cs typeface="Calibri"/>
              </a:rPr>
              <a:t>per</a:t>
            </a:r>
            <a:r>
              <a:rPr sz="1100" spc="-20">
                <a:solidFill>
                  <a:srgbClr val="3C3C3B"/>
                </a:solidFill>
                <a:latin typeface="Calibri"/>
                <a:cs typeface="Calibri"/>
              </a:rPr>
              <a:t> </a:t>
            </a:r>
            <a:r>
              <a:rPr sz="1100" spc="-5">
                <a:solidFill>
                  <a:srgbClr val="3C3C3B"/>
                </a:solidFill>
                <a:latin typeface="Calibri"/>
                <a:cs typeface="Calibri"/>
              </a:rPr>
              <a:t>row</a:t>
            </a:r>
            <a:r>
              <a:rPr sz="1100" spc="-25">
                <a:solidFill>
                  <a:srgbClr val="3C3C3B"/>
                </a:solidFill>
                <a:latin typeface="Calibri"/>
                <a:cs typeface="Calibri"/>
              </a:rPr>
              <a:t> </a:t>
            </a:r>
            <a:r>
              <a:rPr sz="1100" spc="15">
                <a:solidFill>
                  <a:srgbClr val="3C3C3B"/>
                </a:solidFill>
                <a:latin typeface="Calibri"/>
                <a:cs typeface="Calibri"/>
              </a:rPr>
              <a:t>on</a:t>
            </a:r>
            <a:r>
              <a:rPr sz="1100" spc="-25">
                <a:solidFill>
                  <a:srgbClr val="3C3C3B"/>
                </a:solidFill>
                <a:latin typeface="Calibri"/>
                <a:cs typeface="Calibri"/>
              </a:rPr>
              <a:t> </a:t>
            </a:r>
            <a:r>
              <a:rPr sz="1100" spc="5">
                <a:solidFill>
                  <a:srgbClr val="3C3C3B"/>
                </a:solidFill>
                <a:latin typeface="Calibri"/>
                <a:cs typeface="Calibri"/>
              </a:rPr>
              <a:t>larger</a:t>
            </a:r>
            <a:r>
              <a:rPr sz="1100" spc="-20">
                <a:solidFill>
                  <a:srgbClr val="3C3C3B"/>
                </a:solidFill>
                <a:latin typeface="Calibri"/>
                <a:cs typeface="Calibri"/>
              </a:rPr>
              <a:t> </a:t>
            </a:r>
            <a:r>
              <a:rPr sz="1100" spc="10">
                <a:solidFill>
                  <a:srgbClr val="3C3C3B"/>
                </a:solidFill>
                <a:latin typeface="Calibri"/>
                <a:cs typeface="Calibri"/>
              </a:rPr>
              <a:t>viewports</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Up</a:t>
            </a:r>
            <a:r>
              <a:rPr sz="1100" spc="-40">
                <a:solidFill>
                  <a:srgbClr val="3C3C3B"/>
                </a:solidFill>
                <a:latin typeface="Calibri"/>
                <a:cs typeface="Calibri"/>
              </a:rPr>
              <a:t> </a:t>
            </a:r>
            <a:r>
              <a:rPr sz="1100">
                <a:solidFill>
                  <a:srgbClr val="3C3C3B"/>
                </a:solidFill>
                <a:latin typeface="Calibri"/>
                <a:cs typeface="Calibri"/>
              </a:rPr>
              <a:t>to</a:t>
            </a:r>
            <a:r>
              <a:rPr sz="1100" spc="-40">
                <a:solidFill>
                  <a:srgbClr val="3C3C3B"/>
                </a:solidFill>
                <a:latin typeface="Calibri"/>
                <a:cs typeface="Calibri"/>
              </a:rPr>
              <a:t> </a:t>
            </a:r>
            <a:r>
              <a:rPr sz="1100" spc="-15">
                <a:solidFill>
                  <a:srgbClr val="3C3C3B"/>
                </a:solidFill>
                <a:latin typeface="Calibri"/>
                <a:cs typeface="Calibri"/>
              </a:rPr>
              <a:t>60</a:t>
            </a:r>
            <a:r>
              <a:rPr sz="1100" spc="-40">
                <a:solidFill>
                  <a:srgbClr val="3C3C3B"/>
                </a:solidFill>
                <a:latin typeface="Calibri"/>
                <a:cs typeface="Calibri"/>
              </a:rPr>
              <a:t> </a:t>
            </a:r>
            <a:r>
              <a:rPr sz="1100" spc="15">
                <a:solidFill>
                  <a:srgbClr val="3C3C3B"/>
                </a:solidFill>
                <a:latin typeface="Calibri"/>
                <a:cs typeface="Calibri"/>
              </a:rPr>
              <a:t>products</a:t>
            </a:r>
            <a:r>
              <a:rPr sz="1100" spc="-40">
                <a:solidFill>
                  <a:srgbClr val="3C3C3B"/>
                </a:solidFill>
                <a:latin typeface="Calibri"/>
                <a:cs typeface="Calibri"/>
              </a:rPr>
              <a:t> </a:t>
            </a:r>
            <a:r>
              <a:rPr sz="1100" spc="10">
                <a:solidFill>
                  <a:srgbClr val="3C3C3B"/>
                </a:solidFill>
                <a:latin typeface="Calibri"/>
                <a:cs typeface="Calibri"/>
              </a:rPr>
              <a:t>per</a:t>
            </a:r>
            <a:r>
              <a:rPr sz="1100" spc="-35">
                <a:solidFill>
                  <a:srgbClr val="3C3C3B"/>
                </a:solidFill>
                <a:latin typeface="Calibri"/>
                <a:cs typeface="Calibri"/>
              </a:rPr>
              <a:t> </a:t>
            </a:r>
            <a:r>
              <a:rPr sz="1100" spc="10">
                <a:solidFill>
                  <a:srgbClr val="3C3C3B"/>
                </a:solidFill>
                <a:latin typeface="Calibri"/>
                <a:cs typeface="Calibri"/>
              </a:rPr>
              <a:t>page</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Paginated</a:t>
            </a:r>
            <a:endParaRPr sz="1100">
              <a:latin typeface="Calibri"/>
              <a:cs typeface="Calibri"/>
            </a:endParaRPr>
          </a:p>
          <a:p>
            <a:pPr marL="192405" indent="-180340">
              <a:lnSpc>
                <a:spcPct val="100000"/>
              </a:lnSpc>
              <a:spcBef>
                <a:spcPts val="80"/>
              </a:spcBef>
              <a:buChar char="•"/>
              <a:tabLst>
                <a:tab pos="192405" algn="l"/>
                <a:tab pos="193040" algn="l"/>
              </a:tabLst>
            </a:pPr>
            <a:r>
              <a:rPr sz="1100" spc="5">
                <a:solidFill>
                  <a:srgbClr val="3C3C3B"/>
                </a:solidFill>
                <a:latin typeface="Calibri"/>
                <a:cs typeface="Calibri"/>
              </a:rPr>
              <a:t>Di</a:t>
            </a:r>
            <a:r>
              <a:rPr sz="1100" spc="-10">
                <a:solidFill>
                  <a:srgbClr val="3C3C3B"/>
                </a:solidFill>
                <a:latin typeface="Calibri"/>
                <a:cs typeface="Calibri"/>
              </a:rPr>
              <a:t>e</a:t>
            </a:r>
            <a:r>
              <a:rPr sz="1100" spc="-25">
                <a:solidFill>
                  <a:srgbClr val="3C3C3B"/>
                </a:solidFill>
                <a:latin typeface="Calibri"/>
                <a:cs typeface="Calibri"/>
              </a:rPr>
              <a:t>t</a:t>
            </a:r>
            <a:r>
              <a:rPr sz="1100" spc="15">
                <a:solidFill>
                  <a:srgbClr val="3C3C3B"/>
                </a:solidFill>
                <a:latin typeface="Calibri"/>
                <a:cs typeface="Calibri"/>
              </a:rPr>
              <a:t>a</a:t>
            </a:r>
            <a:r>
              <a:rPr sz="1100" spc="35">
                <a:solidFill>
                  <a:srgbClr val="3C3C3B"/>
                </a:solidFill>
                <a:latin typeface="Calibri"/>
                <a:cs typeface="Calibri"/>
              </a:rPr>
              <a:t>r</a:t>
            </a:r>
            <a:r>
              <a:rPr sz="1100" spc="15">
                <a:solidFill>
                  <a:srgbClr val="3C3C3B"/>
                </a:solidFill>
                <a:latin typeface="Calibri"/>
                <a:cs typeface="Calibri"/>
              </a:rPr>
              <a:t>y</a:t>
            </a:r>
            <a:r>
              <a:rPr sz="1100" spc="-30">
                <a:solidFill>
                  <a:srgbClr val="3C3C3B"/>
                </a:solidFill>
                <a:latin typeface="Calibri"/>
                <a:cs typeface="Calibri"/>
              </a:rPr>
              <a:t> </a:t>
            </a:r>
            <a:r>
              <a:rPr sz="1100" spc="-80">
                <a:solidFill>
                  <a:srgbClr val="3C3C3B"/>
                </a:solidFill>
                <a:latin typeface="Calibri"/>
                <a:cs typeface="Calibri"/>
              </a:rPr>
              <a:t>&amp;</a:t>
            </a:r>
            <a:r>
              <a:rPr sz="1100" spc="-30">
                <a:solidFill>
                  <a:srgbClr val="3C3C3B"/>
                </a:solidFill>
                <a:latin typeface="Calibri"/>
                <a:cs typeface="Calibri"/>
              </a:rPr>
              <a:t> </a:t>
            </a:r>
            <a:r>
              <a:rPr sz="1100" spc="25">
                <a:solidFill>
                  <a:srgbClr val="3C3C3B"/>
                </a:solidFill>
                <a:latin typeface="Calibri"/>
                <a:cs typeface="Calibri"/>
              </a:rPr>
              <a:t>Li</a:t>
            </a:r>
            <a:r>
              <a:rPr sz="1100" spc="5">
                <a:solidFill>
                  <a:srgbClr val="3C3C3B"/>
                </a:solidFill>
                <a:latin typeface="Calibri"/>
                <a:cs typeface="Calibri"/>
              </a:rPr>
              <a:t>f</a:t>
            </a:r>
            <a:r>
              <a:rPr sz="1100" spc="15">
                <a:solidFill>
                  <a:srgbClr val="3C3C3B"/>
                </a:solidFill>
                <a:latin typeface="Calibri"/>
                <a:cs typeface="Calibri"/>
              </a:rPr>
              <a:t>e</a:t>
            </a:r>
            <a:r>
              <a:rPr sz="1100" spc="-15">
                <a:solidFill>
                  <a:srgbClr val="3C3C3B"/>
                </a:solidFill>
                <a:latin typeface="Calibri"/>
                <a:cs typeface="Calibri"/>
              </a:rPr>
              <a:t>s</a:t>
            </a:r>
            <a:r>
              <a:rPr sz="1100" spc="10">
                <a:solidFill>
                  <a:srgbClr val="3C3C3B"/>
                </a:solidFill>
                <a:latin typeface="Calibri"/>
                <a:cs typeface="Calibri"/>
              </a:rPr>
              <a:t>tyle</a:t>
            </a:r>
            <a:r>
              <a:rPr sz="1100" spc="-30">
                <a:solidFill>
                  <a:srgbClr val="3C3C3B"/>
                </a:solidFill>
                <a:latin typeface="Calibri"/>
                <a:cs typeface="Calibri"/>
              </a:rPr>
              <a:t> </a:t>
            </a:r>
            <a:r>
              <a:rPr sz="1100" spc="25">
                <a:solidFill>
                  <a:srgbClr val="3C3C3B"/>
                </a:solidFill>
                <a:latin typeface="Calibri"/>
                <a:cs typeface="Calibri"/>
              </a:rPr>
              <a:t>and</a:t>
            </a:r>
            <a:r>
              <a:rPr sz="1100" spc="-30">
                <a:solidFill>
                  <a:srgbClr val="3C3C3B"/>
                </a:solidFill>
                <a:latin typeface="Calibri"/>
                <a:cs typeface="Calibri"/>
              </a:rPr>
              <a:t> </a:t>
            </a:r>
            <a:r>
              <a:rPr sz="1100" spc="10">
                <a:solidFill>
                  <a:srgbClr val="3C3C3B"/>
                </a:solidFill>
                <a:latin typeface="Calibri"/>
                <a:cs typeface="Calibri"/>
              </a:rPr>
              <a:t>me</a:t>
            </a:r>
            <a:r>
              <a:rPr sz="1100" spc="-10">
                <a:solidFill>
                  <a:srgbClr val="3C3C3B"/>
                </a:solidFill>
                <a:latin typeface="Calibri"/>
                <a:cs typeface="Calibri"/>
              </a:rPr>
              <a:t>r</a:t>
            </a:r>
            <a:r>
              <a:rPr sz="1100" spc="25">
                <a:solidFill>
                  <a:srgbClr val="3C3C3B"/>
                </a:solidFill>
                <a:latin typeface="Calibri"/>
                <a:cs typeface="Calibri"/>
              </a:rPr>
              <a:t>chandising</a:t>
            </a:r>
            <a:r>
              <a:rPr sz="1100" spc="-30">
                <a:solidFill>
                  <a:srgbClr val="3C3C3B"/>
                </a:solidFill>
                <a:latin typeface="Calibri"/>
                <a:cs typeface="Calibri"/>
              </a:rPr>
              <a:t> </a:t>
            </a:r>
            <a:r>
              <a:rPr sz="1100" spc="5">
                <a:solidFill>
                  <a:srgbClr val="3C3C3B"/>
                </a:solidFill>
                <a:latin typeface="Calibri"/>
                <a:cs typeface="Calibri"/>
              </a:rPr>
              <a:t>fil</a:t>
            </a:r>
            <a:r>
              <a:rPr sz="1100" spc="-10">
                <a:solidFill>
                  <a:srgbClr val="3C3C3B"/>
                </a:solidFill>
                <a:latin typeface="Calibri"/>
                <a:cs typeface="Calibri"/>
              </a:rPr>
              <a:t>t</a:t>
            </a:r>
            <a:r>
              <a:rPr sz="1100" spc="-5">
                <a:solidFill>
                  <a:srgbClr val="3C3C3B"/>
                </a:solidFill>
                <a:latin typeface="Calibri"/>
                <a:cs typeface="Calibri"/>
              </a:rPr>
              <a:t>e</a:t>
            </a:r>
            <a:r>
              <a:rPr sz="1100" spc="-10">
                <a:solidFill>
                  <a:srgbClr val="3C3C3B"/>
                </a:solidFill>
                <a:latin typeface="Calibri"/>
                <a:cs typeface="Calibri"/>
              </a:rPr>
              <a:t>r</a:t>
            </a:r>
            <a:r>
              <a:rPr sz="1100" spc="30">
                <a:solidFill>
                  <a:srgbClr val="3C3C3B"/>
                </a:solidFill>
                <a:latin typeface="Calibri"/>
                <a:cs typeface="Calibri"/>
              </a:rPr>
              <a:t>s</a:t>
            </a:r>
            <a:endParaRPr sz="1100">
              <a:latin typeface="Calibri"/>
              <a:cs typeface="Calibri"/>
            </a:endParaRPr>
          </a:p>
          <a:p>
            <a:pPr marL="192405" indent="-180340">
              <a:lnSpc>
                <a:spcPct val="100000"/>
              </a:lnSpc>
              <a:spcBef>
                <a:spcPts val="80"/>
              </a:spcBef>
              <a:buChar char="•"/>
              <a:tabLst>
                <a:tab pos="192405" algn="l"/>
                <a:tab pos="193040" algn="l"/>
              </a:tabLst>
            </a:pPr>
            <a:r>
              <a:rPr sz="1100" spc="25">
                <a:solidFill>
                  <a:srgbClr val="3C3C3B"/>
                </a:solidFill>
                <a:latin typeface="Calibri"/>
                <a:cs typeface="Calibri"/>
              </a:rPr>
              <a:t>Sort</a:t>
            </a:r>
            <a:r>
              <a:rPr sz="1100" spc="-45">
                <a:solidFill>
                  <a:srgbClr val="3C3C3B"/>
                </a:solidFill>
                <a:latin typeface="Calibri"/>
                <a:cs typeface="Calibri"/>
              </a:rPr>
              <a:t> </a:t>
            </a:r>
            <a:r>
              <a:rPr sz="1100" spc="20">
                <a:solidFill>
                  <a:srgbClr val="3C3C3B"/>
                </a:solidFill>
                <a:latin typeface="Calibri"/>
                <a:cs typeface="Calibri"/>
              </a:rPr>
              <a:t>by</a:t>
            </a:r>
            <a:r>
              <a:rPr sz="1100" spc="-40">
                <a:solidFill>
                  <a:srgbClr val="3C3C3B"/>
                </a:solidFill>
                <a:latin typeface="Calibri"/>
                <a:cs typeface="Calibri"/>
              </a:rPr>
              <a:t> </a:t>
            </a:r>
            <a:r>
              <a:rPr sz="1100" spc="5">
                <a:solidFill>
                  <a:srgbClr val="3C3C3B"/>
                </a:solidFill>
                <a:latin typeface="Calibri"/>
                <a:cs typeface="Calibri"/>
              </a:rPr>
              <a:t>relevancy,</a:t>
            </a:r>
            <a:r>
              <a:rPr sz="1100" spc="-45">
                <a:solidFill>
                  <a:srgbClr val="3C3C3B"/>
                </a:solidFill>
                <a:latin typeface="Calibri"/>
                <a:cs typeface="Calibri"/>
              </a:rPr>
              <a:t> </a:t>
            </a:r>
            <a:r>
              <a:rPr sz="1100" spc="10">
                <a:solidFill>
                  <a:srgbClr val="3C3C3B"/>
                </a:solidFill>
                <a:latin typeface="Calibri"/>
                <a:cs typeface="Calibri"/>
              </a:rPr>
              <a:t>price</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Recommendations</a:t>
            </a:r>
            <a:r>
              <a:rPr sz="1100" spc="-30">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5">
                <a:solidFill>
                  <a:srgbClr val="3C3C3B"/>
                </a:solidFill>
                <a:latin typeface="Calibri"/>
                <a:cs typeface="Calibri"/>
              </a:rPr>
              <a:t>sponsored</a:t>
            </a:r>
            <a:r>
              <a:rPr sz="1100" spc="-25">
                <a:solidFill>
                  <a:srgbClr val="3C3C3B"/>
                </a:solidFill>
                <a:latin typeface="Calibri"/>
                <a:cs typeface="Calibri"/>
              </a:rPr>
              <a:t> </a:t>
            </a:r>
            <a:r>
              <a:rPr sz="1100" spc="15">
                <a:solidFill>
                  <a:srgbClr val="3C3C3B"/>
                </a:solidFill>
                <a:latin typeface="Calibri"/>
                <a:cs typeface="Calibri"/>
              </a:rPr>
              <a:t>product</a:t>
            </a:r>
            <a:r>
              <a:rPr sz="1100" spc="-25">
                <a:solidFill>
                  <a:srgbClr val="3C3C3B"/>
                </a:solidFill>
                <a:latin typeface="Calibri"/>
                <a:cs typeface="Calibri"/>
              </a:rPr>
              <a:t> </a:t>
            </a:r>
            <a:r>
              <a:rPr sz="1100" spc="15">
                <a:solidFill>
                  <a:srgbClr val="3C3C3B"/>
                </a:solidFill>
                <a:latin typeface="Calibri"/>
                <a:cs typeface="Calibri"/>
              </a:rPr>
              <a:t>spotlights</a:t>
            </a:r>
            <a:endParaRPr sz="1100">
              <a:latin typeface="Calibri"/>
              <a:cs typeface="Calibri"/>
            </a:endParaRPr>
          </a:p>
          <a:p>
            <a:pPr>
              <a:lnSpc>
                <a:spcPct val="100000"/>
              </a:lnSpc>
              <a:spcBef>
                <a:spcPts val="40"/>
              </a:spcBef>
            </a:pPr>
            <a:endParaRPr sz="1200">
              <a:latin typeface="Calibri"/>
              <a:cs typeface="Calibri"/>
            </a:endParaRPr>
          </a:p>
          <a:p>
            <a:pPr marL="12700">
              <a:lnSpc>
                <a:spcPct val="100000"/>
              </a:lnSpc>
            </a:pPr>
            <a:r>
              <a:rPr sz="1100" b="1" spc="-20">
                <a:solidFill>
                  <a:srgbClr val="3C3C3B"/>
                </a:solidFill>
                <a:latin typeface="Trebuchet MS"/>
                <a:cs typeface="Trebuchet MS"/>
              </a:rPr>
              <a:t>Analytics</a:t>
            </a:r>
            <a:endParaRPr sz="1100">
              <a:latin typeface="Trebuchet MS"/>
              <a:cs typeface="Trebuchet MS"/>
            </a:endParaRPr>
          </a:p>
        </p:txBody>
      </p:sp>
      <p:sp>
        <p:nvSpPr>
          <p:cNvPr id="14" name="object 14"/>
          <p:cNvSpPr txBox="1"/>
          <p:nvPr/>
        </p:nvSpPr>
        <p:spPr>
          <a:xfrm>
            <a:off x="473299" y="6140842"/>
            <a:ext cx="4465320" cy="725583"/>
          </a:xfrm>
          <a:prstGeom prst="rect">
            <a:avLst/>
          </a:prstGeom>
        </p:spPr>
        <p:txBody>
          <a:bodyPr vert="horz" wrap="square" lIns="0" tIns="12700" rIns="0" bIns="0" rtlCol="0" anchor="t">
            <a:spAutoFit/>
          </a:bodyPr>
          <a:lstStyle/>
          <a:p>
            <a:pPr marL="192405" marR="5080" indent="-192405">
              <a:lnSpc>
                <a:spcPct val="106100"/>
              </a:lnSpc>
              <a:spcBef>
                <a:spcPts val="100"/>
              </a:spcBef>
              <a:buChar char="•"/>
              <a:tabLst>
                <a:tab pos="192405" algn="l"/>
                <a:tab pos="193040" algn="l"/>
              </a:tabLst>
            </a:pPr>
            <a:r>
              <a:rPr lang="en-GB" sz="1100" spc="15">
                <a:solidFill>
                  <a:srgbClr val="3C3C3B"/>
                </a:solidFill>
                <a:latin typeface="Calibri"/>
                <a:cs typeface="Calibri"/>
              </a:rPr>
              <a:t>11%</a:t>
            </a:r>
            <a:r>
              <a:rPr lang="en-GB" sz="1100" spc="-30">
                <a:solidFill>
                  <a:srgbClr val="3C3C3B"/>
                </a:solidFill>
                <a:latin typeface="Calibri"/>
                <a:cs typeface="Calibri"/>
              </a:rPr>
              <a:t> </a:t>
            </a:r>
            <a:r>
              <a:rPr sz="1100">
                <a:solidFill>
                  <a:srgbClr val="3C3C3B"/>
                </a:solidFill>
                <a:latin typeface="Calibri"/>
                <a:cs typeface="Calibri"/>
              </a:rPr>
              <a:t>of</a:t>
            </a:r>
            <a:r>
              <a:rPr sz="1100" spc="-25">
                <a:solidFill>
                  <a:srgbClr val="3C3C3B"/>
                </a:solidFill>
                <a:latin typeface="Calibri"/>
                <a:cs typeface="Calibri"/>
              </a:rPr>
              <a:t> </a:t>
            </a:r>
            <a:r>
              <a:rPr sz="1100">
                <a:solidFill>
                  <a:srgbClr val="3C3C3B"/>
                </a:solidFill>
                <a:latin typeface="Calibri"/>
                <a:cs typeface="Calibri"/>
              </a:rPr>
              <a:t>total</a:t>
            </a:r>
            <a:r>
              <a:rPr sz="1100" spc="-25">
                <a:solidFill>
                  <a:srgbClr val="3C3C3B"/>
                </a:solidFill>
                <a:latin typeface="Calibri"/>
                <a:cs typeface="Calibri"/>
              </a:rPr>
              <a:t> </a:t>
            </a:r>
            <a:r>
              <a:rPr sz="1100" spc="10">
                <a:solidFill>
                  <a:srgbClr val="3C3C3B"/>
                </a:solidFill>
                <a:latin typeface="Calibri"/>
                <a:cs typeface="Calibri"/>
              </a:rPr>
              <a:t>cart</a:t>
            </a:r>
            <a:r>
              <a:rPr sz="1100" spc="-25">
                <a:solidFill>
                  <a:srgbClr val="3C3C3B"/>
                </a:solidFill>
                <a:latin typeface="Calibri"/>
                <a:cs typeface="Calibri"/>
              </a:rPr>
              <a:t> </a:t>
            </a:r>
            <a:r>
              <a:rPr sz="1100" spc="30">
                <a:solidFill>
                  <a:srgbClr val="3C3C3B"/>
                </a:solidFill>
                <a:latin typeface="Calibri"/>
                <a:cs typeface="Calibri"/>
              </a:rPr>
              <a:t>adds</a:t>
            </a:r>
            <a:r>
              <a:rPr sz="1100" spc="-30">
                <a:solidFill>
                  <a:srgbClr val="3C3C3B"/>
                </a:solidFill>
                <a:latin typeface="Calibri"/>
                <a:cs typeface="Calibri"/>
              </a:rPr>
              <a:t> </a:t>
            </a:r>
            <a:r>
              <a:rPr sz="1100" spc="20">
                <a:solidFill>
                  <a:srgbClr val="3C3C3B"/>
                </a:solidFill>
                <a:latin typeface="Calibri"/>
                <a:cs typeface="Calibri"/>
              </a:rPr>
              <a:t>can</a:t>
            </a:r>
            <a:r>
              <a:rPr sz="1100" spc="-25">
                <a:solidFill>
                  <a:srgbClr val="3C3C3B"/>
                </a:solidFill>
                <a:latin typeface="Calibri"/>
                <a:cs typeface="Calibri"/>
              </a:rPr>
              <a:t> </a:t>
            </a:r>
            <a:r>
              <a:rPr sz="1100" spc="10">
                <a:solidFill>
                  <a:srgbClr val="3C3C3B"/>
                </a:solidFill>
                <a:latin typeface="Calibri"/>
                <a:cs typeface="Calibri"/>
              </a:rPr>
              <a:t>be</a:t>
            </a:r>
            <a:r>
              <a:rPr sz="1100" spc="-25">
                <a:solidFill>
                  <a:srgbClr val="3C3C3B"/>
                </a:solidFill>
                <a:latin typeface="Calibri"/>
                <a:cs typeface="Calibri"/>
              </a:rPr>
              <a:t> </a:t>
            </a:r>
            <a:r>
              <a:rPr sz="1100" spc="5">
                <a:solidFill>
                  <a:srgbClr val="3C3C3B"/>
                </a:solidFill>
                <a:latin typeface="Calibri"/>
                <a:cs typeface="Calibri"/>
              </a:rPr>
              <a:t>attributed</a:t>
            </a:r>
            <a:r>
              <a:rPr sz="1100" spc="-25">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5">
                <a:solidFill>
                  <a:srgbClr val="3C3C3B"/>
                </a:solidFill>
                <a:latin typeface="Calibri"/>
                <a:cs typeface="Calibri"/>
              </a:rPr>
              <a:t>Taxonomy</a:t>
            </a:r>
            <a:r>
              <a:rPr lang="en-GB" sz="1100" spc="-10">
                <a:solidFill>
                  <a:srgbClr val="3C3C3B"/>
                </a:solidFill>
                <a:latin typeface="Calibri"/>
                <a:cs typeface="Calibri"/>
              </a:rPr>
              <a:t>.</a:t>
            </a:r>
            <a:r>
              <a:rPr sz="1100" spc="-10">
                <a:solidFill>
                  <a:srgbClr val="3C3C3B"/>
                </a:solidFill>
                <a:latin typeface="Calibri"/>
                <a:cs typeface="Calibri"/>
              </a:rPr>
              <a:t> Of </a:t>
            </a:r>
            <a:r>
              <a:rPr sz="1100" spc="15">
                <a:solidFill>
                  <a:srgbClr val="3C3C3B"/>
                </a:solidFill>
                <a:latin typeface="Calibri"/>
                <a:cs typeface="Calibri"/>
              </a:rPr>
              <a:t>this, </a:t>
            </a:r>
            <a:r>
              <a:rPr lang="en-GB" sz="1100" spc="15">
                <a:solidFill>
                  <a:srgbClr val="3C3C3B"/>
                </a:solidFill>
                <a:latin typeface="Calibri"/>
                <a:cs typeface="Calibri"/>
              </a:rPr>
              <a:t>57.8</a:t>
            </a:r>
            <a:r>
              <a:rPr sz="1100" spc="15">
                <a:solidFill>
                  <a:srgbClr val="3C3C3B"/>
                </a:solidFill>
                <a:latin typeface="Calibri"/>
                <a:cs typeface="Calibri"/>
              </a:rPr>
              <a:t>% </a:t>
            </a:r>
            <a:r>
              <a:rPr sz="1100" spc="25">
                <a:solidFill>
                  <a:srgbClr val="3C3C3B"/>
                </a:solidFill>
                <a:latin typeface="Calibri"/>
                <a:cs typeface="Calibri"/>
              </a:rPr>
              <a:t>and </a:t>
            </a:r>
            <a:r>
              <a:rPr lang="en-GB" sz="1100" spc="15">
                <a:solidFill>
                  <a:srgbClr val="3C3C3B"/>
                </a:solidFill>
                <a:latin typeface="Calibri"/>
                <a:cs typeface="Calibri"/>
              </a:rPr>
              <a:t>36.8</a:t>
            </a:r>
            <a:r>
              <a:rPr sz="1100" spc="15">
                <a:solidFill>
                  <a:srgbClr val="3C3C3B"/>
                </a:solidFill>
                <a:latin typeface="Calibri"/>
                <a:cs typeface="Calibri"/>
              </a:rPr>
              <a:t>% </a:t>
            </a:r>
            <a:r>
              <a:rPr sz="1100">
                <a:solidFill>
                  <a:srgbClr val="3C3C3B"/>
                </a:solidFill>
                <a:latin typeface="Calibri"/>
                <a:cs typeface="Calibri"/>
              </a:rPr>
              <a:t>of </a:t>
            </a:r>
            <a:r>
              <a:rPr sz="1100" spc="10">
                <a:solidFill>
                  <a:srgbClr val="3C3C3B"/>
                </a:solidFill>
                <a:latin typeface="Calibri"/>
                <a:cs typeface="Calibri"/>
              </a:rPr>
              <a:t>cart </a:t>
            </a:r>
            <a:r>
              <a:rPr sz="1100" spc="30">
                <a:solidFill>
                  <a:srgbClr val="3C3C3B"/>
                </a:solidFill>
                <a:latin typeface="Calibri"/>
                <a:cs typeface="Calibri"/>
              </a:rPr>
              <a:t>adds </a:t>
            </a:r>
            <a:r>
              <a:rPr sz="1100" spc="10">
                <a:solidFill>
                  <a:srgbClr val="3C3C3B"/>
                </a:solidFill>
                <a:latin typeface="Calibri"/>
                <a:cs typeface="Calibri"/>
              </a:rPr>
              <a:t>come </a:t>
            </a:r>
            <a:r>
              <a:rPr sz="1100">
                <a:solidFill>
                  <a:srgbClr val="3C3C3B"/>
                </a:solidFill>
                <a:latin typeface="Calibri"/>
                <a:cs typeface="Calibri"/>
              </a:rPr>
              <a:t>from </a:t>
            </a:r>
            <a:r>
              <a:rPr sz="1100" spc="20">
                <a:solidFill>
                  <a:srgbClr val="3C3C3B"/>
                </a:solidFill>
                <a:latin typeface="Calibri"/>
                <a:cs typeface="Calibri"/>
              </a:rPr>
              <a:t>aisle </a:t>
            </a:r>
            <a:r>
              <a:rPr sz="1100" spc="25">
                <a:solidFill>
                  <a:srgbClr val="3C3C3B"/>
                </a:solidFill>
                <a:latin typeface="Calibri"/>
                <a:cs typeface="Calibri"/>
              </a:rPr>
              <a:t>and </a:t>
            </a:r>
            <a:r>
              <a:rPr sz="1100" spc="10">
                <a:solidFill>
                  <a:srgbClr val="3C3C3B"/>
                </a:solidFill>
                <a:latin typeface="Calibri"/>
                <a:cs typeface="Calibri"/>
              </a:rPr>
              <a:t>shelf</a:t>
            </a:r>
            <a:r>
              <a:rPr lang="en-GB" sz="1100" spc="10">
                <a:solidFill>
                  <a:srgbClr val="3C3C3B"/>
                </a:solidFill>
                <a:latin typeface="Calibri"/>
                <a:cs typeface="Calibri"/>
              </a:rPr>
              <a:t> </a:t>
            </a:r>
            <a:r>
              <a:rPr sz="1100" spc="15">
                <a:solidFill>
                  <a:srgbClr val="3C3C3B"/>
                </a:solidFill>
                <a:latin typeface="Calibri"/>
                <a:cs typeface="Calibri"/>
              </a:rPr>
              <a:t> </a:t>
            </a:r>
            <a:r>
              <a:rPr sz="1100" spc="5">
                <a:solidFill>
                  <a:srgbClr val="3C3C3B"/>
                </a:solidFill>
                <a:latin typeface="Calibri"/>
                <a:cs typeface="Calibri"/>
              </a:rPr>
              <a:t>respectively.</a:t>
            </a:r>
            <a:endParaRPr sz="1100">
              <a:latin typeface="Calibri"/>
              <a:cs typeface="Calibri"/>
            </a:endParaRPr>
          </a:p>
          <a:p>
            <a:pPr>
              <a:lnSpc>
                <a:spcPct val="100000"/>
              </a:lnSpc>
              <a:spcBef>
                <a:spcPts val="40"/>
              </a:spcBef>
            </a:pPr>
            <a:endParaRPr sz="1200">
              <a:latin typeface="Calibri"/>
              <a:cs typeface="Calibri"/>
            </a:endParaRPr>
          </a:p>
          <a:p>
            <a:pPr marL="12700">
              <a:lnSpc>
                <a:spcPct val="100000"/>
              </a:lnSpc>
            </a:pPr>
            <a:r>
              <a:rPr sz="1100" b="1" spc="-25">
                <a:solidFill>
                  <a:srgbClr val="3C3C3B"/>
                </a:solidFill>
                <a:latin typeface="Trebuchet MS"/>
                <a:cs typeface="Trebuchet MS"/>
              </a:rPr>
              <a:t>Potential</a:t>
            </a:r>
            <a:endParaRPr sz="1100">
              <a:latin typeface="Trebuchet MS"/>
              <a:cs typeface="Trebuchet MS"/>
            </a:endParaRPr>
          </a:p>
        </p:txBody>
      </p:sp>
      <p:sp>
        <p:nvSpPr>
          <p:cNvPr id="15" name="object 15"/>
          <p:cNvSpPr txBox="1"/>
          <p:nvPr/>
        </p:nvSpPr>
        <p:spPr>
          <a:xfrm>
            <a:off x="473299" y="7142631"/>
            <a:ext cx="4709795" cy="737235"/>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40">
                <a:solidFill>
                  <a:srgbClr val="3C3C3B"/>
                </a:solidFill>
                <a:latin typeface="Calibri"/>
                <a:cs typeface="Calibri"/>
              </a:rPr>
              <a:t>More</a:t>
            </a:r>
            <a:r>
              <a:rPr sz="1100" spc="-25">
                <a:solidFill>
                  <a:srgbClr val="3C3C3B"/>
                </a:solidFill>
                <a:latin typeface="Calibri"/>
                <a:cs typeface="Calibri"/>
              </a:rPr>
              <a:t> </a:t>
            </a:r>
            <a:r>
              <a:rPr sz="1100" spc="10">
                <a:solidFill>
                  <a:srgbClr val="3C3C3B"/>
                </a:solidFill>
                <a:latin typeface="Calibri"/>
                <a:cs typeface="Calibri"/>
              </a:rPr>
              <a:t>comprehensive</a:t>
            </a:r>
            <a:r>
              <a:rPr sz="1100" spc="-20">
                <a:solidFill>
                  <a:srgbClr val="3C3C3B"/>
                </a:solidFill>
                <a:latin typeface="Calibri"/>
                <a:cs typeface="Calibri"/>
              </a:rPr>
              <a:t> </a:t>
            </a:r>
            <a:r>
              <a:rPr sz="1100" spc="15">
                <a:solidFill>
                  <a:srgbClr val="3C3C3B"/>
                </a:solidFill>
                <a:latin typeface="Calibri"/>
                <a:cs typeface="Calibri"/>
              </a:rPr>
              <a:t>multi-select</a:t>
            </a:r>
            <a:r>
              <a:rPr sz="1100" spc="-20">
                <a:solidFill>
                  <a:srgbClr val="3C3C3B"/>
                </a:solidFill>
                <a:latin typeface="Calibri"/>
                <a:cs typeface="Calibri"/>
              </a:rPr>
              <a:t> </a:t>
            </a:r>
            <a:r>
              <a:rPr sz="1100" spc="5">
                <a:solidFill>
                  <a:srgbClr val="3C3C3B"/>
                </a:solidFill>
                <a:latin typeface="Calibri"/>
                <a:cs typeface="Calibri"/>
              </a:rPr>
              <a:t>filters</a:t>
            </a:r>
            <a:r>
              <a:rPr sz="1100" spc="-20">
                <a:solidFill>
                  <a:srgbClr val="3C3C3B"/>
                </a:solidFill>
                <a:latin typeface="Calibri"/>
                <a:cs typeface="Calibri"/>
              </a:rPr>
              <a:t> – </a:t>
            </a:r>
            <a:r>
              <a:rPr sz="1100" b="1" spc="5">
                <a:solidFill>
                  <a:srgbClr val="7DB928"/>
                </a:solidFill>
                <a:latin typeface="Calibri"/>
                <a:cs typeface="Calibri"/>
              </a:rPr>
              <a:t>Action:</a:t>
            </a:r>
            <a:r>
              <a:rPr sz="1100" b="1" spc="-20">
                <a:solidFill>
                  <a:srgbClr val="7DB928"/>
                </a:solidFill>
                <a:latin typeface="Calibri"/>
                <a:cs typeface="Calibri"/>
              </a:rPr>
              <a:t> </a:t>
            </a:r>
            <a:r>
              <a:rPr sz="1100" b="1" spc="15">
                <a:solidFill>
                  <a:srgbClr val="7DB928"/>
                </a:solidFill>
                <a:latin typeface="Calibri"/>
                <a:cs typeface="Calibri"/>
              </a:rPr>
              <a:t>Improve</a:t>
            </a:r>
            <a:r>
              <a:rPr sz="1100" b="1" spc="-20">
                <a:solidFill>
                  <a:srgbClr val="7DB928"/>
                </a:solidFill>
                <a:latin typeface="Calibri"/>
                <a:cs typeface="Calibri"/>
              </a:rPr>
              <a:t> </a:t>
            </a:r>
            <a:r>
              <a:rPr sz="1100" b="1" spc="20">
                <a:solidFill>
                  <a:srgbClr val="7DB928"/>
                </a:solidFill>
                <a:latin typeface="Calibri"/>
                <a:cs typeface="Calibri"/>
              </a:rPr>
              <a:t>multi-select</a:t>
            </a:r>
            <a:r>
              <a:rPr sz="1100" b="1" spc="-20">
                <a:solidFill>
                  <a:srgbClr val="7DB928"/>
                </a:solidFill>
                <a:latin typeface="Calibri"/>
                <a:cs typeface="Calibri"/>
              </a:rPr>
              <a:t> </a:t>
            </a:r>
            <a:r>
              <a:rPr sz="1100" b="1" spc="10">
                <a:solidFill>
                  <a:srgbClr val="7DB928"/>
                </a:solidFill>
                <a:latin typeface="Calibri"/>
                <a:cs typeface="Calibri"/>
              </a:rPr>
              <a:t>filters</a:t>
            </a:r>
            <a:endParaRPr sz="1100">
              <a:latin typeface="Calibri"/>
              <a:cs typeface="Calibri"/>
            </a:endParaRPr>
          </a:p>
          <a:p>
            <a:pPr marL="192405" marR="183515" indent="-192405">
              <a:lnSpc>
                <a:spcPct val="106100"/>
              </a:lnSpc>
              <a:buChar char="•"/>
              <a:tabLst>
                <a:tab pos="192405" algn="l"/>
                <a:tab pos="193040" algn="l"/>
              </a:tabLst>
            </a:pPr>
            <a:r>
              <a:rPr sz="1100" spc="20">
                <a:solidFill>
                  <a:srgbClr val="3C3C3B"/>
                </a:solidFill>
                <a:latin typeface="Calibri"/>
                <a:cs typeface="Calibri"/>
              </a:rPr>
              <a:t>‘Load</a:t>
            </a:r>
            <a:r>
              <a:rPr sz="1100" spc="-25">
                <a:solidFill>
                  <a:srgbClr val="3C3C3B"/>
                </a:solidFill>
                <a:latin typeface="Calibri"/>
                <a:cs typeface="Calibri"/>
              </a:rPr>
              <a:t> </a:t>
            </a:r>
            <a:r>
              <a:rPr sz="1100">
                <a:solidFill>
                  <a:srgbClr val="3C3C3B"/>
                </a:solidFill>
                <a:latin typeface="Calibri"/>
                <a:cs typeface="Calibri"/>
              </a:rPr>
              <a:t>more’</a:t>
            </a:r>
            <a:r>
              <a:rPr sz="1100" spc="-20">
                <a:solidFill>
                  <a:srgbClr val="3C3C3B"/>
                </a:solidFill>
                <a:latin typeface="Calibri"/>
                <a:cs typeface="Calibri"/>
              </a:rPr>
              <a:t> </a:t>
            </a:r>
            <a:r>
              <a:rPr sz="1100" spc="5">
                <a:solidFill>
                  <a:srgbClr val="3C3C3B"/>
                </a:solidFill>
                <a:latin typeface="Calibri"/>
                <a:cs typeface="Calibri"/>
              </a:rPr>
              <a:t>button</a:t>
            </a:r>
            <a:r>
              <a:rPr sz="1100" spc="-25">
                <a:solidFill>
                  <a:srgbClr val="3C3C3B"/>
                </a:solidFill>
                <a:latin typeface="Calibri"/>
                <a:cs typeface="Calibri"/>
              </a:rPr>
              <a:t> </a:t>
            </a:r>
            <a:r>
              <a:rPr sz="1100" spc="-20">
                <a:solidFill>
                  <a:srgbClr val="3C3C3B"/>
                </a:solidFill>
                <a:latin typeface="Calibri"/>
                <a:cs typeface="Calibri"/>
              </a:rPr>
              <a:t>– </a:t>
            </a:r>
            <a:r>
              <a:rPr sz="1100" b="1" spc="5">
                <a:solidFill>
                  <a:srgbClr val="7DB928"/>
                </a:solidFill>
                <a:latin typeface="Calibri"/>
                <a:cs typeface="Calibri"/>
              </a:rPr>
              <a:t>Action:</a:t>
            </a:r>
            <a:r>
              <a:rPr sz="1100" b="1" spc="-20">
                <a:solidFill>
                  <a:srgbClr val="7DB928"/>
                </a:solidFill>
                <a:latin typeface="Calibri"/>
                <a:cs typeface="Calibri"/>
              </a:rPr>
              <a:t> </a:t>
            </a:r>
            <a:r>
              <a:rPr sz="1100" b="1" spc="25">
                <a:solidFill>
                  <a:srgbClr val="7DB928"/>
                </a:solidFill>
                <a:latin typeface="Calibri"/>
                <a:cs typeface="Calibri"/>
              </a:rPr>
              <a:t>‘Load</a:t>
            </a:r>
            <a:r>
              <a:rPr sz="1100" b="1" spc="-25">
                <a:solidFill>
                  <a:srgbClr val="7DB928"/>
                </a:solidFill>
                <a:latin typeface="Calibri"/>
                <a:cs typeface="Calibri"/>
              </a:rPr>
              <a:t> </a:t>
            </a:r>
            <a:r>
              <a:rPr sz="1100" b="1" spc="10">
                <a:solidFill>
                  <a:srgbClr val="7DB928"/>
                </a:solidFill>
                <a:latin typeface="Calibri"/>
                <a:cs typeface="Calibri"/>
              </a:rPr>
              <a:t>more’</a:t>
            </a:r>
            <a:r>
              <a:rPr sz="1100" b="1" spc="-20">
                <a:solidFill>
                  <a:srgbClr val="7DB928"/>
                </a:solidFill>
                <a:latin typeface="Calibri"/>
                <a:cs typeface="Calibri"/>
              </a:rPr>
              <a:t> </a:t>
            </a:r>
            <a:r>
              <a:rPr sz="1100" b="1" spc="10">
                <a:solidFill>
                  <a:srgbClr val="7DB928"/>
                </a:solidFill>
                <a:latin typeface="Calibri"/>
                <a:cs typeface="Calibri"/>
              </a:rPr>
              <a:t>button</a:t>
            </a:r>
            <a:r>
              <a:rPr sz="1100" b="1" spc="-20">
                <a:solidFill>
                  <a:srgbClr val="7DB928"/>
                </a:solidFill>
                <a:latin typeface="Calibri"/>
                <a:cs typeface="Calibri"/>
              </a:rPr>
              <a:t> </a:t>
            </a:r>
            <a:r>
              <a:rPr sz="1100" b="1" spc="5">
                <a:solidFill>
                  <a:srgbClr val="7DB928"/>
                </a:solidFill>
                <a:latin typeface="Calibri"/>
                <a:cs typeface="Calibri"/>
              </a:rPr>
              <a:t>to</a:t>
            </a:r>
            <a:r>
              <a:rPr sz="1100" b="1" spc="-25">
                <a:solidFill>
                  <a:srgbClr val="7DB928"/>
                </a:solidFill>
                <a:latin typeface="Calibri"/>
                <a:cs typeface="Calibri"/>
              </a:rPr>
              <a:t> </a:t>
            </a:r>
            <a:r>
              <a:rPr sz="1100" b="1" spc="15">
                <a:solidFill>
                  <a:srgbClr val="7DB928"/>
                </a:solidFill>
                <a:latin typeface="Calibri"/>
                <a:cs typeface="Calibri"/>
              </a:rPr>
              <a:t>replace</a:t>
            </a:r>
            <a:r>
              <a:rPr sz="1100" b="1" spc="-20">
                <a:solidFill>
                  <a:srgbClr val="7DB928"/>
                </a:solidFill>
                <a:latin typeface="Calibri"/>
                <a:cs typeface="Calibri"/>
              </a:rPr>
              <a:t> </a:t>
            </a:r>
            <a:r>
              <a:rPr sz="1100" b="1" spc="20">
                <a:solidFill>
                  <a:srgbClr val="7DB928"/>
                </a:solidFill>
                <a:latin typeface="Calibri"/>
                <a:cs typeface="Calibri"/>
              </a:rPr>
              <a:t>pagination</a:t>
            </a:r>
            <a:r>
              <a:rPr sz="1100" b="1" spc="-25">
                <a:solidFill>
                  <a:srgbClr val="7DB928"/>
                </a:solidFill>
                <a:latin typeface="Calibri"/>
                <a:cs typeface="Calibri"/>
              </a:rPr>
              <a:t> </a:t>
            </a:r>
            <a:r>
              <a:rPr sz="1100" b="1" spc="15">
                <a:solidFill>
                  <a:srgbClr val="7DB928"/>
                </a:solidFill>
                <a:latin typeface="Calibri"/>
                <a:cs typeface="Calibri"/>
              </a:rPr>
              <a:t>on </a:t>
            </a:r>
            <a:r>
              <a:rPr sz="1100" b="1" spc="-229">
                <a:solidFill>
                  <a:srgbClr val="7DB928"/>
                </a:solidFill>
                <a:latin typeface="Calibri"/>
                <a:cs typeface="Calibri"/>
              </a:rPr>
              <a:t> </a:t>
            </a:r>
            <a:r>
              <a:rPr sz="1100" b="1" spc="10">
                <a:solidFill>
                  <a:srgbClr val="7DB928"/>
                </a:solidFill>
                <a:latin typeface="Calibri"/>
                <a:cs typeface="Calibri"/>
              </a:rPr>
              <a:t>aisle/shelf</a:t>
            </a:r>
            <a:endParaRPr sz="1100">
              <a:latin typeface="Calibri"/>
              <a:cs typeface="Calibri"/>
            </a:endParaRPr>
          </a:p>
          <a:p>
            <a:pPr marL="192405" indent="-180340">
              <a:lnSpc>
                <a:spcPct val="100000"/>
              </a:lnSpc>
              <a:spcBef>
                <a:spcPts val="80"/>
              </a:spcBef>
              <a:buChar char="•"/>
              <a:tabLst>
                <a:tab pos="192405" algn="l"/>
                <a:tab pos="193040" algn="l"/>
              </a:tabLst>
            </a:pPr>
            <a:r>
              <a:rPr sz="1100" spc="35">
                <a:solidFill>
                  <a:srgbClr val="3C3C3B"/>
                </a:solidFill>
                <a:latin typeface="Calibri"/>
                <a:cs typeface="Calibri"/>
              </a:rPr>
              <a:t>Shop</a:t>
            </a:r>
            <a:r>
              <a:rPr sz="1100" spc="-35">
                <a:solidFill>
                  <a:srgbClr val="3C3C3B"/>
                </a:solidFill>
                <a:latin typeface="Calibri"/>
                <a:cs typeface="Calibri"/>
              </a:rPr>
              <a:t> </a:t>
            </a:r>
            <a:r>
              <a:rPr sz="1100" spc="15">
                <a:solidFill>
                  <a:srgbClr val="3C3C3B"/>
                </a:solidFill>
                <a:latin typeface="Calibri"/>
                <a:cs typeface="Calibri"/>
              </a:rPr>
              <a:t>pages</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10">
                <a:solidFill>
                  <a:srgbClr val="3C3C3B"/>
                </a:solidFill>
                <a:latin typeface="Calibri"/>
                <a:cs typeface="Calibri"/>
              </a:rPr>
              <a:t>be</a:t>
            </a:r>
            <a:r>
              <a:rPr sz="1100" spc="-30">
                <a:solidFill>
                  <a:srgbClr val="3C3C3B"/>
                </a:solidFill>
                <a:latin typeface="Calibri"/>
                <a:cs typeface="Calibri"/>
              </a:rPr>
              <a:t> </a:t>
            </a:r>
            <a:r>
              <a:rPr sz="1100" spc="15">
                <a:solidFill>
                  <a:srgbClr val="3C3C3B"/>
                </a:solidFill>
                <a:latin typeface="Calibri"/>
                <a:cs typeface="Calibri"/>
              </a:rPr>
              <a:t>redesigned</a:t>
            </a:r>
            <a:r>
              <a:rPr sz="1100" spc="-30">
                <a:solidFill>
                  <a:srgbClr val="3C3C3B"/>
                </a:solidFill>
                <a:latin typeface="Calibri"/>
                <a:cs typeface="Calibri"/>
              </a:rPr>
              <a:t> </a:t>
            </a:r>
            <a:r>
              <a:rPr sz="1100" spc="25">
                <a:solidFill>
                  <a:srgbClr val="3C3C3B"/>
                </a:solidFill>
                <a:latin typeface="Calibri"/>
                <a:cs typeface="Calibri"/>
              </a:rPr>
              <a:t>as</a:t>
            </a:r>
            <a:r>
              <a:rPr sz="1100" spc="-30">
                <a:solidFill>
                  <a:srgbClr val="3C3C3B"/>
                </a:solidFill>
                <a:latin typeface="Calibri"/>
                <a:cs typeface="Calibri"/>
              </a:rPr>
              <a:t> </a:t>
            </a:r>
            <a:r>
              <a:rPr sz="1100" spc="10">
                <a:solidFill>
                  <a:srgbClr val="3C3C3B"/>
                </a:solidFill>
                <a:latin typeface="Calibri"/>
                <a:cs typeface="Calibri"/>
              </a:rPr>
              <a:t>part</a:t>
            </a:r>
            <a:r>
              <a:rPr sz="1100" spc="-30">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5">
                <a:solidFill>
                  <a:srgbClr val="3C3C3B"/>
                </a:solidFill>
                <a:latin typeface="Calibri"/>
                <a:cs typeface="Calibri"/>
              </a:rPr>
              <a:t>the</a:t>
            </a:r>
            <a:r>
              <a:rPr sz="1100" spc="-30">
                <a:solidFill>
                  <a:srgbClr val="3C3C3B"/>
                </a:solidFill>
                <a:latin typeface="Calibri"/>
                <a:cs typeface="Calibri"/>
              </a:rPr>
              <a:t> </a:t>
            </a:r>
            <a:r>
              <a:rPr sz="1100" spc="5">
                <a:solidFill>
                  <a:srgbClr val="3C3C3B"/>
                </a:solidFill>
                <a:latin typeface="Calibri"/>
                <a:cs typeface="Calibri"/>
              </a:rPr>
              <a:t>App</a:t>
            </a:r>
            <a:r>
              <a:rPr sz="1100" spc="-30">
                <a:solidFill>
                  <a:srgbClr val="3C3C3B"/>
                </a:solidFill>
                <a:latin typeface="Calibri"/>
                <a:cs typeface="Calibri"/>
              </a:rPr>
              <a:t> </a:t>
            </a:r>
            <a:r>
              <a:rPr sz="1100" spc="15">
                <a:solidFill>
                  <a:srgbClr val="3C3C3B"/>
                </a:solidFill>
                <a:latin typeface="Calibri"/>
                <a:cs typeface="Calibri"/>
              </a:rPr>
              <a:t>rebuild</a:t>
            </a:r>
            <a:r>
              <a:rPr sz="1100" spc="-30">
                <a:solidFill>
                  <a:srgbClr val="3C3C3B"/>
                </a:solidFill>
                <a:latin typeface="Calibri"/>
                <a:cs typeface="Calibri"/>
              </a:rPr>
              <a:t> </a:t>
            </a:r>
            <a:r>
              <a:rPr sz="1100" spc="-20">
                <a:solidFill>
                  <a:srgbClr val="3C3C3B"/>
                </a:solidFill>
                <a:latin typeface="Calibri"/>
                <a:cs typeface="Calibri"/>
              </a:rPr>
              <a:t>–</a:t>
            </a:r>
            <a:r>
              <a:rPr sz="1100" spc="-30">
                <a:solidFill>
                  <a:srgbClr val="3C3C3B"/>
                </a:solidFill>
                <a:latin typeface="Calibri"/>
                <a:cs typeface="Calibri"/>
              </a:rPr>
              <a:t> </a:t>
            </a:r>
            <a:r>
              <a:rPr sz="1100" spc="20">
                <a:solidFill>
                  <a:srgbClr val="3C3C3B"/>
                </a:solidFill>
                <a:latin typeface="Calibri"/>
                <a:cs typeface="Calibri"/>
              </a:rPr>
              <a:t>phase</a:t>
            </a:r>
            <a:r>
              <a:rPr sz="1100" spc="-30">
                <a:solidFill>
                  <a:srgbClr val="3C3C3B"/>
                </a:solidFill>
                <a:latin typeface="Calibri"/>
                <a:cs typeface="Calibri"/>
              </a:rPr>
              <a:t> </a:t>
            </a:r>
            <a:r>
              <a:rPr sz="1100" spc="-15">
                <a:solidFill>
                  <a:srgbClr val="3C3C3B"/>
                </a:solidFill>
                <a:latin typeface="Calibri"/>
                <a:cs typeface="Calibri"/>
              </a:rPr>
              <a:t>1</a:t>
            </a:r>
            <a:endParaRPr sz="1100">
              <a:latin typeface="Calibri"/>
              <a:cs typeface="Calibri"/>
            </a:endParaRPr>
          </a:p>
        </p:txBody>
      </p:sp>
      <p:pic>
        <p:nvPicPr>
          <p:cNvPr id="18" name="object 18"/>
          <p:cNvPicPr/>
          <p:nvPr/>
        </p:nvPicPr>
        <p:blipFill>
          <a:blip r:embed="rId5" cstate="print"/>
          <a:stretch>
            <a:fillRect/>
          </a:stretch>
        </p:blipFill>
        <p:spPr>
          <a:xfrm>
            <a:off x="5581650" y="4252435"/>
            <a:ext cx="5120830" cy="3776814"/>
          </a:xfrm>
          <a:prstGeom prst="rect">
            <a:avLst/>
          </a:prstGeom>
        </p:spPr>
      </p:pic>
      <p:sp>
        <p:nvSpPr>
          <p:cNvPr id="19" name="object 28">
            <a:extLst>
              <a:ext uri="{FF2B5EF4-FFF2-40B4-BE49-F238E27FC236}">
                <a16:creationId xmlns:a16="http://schemas.microsoft.com/office/drawing/2014/main" id="{5FBE9C9F-78B6-46F2-834D-4140CD2DC487}"/>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6" action="ppaction://hlinksldjump"/>
              </a:rPr>
              <a:t>Back</a:t>
            </a:r>
            <a:r>
              <a:rPr sz="1200" b="1" u="sng" spc="-60">
                <a:solidFill>
                  <a:srgbClr val="0073B1"/>
                </a:solidFill>
                <a:uFill>
                  <a:solidFill>
                    <a:srgbClr val="0073B1"/>
                  </a:solidFill>
                </a:uFill>
                <a:latin typeface="Calibri"/>
                <a:cs typeface="Calibri"/>
                <a:hlinkClick r:id="rId6" action="ppaction://hlinksldjump"/>
              </a:rPr>
              <a:t> </a:t>
            </a:r>
            <a:r>
              <a:rPr sz="1200" b="1" u="sng" spc="5">
                <a:solidFill>
                  <a:srgbClr val="0073B1"/>
                </a:solidFill>
                <a:uFill>
                  <a:solidFill>
                    <a:srgbClr val="0073B1"/>
                  </a:solidFill>
                </a:uFill>
                <a:latin typeface="Calibri"/>
                <a:cs typeface="Calibri"/>
                <a:hlinkClick r:id="rId6" action="ppaction://hlinksldjump"/>
              </a:rPr>
              <a:t>to</a:t>
            </a:r>
            <a:r>
              <a:rPr sz="1200" b="1" u="sng" spc="-55">
                <a:solidFill>
                  <a:srgbClr val="0073B1"/>
                </a:solidFill>
                <a:uFill>
                  <a:solidFill>
                    <a:srgbClr val="0073B1"/>
                  </a:solidFill>
                </a:uFill>
                <a:latin typeface="Calibri"/>
                <a:cs typeface="Calibri"/>
                <a:hlinkClick r:id="rId6" action="ppaction://hlinksldjump"/>
              </a:rPr>
              <a:t> </a:t>
            </a:r>
            <a:r>
              <a:rPr sz="1200" b="1" u="sng" spc="20">
                <a:solidFill>
                  <a:srgbClr val="0073B1"/>
                </a:solidFill>
                <a:uFill>
                  <a:solidFill>
                    <a:srgbClr val="0073B1"/>
                  </a:solidFill>
                </a:uFill>
                <a:latin typeface="Calibri"/>
                <a:cs typeface="Calibri"/>
                <a:hlinkClick r:id="rId6" action="ppaction://hlinksldjump"/>
              </a:rPr>
              <a:t>index</a:t>
            </a:r>
            <a:r>
              <a:rPr sz="1200" b="1" u="sng" spc="-55">
                <a:solidFill>
                  <a:srgbClr val="0073B1"/>
                </a:solidFill>
                <a:uFill>
                  <a:solidFill>
                    <a:srgbClr val="0073B1"/>
                  </a:solidFill>
                </a:uFill>
                <a:latin typeface="Calibri"/>
                <a:cs typeface="Calibri"/>
                <a:hlinkClick r:id="rId6"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225679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45"/>
              <a:t>Fil</a:t>
            </a:r>
            <a:r>
              <a:rPr spc="-85"/>
              <a:t>t</a:t>
            </a:r>
            <a:r>
              <a:rPr spc="-90"/>
              <a:t>er</a:t>
            </a:r>
            <a:r>
              <a:rPr spc="30"/>
              <a:t>s</a:t>
            </a:r>
            <a:r>
              <a:rPr spc="-204"/>
              <a:t> </a:t>
            </a:r>
            <a:r>
              <a:rPr spc="-20"/>
              <a:t>and</a:t>
            </a:r>
            <a:r>
              <a:rPr spc="-204"/>
              <a:t> </a:t>
            </a:r>
            <a:r>
              <a:rPr spc="-10"/>
              <a:t>sorting</a:t>
            </a:r>
          </a:p>
        </p:txBody>
      </p:sp>
      <p:graphicFrame>
        <p:nvGraphicFramePr>
          <p:cNvPr id="3" name="object 3"/>
          <p:cNvGraphicFramePr>
            <a:graphicFrameLocks noGrp="1"/>
          </p:cNvGraphicFramePr>
          <p:nvPr>
            <p:extLst>
              <p:ext uri="{D42A27DB-BD31-4B8C-83A1-F6EECF244321}">
                <p14:modId xmlns:p14="http://schemas.microsoft.com/office/powerpoint/2010/main" val="498026513"/>
              </p:ext>
            </p:extLst>
          </p:nvPr>
        </p:nvGraphicFramePr>
        <p:xfrm>
          <a:off x="363174" y="903828"/>
          <a:ext cx="14399256" cy="2638474"/>
        </p:xfrm>
        <a:graphic>
          <a:graphicData uri="http://schemas.openxmlformats.org/drawingml/2006/table">
            <a:tbl>
              <a:tblPr firstRow="1" bandRow="1">
                <a:tableStyleId>{2D5ABB26-0587-4C30-8999-92F81FD0307C}</a:tableStyleId>
              </a:tblPr>
              <a:tblGrid>
                <a:gridCol w="2045970">
                  <a:extLst>
                    <a:ext uri="{9D8B030D-6E8A-4147-A177-3AD203B41FA5}">
                      <a16:colId xmlns:a16="http://schemas.microsoft.com/office/drawing/2014/main" val="20000"/>
                    </a:ext>
                  </a:extLst>
                </a:gridCol>
                <a:gridCol w="1410334">
                  <a:extLst>
                    <a:ext uri="{9D8B030D-6E8A-4147-A177-3AD203B41FA5}">
                      <a16:colId xmlns:a16="http://schemas.microsoft.com/office/drawing/2014/main" val="20001"/>
                    </a:ext>
                  </a:extLst>
                </a:gridCol>
                <a:gridCol w="1341120">
                  <a:extLst>
                    <a:ext uri="{9D8B030D-6E8A-4147-A177-3AD203B41FA5}">
                      <a16:colId xmlns:a16="http://schemas.microsoft.com/office/drawing/2014/main" val="20002"/>
                    </a:ext>
                  </a:extLst>
                </a:gridCol>
                <a:gridCol w="1345564">
                  <a:extLst>
                    <a:ext uri="{9D8B030D-6E8A-4147-A177-3AD203B41FA5}">
                      <a16:colId xmlns:a16="http://schemas.microsoft.com/office/drawing/2014/main" val="20003"/>
                    </a:ext>
                  </a:extLst>
                </a:gridCol>
                <a:gridCol w="1334135">
                  <a:extLst>
                    <a:ext uri="{9D8B030D-6E8A-4147-A177-3AD203B41FA5}">
                      <a16:colId xmlns:a16="http://schemas.microsoft.com/office/drawing/2014/main" val="20004"/>
                    </a:ext>
                  </a:extLst>
                </a:gridCol>
                <a:gridCol w="1388109">
                  <a:extLst>
                    <a:ext uri="{9D8B030D-6E8A-4147-A177-3AD203B41FA5}">
                      <a16:colId xmlns:a16="http://schemas.microsoft.com/office/drawing/2014/main" val="20005"/>
                    </a:ext>
                  </a:extLst>
                </a:gridCol>
                <a:gridCol w="1430654">
                  <a:extLst>
                    <a:ext uri="{9D8B030D-6E8A-4147-A177-3AD203B41FA5}">
                      <a16:colId xmlns:a16="http://schemas.microsoft.com/office/drawing/2014/main" val="20006"/>
                    </a:ext>
                  </a:extLst>
                </a:gridCol>
                <a:gridCol w="1111250">
                  <a:extLst>
                    <a:ext uri="{9D8B030D-6E8A-4147-A177-3AD203B41FA5}">
                      <a16:colId xmlns:a16="http://schemas.microsoft.com/office/drawing/2014/main" val="20007"/>
                    </a:ext>
                  </a:extLst>
                </a:gridCol>
                <a:gridCol w="1623695">
                  <a:extLst>
                    <a:ext uri="{9D8B030D-6E8A-4147-A177-3AD203B41FA5}">
                      <a16:colId xmlns:a16="http://schemas.microsoft.com/office/drawing/2014/main" val="20008"/>
                    </a:ext>
                  </a:extLst>
                </a:gridCol>
                <a:gridCol w="1368425">
                  <a:extLst>
                    <a:ext uri="{9D8B030D-6E8A-4147-A177-3AD203B41FA5}">
                      <a16:colId xmlns:a16="http://schemas.microsoft.com/office/drawing/2014/main" val="20009"/>
                    </a:ext>
                  </a:extLst>
                </a:gridCol>
              </a:tblGrid>
              <a:tr h="212175">
                <a:tc>
                  <a:txBody>
                    <a:bodyPr/>
                    <a:lstStyle/>
                    <a:p>
                      <a:pPr>
                        <a:lnSpc>
                          <a:spcPct val="100000"/>
                        </a:lnSpc>
                        <a:tabLst>
                          <a:tab pos="719455"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41910">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26670">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49530">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82550">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62865">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255904">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extLst>
                  <a:ext uri="{0D108BD9-81ED-4DB2-BD59-A6C34878D82A}">
                    <a16:rowId xmlns:a16="http://schemas.microsoft.com/office/drawing/2014/main" val="10001"/>
                  </a:ext>
                </a:extLst>
              </a:tr>
              <a:tr h="262265">
                <a:tc>
                  <a:txBody>
                    <a:bodyPr/>
                    <a:lstStyle/>
                    <a:p>
                      <a:pPr marL="719455">
                        <a:lnSpc>
                          <a:spcPct val="100000"/>
                        </a:lnSpc>
                        <a:spcBef>
                          <a:spcPts val="590"/>
                        </a:spcBef>
                      </a:pPr>
                      <a:r>
                        <a:rPr sz="1100">
                          <a:solidFill>
                            <a:srgbClr val="3C3C3B"/>
                          </a:solidFill>
                          <a:latin typeface="Calibri"/>
                          <a:cs typeface="Calibri"/>
                        </a:rPr>
                        <a:t>Multi-select</a:t>
                      </a:r>
                      <a:r>
                        <a:rPr sz="1100" spc="-65">
                          <a:solidFill>
                            <a:srgbClr val="3C3C3B"/>
                          </a:solidFill>
                          <a:latin typeface="Calibri"/>
                          <a:cs typeface="Calibri"/>
                        </a:rPr>
                        <a:t> </a:t>
                      </a:r>
                      <a:r>
                        <a:rPr sz="1100" spc="15">
                          <a:solidFill>
                            <a:srgbClr val="3C3C3B"/>
                          </a:solidFill>
                          <a:latin typeface="Calibri"/>
                          <a:cs typeface="Calibri"/>
                        </a:rPr>
                        <a:t>drop-</a:t>
                      </a:r>
                      <a:endParaRPr sz="1100">
                        <a:latin typeface="Calibri"/>
                        <a:cs typeface="Calibri"/>
                      </a:endParaRPr>
                    </a:p>
                  </a:txBody>
                  <a:tcPr marL="0" marR="0" marT="74930" marB="0"/>
                </a:tc>
                <a:tc>
                  <a:txBody>
                    <a:bodyPr/>
                    <a:lstStyle/>
                    <a:p>
                      <a:pPr marL="41910">
                        <a:lnSpc>
                          <a:spcPct val="100000"/>
                        </a:lnSpc>
                        <a:spcBef>
                          <a:spcPts val="590"/>
                        </a:spcBef>
                      </a:pPr>
                      <a:r>
                        <a:rPr sz="1100" u="sng" spc="15">
                          <a:solidFill>
                            <a:srgbClr val="3C3C3B"/>
                          </a:solidFill>
                          <a:uFill>
                            <a:solidFill>
                              <a:srgbClr val="3C3C3B"/>
                            </a:solidFill>
                          </a:uFill>
                          <a:latin typeface="Calibri"/>
                          <a:cs typeface="Calibri"/>
                        </a:rPr>
                        <a:t>Collapse/expand</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tc>
                  <a:txBody>
                    <a:bodyPr/>
                    <a:lstStyle/>
                    <a:p>
                      <a:pPr>
                        <a:lnSpc>
                          <a:spcPct val="100000"/>
                        </a:lnSpc>
                        <a:spcBef>
                          <a:spcPts val="590"/>
                        </a:spcBef>
                      </a:pPr>
                      <a:r>
                        <a:rPr sz="1100" spc="15">
                          <a:solidFill>
                            <a:srgbClr val="3C3C3B"/>
                          </a:solidFill>
                          <a:latin typeface="Calibri"/>
                          <a:cs typeface="Calibri"/>
                        </a:rPr>
                        <a:t>Collapse/expand</a:t>
                      </a:r>
                      <a:endParaRPr sz="1100">
                        <a:latin typeface="Calibri"/>
                        <a:cs typeface="Calibri"/>
                      </a:endParaRPr>
                    </a:p>
                  </a:txBody>
                  <a:tcPr marL="0" marR="0" marT="74930" marB="0"/>
                </a:tc>
                <a:tc>
                  <a:txBody>
                    <a:bodyPr/>
                    <a:lstStyle/>
                    <a:p>
                      <a:pPr marL="26670">
                        <a:lnSpc>
                          <a:spcPct val="100000"/>
                        </a:lnSpc>
                        <a:spcBef>
                          <a:spcPts val="595"/>
                        </a:spcBef>
                      </a:pPr>
                      <a:r>
                        <a:rPr sz="1100">
                          <a:solidFill>
                            <a:srgbClr val="3C3C3B"/>
                          </a:solidFill>
                          <a:latin typeface="Calibri"/>
                          <a:cs typeface="Calibri"/>
                        </a:rPr>
                        <a:t>Multi-select</a:t>
                      </a:r>
                      <a:r>
                        <a:rPr sz="1100" spc="-50">
                          <a:solidFill>
                            <a:srgbClr val="3C3C3B"/>
                          </a:solidFill>
                          <a:latin typeface="Calibri"/>
                          <a:cs typeface="Calibri"/>
                        </a:rPr>
                        <a:t> </a:t>
                      </a:r>
                      <a:r>
                        <a:rPr sz="1100">
                          <a:solidFill>
                            <a:srgbClr val="3C3C3B"/>
                          </a:solidFill>
                          <a:latin typeface="Calibri"/>
                          <a:cs typeface="Calibri"/>
                        </a:rPr>
                        <a:t>left-side</a:t>
                      </a:r>
                      <a:endParaRPr sz="1100">
                        <a:latin typeface="Calibri"/>
                        <a:cs typeface="Calibri"/>
                      </a:endParaRPr>
                    </a:p>
                  </a:txBody>
                  <a:tcPr marL="0" marR="0" marT="75565" marB="0"/>
                </a:tc>
                <a:tc>
                  <a:txBody>
                    <a:bodyPr/>
                    <a:lstStyle/>
                    <a:p>
                      <a:pPr marL="49530">
                        <a:lnSpc>
                          <a:spcPct val="100000"/>
                        </a:lnSpc>
                        <a:spcBef>
                          <a:spcPts val="590"/>
                        </a:spcBef>
                      </a:pPr>
                      <a:r>
                        <a:rPr sz="1100">
                          <a:solidFill>
                            <a:srgbClr val="3C3C3B"/>
                          </a:solidFill>
                          <a:latin typeface="Calibri"/>
                          <a:cs typeface="Calibri"/>
                        </a:rPr>
                        <a:t>Multi-select</a:t>
                      </a:r>
                      <a:r>
                        <a:rPr sz="1100" spc="-50">
                          <a:solidFill>
                            <a:srgbClr val="3C3C3B"/>
                          </a:solidFill>
                          <a:latin typeface="Calibri"/>
                          <a:cs typeface="Calibri"/>
                        </a:rPr>
                        <a:t> </a:t>
                      </a:r>
                      <a:r>
                        <a:rPr sz="1100">
                          <a:solidFill>
                            <a:srgbClr val="3C3C3B"/>
                          </a:solidFill>
                          <a:latin typeface="Calibri"/>
                          <a:cs typeface="Calibri"/>
                        </a:rPr>
                        <a:t>left-side</a:t>
                      </a:r>
                      <a:endParaRPr sz="1100">
                        <a:latin typeface="Calibri"/>
                        <a:cs typeface="Calibri"/>
                      </a:endParaRPr>
                    </a:p>
                  </a:txBody>
                  <a:tcPr marL="0" marR="0" marT="74930" marB="0"/>
                </a:tc>
                <a:tc>
                  <a:txBody>
                    <a:bodyPr/>
                    <a:lstStyle/>
                    <a:p>
                      <a:pPr marL="83185">
                        <a:lnSpc>
                          <a:spcPct val="100000"/>
                        </a:lnSpc>
                        <a:spcBef>
                          <a:spcPts val="590"/>
                        </a:spcBef>
                      </a:pPr>
                      <a:r>
                        <a:rPr sz="1100">
                          <a:solidFill>
                            <a:srgbClr val="3C3C3B"/>
                          </a:solidFill>
                          <a:latin typeface="Calibri"/>
                          <a:cs typeface="Calibri"/>
                        </a:rPr>
                        <a:t>Multi-select</a:t>
                      </a:r>
                      <a:r>
                        <a:rPr sz="1100" spc="-60">
                          <a:solidFill>
                            <a:srgbClr val="3C3C3B"/>
                          </a:solidFill>
                          <a:latin typeface="Calibri"/>
                          <a:cs typeface="Calibri"/>
                        </a:rPr>
                        <a:t> </a:t>
                      </a:r>
                      <a:r>
                        <a:rPr sz="1100" spc="5">
                          <a:solidFill>
                            <a:srgbClr val="3C3C3B"/>
                          </a:solidFill>
                          <a:latin typeface="Calibri"/>
                          <a:cs typeface="Calibri"/>
                        </a:rPr>
                        <a:t>filters</a:t>
                      </a:r>
                      <a:endParaRPr sz="1100">
                        <a:latin typeface="Calibri"/>
                        <a:cs typeface="Calibri"/>
                      </a:endParaRPr>
                    </a:p>
                  </a:txBody>
                  <a:tcPr marL="0" marR="0" marT="74930" marB="0"/>
                </a:tc>
                <a:tc>
                  <a:txBody>
                    <a:bodyPr/>
                    <a:lstStyle/>
                    <a:p>
                      <a:pPr marL="62865">
                        <a:lnSpc>
                          <a:spcPct val="100000"/>
                        </a:lnSpc>
                        <a:spcBef>
                          <a:spcPts val="595"/>
                        </a:spcBef>
                      </a:pPr>
                      <a:r>
                        <a:rPr sz="1100">
                          <a:solidFill>
                            <a:srgbClr val="3C3C3B"/>
                          </a:solidFill>
                          <a:latin typeface="Calibri"/>
                          <a:cs typeface="Calibri"/>
                        </a:rPr>
                        <a:t>Multi-select</a:t>
                      </a:r>
                      <a:r>
                        <a:rPr sz="1100" spc="-50">
                          <a:solidFill>
                            <a:srgbClr val="3C3C3B"/>
                          </a:solidFill>
                          <a:latin typeface="Calibri"/>
                          <a:cs typeface="Calibri"/>
                        </a:rPr>
                        <a:t> </a:t>
                      </a:r>
                      <a:r>
                        <a:rPr sz="1100">
                          <a:solidFill>
                            <a:srgbClr val="3C3C3B"/>
                          </a:solidFill>
                          <a:latin typeface="Calibri"/>
                          <a:cs typeface="Calibri"/>
                        </a:rPr>
                        <a:t>left-side</a:t>
                      </a:r>
                      <a:endParaRPr sz="1100">
                        <a:latin typeface="Calibri"/>
                        <a:cs typeface="Calibri"/>
                      </a:endParaRPr>
                    </a:p>
                  </a:txBody>
                  <a:tcPr marL="0" marR="0" marT="75565" marB="0"/>
                </a:tc>
                <a:tc>
                  <a:txBody>
                    <a:bodyPr/>
                    <a:lstStyle/>
                    <a:p>
                      <a:pPr>
                        <a:lnSpc>
                          <a:spcPct val="100000"/>
                        </a:lnSpc>
                        <a:spcBef>
                          <a:spcPts val="595"/>
                        </a:spcBef>
                      </a:pPr>
                      <a:r>
                        <a:rPr sz="1100" spc="5">
                          <a:solidFill>
                            <a:srgbClr val="3C3C3B"/>
                          </a:solidFill>
                          <a:latin typeface="Calibri"/>
                          <a:cs typeface="Calibri"/>
                        </a:rPr>
                        <a:t>None</a:t>
                      </a:r>
                      <a:endParaRPr sz="1100">
                        <a:latin typeface="Calibri"/>
                        <a:cs typeface="Calibri"/>
                      </a:endParaRPr>
                    </a:p>
                  </a:txBody>
                  <a:tcPr marL="0" marR="0" marT="75565" marB="0"/>
                </a:tc>
                <a:tc>
                  <a:txBody>
                    <a:bodyPr/>
                    <a:lstStyle/>
                    <a:p>
                      <a:pPr marL="255904">
                        <a:lnSpc>
                          <a:spcPct val="100000"/>
                        </a:lnSpc>
                        <a:spcBef>
                          <a:spcPts val="595"/>
                        </a:spcBef>
                      </a:pPr>
                      <a:r>
                        <a:rPr sz="1100">
                          <a:solidFill>
                            <a:srgbClr val="3C3C3B"/>
                          </a:solidFill>
                          <a:latin typeface="Calibri"/>
                          <a:cs typeface="Calibri"/>
                        </a:rPr>
                        <a:t>Multi-select</a:t>
                      </a:r>
                      <a:r>
                        <a:rPr sz="1100" spc="-60">
                          <a:solidFill>
                            <a:srgbClr val="3C3C3B"/>
                          </a:solidFill>
                          <a:latin typeface="Calibri"/>
                          <a:cs typeface="Calibri"/>
                        </a:rPr>
                        <a:t> </a:t>
                      </a:r>
                      <a:r>
                        <a:rPr sz="1100" spc="5">
                          <a:solidFill>
                            <a:srgbClr val="3C3C3B"/>
                          </a:solidFill>
                          <a:latin typeface="Calibri"/>
                          <a:cs typeface="Calibri"/>
                        </a:rPr>
                        <a:t>left-hand</a:t>
                      </a:r>
                      <a:endParaRPr sz="1100">
                        <a:latin typeface="Calibri"/>
                        <a:cs typeface="Calibri"/>
                      </a:endParaRPr>
                    </a:p>
                  </a:txBody>
                  <a:tcPr marL="0" marR="0" marT="75565" marB="0"/>
                </a:tc>
                <a:tc>
                  <a:txBody>
                    <a:bodyPr/>
                    <a:lstStyle/>
                    <a:p>
                      <a:pPr>
                        <a:lnSpc>
                          <a:spcPct val="100000"/>
                        </a:lnSpc>
                        <a:spcBef>
                          <a:spcPts val="590"/>
                        </a:spcBef>
                      </a:pPr>
                      <a:r>
                        <a:rPr sz="1100" u="sng">
                          <a:solidFill>
                            <a:srgbClr val="3C3C3B"/>
                          </a:solidFill>
                          <a:uFill>
                            <a:solidFill>
                              <a:srgbClr val="3C3C3B"/>
                            </a:solidFill>
                          </a:uFill>
                          <a:latin typeface="Calibri"/>
                          <a:cs typeface="Calibri"/>
                        </a:rPr>
                        <a:t>Multi-select</a:t>
                      </a:r>
                      <a:r>
                        <a:rPr sz="1100" u="sng" spc="-5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left-side</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extLst>
                  <a:ext uri="{0D108BD9-81ED-4DB2-BD59-A6C34878D82A}">
                    <a16:rowId xmlns:a16="http://schemas.microsoft.com/office/drawing/2014/main" val="10002"/>
                  </a:ext>
                </a:extLst>
              </a:tr>
              <a:tr h="177838">
                <a:tc>
                  <a:txBody>
                    <a:bodyPr/>
                    <a:lstStyle/>
                    <a:p>
                      <a:pPr marL="719455">
                        <a:lnSpc>
                          <a:spcPts val="1250"/>
                        </a:lnSpc>
                      </a:pPr>
                      <a:r>
                        <a:rPr sz="1100" spc="15">
                          <a:solidFill>
                            <a:srgbClr val="3C3C3B"/>
                          </a:solidFill>
                          <a:latin typeface="Calibri"/>
                          <a:cs typeface="Calibri"/>
                        </a:rPr>
                        <a:t>down</a:t>
                      </a:r>
                      <a:r>
                        <a:rPr sz="1100" spc="-55">
                          <a:solidFill>
                            <a:srgbClr val="3C3C3B"/>
                          </a:solidFill>
                          <a:latin typeface="Calibri"/>
                          <a:cs typeface="Calibri"/>
                        </a:rPr>
                        <a:t> </a:t>
                      </a:r>
                      <a:r>
                        <a:rPr sz="1100" spc="10">
                          <a:solidFill>
                            <a:srgbClr val="3C3C3B"/>
                          </a:solidFill>
                          <a:latin typeface="Calibri"/>
                          <a:cs typeface="Calibri"/>
                        </a:rPr>
                        <a:t>dietary</a:t>
                      </a:r>
                      <a:r>
                        <a:rPr sz="1100" spc="-50">
                          <a:solidFill>
                            <a:srgbClr val="3C3C3B"/>
                          </a:solidFill>
                          <a:latin typeface="Calibri"/>
                          <a:cs typeface="Calibri"/>
                        </a:rPr>
                        <a:t> </a:t>
                      </a:r>
                      <a:r>
                        <a:rPr sz="1100" spc="-80">
                          <a:solidFill>
                            <a:srgbClr val="3C3C3B"/>
                          </a:solidFill>
                          <a:latin typeface="Calibri"/>
                          <a:cs typeface="Calibri"/>
                        </a:rPr>
                        <a:t>&amp;</a:t>
                      </a:r>
                      <a:endParaRPr sz="1100">
                        <a:latin typeface="Calibri"/>
                        <a:cs typeface="Calibri"/>
                      </a:endParaRPr>
                    </a:p>
                  </a:txBody>
                  <a:tcPr marL="0" marR="0" marT="0" marB="0"/>
                </a:tc>
                <a:tc>
                  <a:txBody>
                    <a:bodyPr/>
                    <a:lstStyle/>
                    <a:p>
                      <a:pPr marL="41910">
                        <a:lnSpc>
                          <a:spcPts val="1250"/>
                        </a:lnSpc>
                      </a:pPr>
                      <a:r>
                        <a:rPr sz="1100" u="sng" spc="15">
                          <a:solidFill>
                            <a:srgbClr val="3C3C3B"/>
                          </a:solidFill>
                          <a:uFill>
                            <a:solidFill>
                              <a:srgbClr val="3C3C3B"/>
                            </a:solidFill>
                          </a:uFill>
                          <a:latin typeface="Calibri"/>
                          <a:cs typeface="Calibri"/>
                        </a:rPr>
                        <a:t>multi-select</a:t>
                      </a:r>
                      <a:r>
                        <a:rPr sz="1100" u="sng" spc="-6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filters</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multi-select</a:t>
                      </a:r>
                      <a:r>
                        <a:rPr sz="1100" spc="-65">
                          <a:solidFill>
                            <a:srgbClr val="3C3C3B"/>
                          </a:solidFill>
                          <a:latin typeface="Calibri"/>
                          <a:cs typeface="Calibri"/>
                        </a:rPr>
                        <a:t> </a:t>
                      </a:r>
                      <a:r>
                        <a:rPr sz="1100" spc="5">
                          <a:solidFill>
                            <a:srgbClr val="3C3C3B"/>
                          </a:solidFill>
                          <a:latin typeface="Calibri"/>
                          <a:cs typeface="Calibri"/>
                        </a:rPr>
                        <a:t>filters</a:t>
                      </a:r>
                      <a:endParaRPr sz="1100">
                        <a:latin typeface="Calibri"/>
                        <a:cs typeface="Calibri"/>
                      </a:endParaRPr>
                    </a:p>
                  </a:txBody>
                  <a:tcPr marL="0" marR="0" marT="0" marB="0"/>
                </a:tc>
                <a:tc>
                  <a:txBody>
                    <a:bodyPr/>
                    <a:lstStyle/>
                    <a:p>
                      <a:pPr marL="26670">
                        <a:lnSpc>
                          <a:spcPts val="1250"/>
                        </a:lnSpc>
                      </a:pPr>
                      <a:r>
                        <a:rPr sz="1100" spc="5">
                          <a:solidFill>
                            <a:srgbClr val="3C3C3B"/>
                          </a:solidFill>
                          <a:latin typeface="Calibri"/>
                          <a:cs typeface="Calibri"/>
                        </a:rPr>
                        <a:t>filters</a:t>
                      </a:r>
                      <a:r>
                        <a:rPr sz="1100" spc="-50">
                          <a:solidFill>
                            <a:srgbClr val="3C3C3B"/>
                          </a:solidFill>
                          <a:latin typeface="Calibri"/>
                          <a:cs typeface="Calibri"/>
                        </a:rPr>
                        <a:t> </a:t>
                      </a:r>
                      <a:r>
                        <a:rPr sz="1100" spc="20">
                          <a:solidFill>
                            <a:srgbClr val="3C3C3B"/>
                          </a:solidFill>
                          <a:latin typeface="Calibri"/>
                          <a:cs typeface="Calibri"/>
                        </a:rPr>
                        <a:t>incl.</a:t>
                      </a:r>
                      <a:r>
                        <a:rPr sz="1100" spc="-50">
                          <a:solidFill>
                            <a:srgbClr val="3C3C3B"/>
                          </a:solidFill>
                          <a:latin typeface="Calibri"/>
                          <a:cs typeface="Calibri"/>
                        </a:rPr>
                        <a:t> </a:t>
                      </a:r>
                      <a:r>
                        <a:rPr sz="1100" spc="10">
                          <a:solidFill>
                            <a:srgbClr val="3C3C3B"/>
                          </a:solidFill>
                          <a:latin typeface="Calibri"/>
                          <a:cs typeface="Calibri"/>
                        </a:rPr>
                        <a:t>brand,</a:t>
                      </a:r>
                      <a:endParaRPr sz="1100">
                        <a:latin typeface="Calibri"/>
                        <a:cs typeface="Calibri"/>
                      </a:endParaRPr>
                    </a:p>
                  </a:txBody>
                  <a:tcPr marL="0" marR="0" marT="0" marB="0"/>
                </a:tc>
                <a:tc>
                  <a:txBody>
                    <a:bodyPr/>
                    <a:lstStyle/>
                    <a:p>
                      <a:pPr marL="49530">
                        <a:lnSpc>
                          <a:spcPts val="1250"/>
                        </a:lnSpc>
                      </a:pPr>
                      <a:r>
                        <a:rPr sz="1100" spc="5">
                          <a:solidFill>
                            <a:srgbClr val="3C3C3B"/>
                          </a:solidFill>
                          <a:latin typeface="Calibri"/>
                          <a:cs typeface="Calibri"/>
                        </a:rPr>
                        <a:t>filters</a:t>
                      </a:r>
                      <a:r>
                        <a:rPr sz="1100" spc="-50">
                          <a:solidFill>
                            <a:srgbClr val="3C3C3B"/>
                          </a:solidFill>
                          <a:latin typeface="Calibri"/>
                          <a:cs typeface="Calibri"/>
                        </a:rPr>
                        <a:t> </a:t>
                      </a:r>
                      <a:r>
                        <a:rPr sz="1100" spc="20">
                          <a:solidFill>
                            <a:srgbClr val="3C3C3B"/>
                          </a:solidFill>
                          <a:latin typeface="Calibri"/>
                          <a:cs typeface="Calibri"/>
                        </a:rPr>
                        <a:t>incl.</a:t>
                      </a:r>
                      <a:r>
                        <a:rPr sz="1100" spc="-50">
                          <a:solidFill>
                            <a:srgbClr val="3C3C3B"/>
                          </a:solidFill>
                          <a:latin typeface="Calibri"/>
                          <a:cs typeface="Calibri"/>
                        </a:rPr>
                        <a:t> </a:t>
                      </a:r>
                      <a:r>
                        <a:rPr sz="1100" spc="10">
                          <a:solidFill>
                            <a:srgbClr val="3C3C3B"/>
                          </a:solidFill>
                          <a:latin typeface="Calibri"/>
                          <a:cs typeface="Calibri"/>
                        </a:rPr>
                        <a:t>brand,</a:t>
                      </a:r>
                      <a:endParaRPr sz="1100">
                        <a:latin typeface="Calibri"/>
                        <a:cs typeface="Calibri"/>
                      </a:endParaRPr>
                    </a:p>
                  </a:txBody>
                  <a:tcPr marL="0" marR="0" marT="0" marB="0"/>
                </a:tc>
                <a:tc>
                  <a:txBody>
                    <a:bodyPr/>
                    <a:lstStyle/>
                    <a:p>
                      <a:pPr marL="83185">
                        <a:lnSpc>
                          <a:spcPts val="1250"/>
                        </a:lnSpc>
                      </a:pPr>
                      <a:r>
                        <a:rPr sz="1100" spc="20">
                          <a:solidFill>
                            <a:srgbClr val="3C3C3B"/>
                          </a:solidFill>
                          <a:latin typeface="Calibri"/>
                          <a:cs typeface="Calibri"/>
                        </a:rPr>
                        <a:t>incl.</a:t>
                      </a:r>
                      <a:r>
                        <a:rPr sz="1100" spc="-45">
                          <a:solidFill>
                            <a:srgbClr val="3C3C3B"/>
                          </a:solidFill>
                          <a:latin typeface="Calibri"/>
                          <a:cs typeface="Calibri"/>
                        </a:rPr>
                        <a:t> </a:t>
                      </a:r>
                      <a:r>
                        <a:rPr sz="1100" spc="-10">
                          <a:solidFill>
                            <a:srgbClr val="3C3C3B"/>
                          </a:solidFill>
                          <a:latin typeface="Calibri"/>
                          <a:cs typeface="Calibri"/>
                        </a:rPr>
                        <a:t>Waitrose</a:t>
                      </a:r>
                      <a:r>
                        <a:rPr sz="1100" spc="-40">
                          <a:solidFill>
                            <a:srgbClr val="3C3C3B"/>
                          </a:solidFill>
                          <a:latin typeface="Calibri"/>
                          <a:cs typeface="Calibri"/>
                        </a:rPr>
                        <a:t> </a:t>
                      </a:r>
                      <a:r>
                        <a:rPr sz="1100" spc="10">
                          <a:solidFill>
                            <a:srgbClr val="3C3C3B"/>
                          </a:solidFill>
                          <a:latin typeface="Calibri"/>
                          <a:cs typeface="Calibri"/>
                        </a:rPr>
                        <a:t>brand,</a:t>
                      </a:r>
                      <a:endParaRPr sz="1100">
                        <a:latin typeface="Calibri"/>
                        <a:cs typeface="Calibri"/>
                      </a:endParaRPr>
                    </a:p>
                  </a:txBody>
                  <a:tcPr marL="0" marR="0" marT="0" marB="0"/>
                </a:tc>
                <a:tc>
                  <a:txBody>
                    <a:bodyPr/>
                    <a:lstStyle/>
                    <a:p>
                      <a:pPr marL="62865">
                        <a:lnSpc>
                          <a:spcPts val="1250"/>
                        </a:lnSpc>
                      </a:pPr>
                      <a:r>
                        <a:rPr sz="1100" spc="5">
                          <a:solidFill>
                            <a:srgbClr val="3C3C3B"/>
                          </a:solidFill>
                          <a:latin typeface="Calibri"/>
                          <a:cs typeface="Calibri"/>
                        </a:rPr>
                        <a:t>filters</a:t>
                      </a:r>
                      <a:r>
                        <a:rPr sz="1100" spc="-50">
                          <a:solidFill>
                            <a:srgbClr val="3C3C3B"/>
                          </a:solidFill>
                          <a:latin typeface="Calibri"/>
                          <a:cs typeface="Calibri"/>
                        </a:rPr>
                        <a:t> </a:t>
                      </a:r>
                      <a:r>
                        <a:rPr sz="1100" spc="20">
                          <a:solidFill>
                            <a:srgbClr val="3C3C3B"/>
                          </a:solidFill>
                          <a:latin typeface="Calibri"/>
                          <a:cs typeface="Calibri"/>
                        </a:rPr>
                        <a:t>incl.</a:t>
                      </a:r>
                      <a:r>
                        <a:rPr sz="1100" spc="150">
                          <a:solidFill>
                            <a:srgbClr val="3C3C3B"/>
                          </a:solidFill>
                          <a:latin typeface="Calibri"/>
                          <a:cs typeface="Calibri"/>
                        </a:rPr>
                        <a:t> </a:t>
                      </a:r>
                      <a:r>
                        <a:rPr sz="1100" spc="10">
                          <a:solidFill>
                            <a:srgbClr val="3C3C3B"/>
                          </a:solidFill>
                          <a:latin typeface="Calibri"/>
                          <a:cs typeface="Calibri"/>
                        </a:rPr>
                        <a:t>price,</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5904">
                        <a:lnSpc>
                          <a:spcPts val="1250"/>
                        </a:lnSpc>
                      </a:pPr>
                      <a:r>
                        <a:rPr sz="1100" spc="5">
                          <a:solidFill>
                            <a:srgbClr val="3C3C3B"/>
                          </a:solidFill>
                          <a:latin typeface="Calibri"/>
                          <a:cs typeface="Calibri"/>
                        </a:rPr>
                        <a:t>filters,</a:t>
                      </a:r>
                      <a:r>
                        <a:rPr sz="1100" spc="-55">
                          <a:solidFill>
                            <a:srgbClr val="3C3C3B"/>
                          </a:solidFill>
                          <a:latin typeface="Calibri"/>
                          <a:cs typeface="Calibri"/>
                        </a:rPr>
                        <a:t> </a:t>
                      </a:r>
                      <a:r>
                        <a:rPr sz="1100" spc="5">
                          <a:solidFill>
                            <a:srgbClr val="3C3C3B"/>
                          </a:solidFill>
                          <a:latin typeface="Calibri"/>
                          <a:cs typeface="Calibri"/>
                        </a:rPr>
                        <a:t>review</a:t>
                      </a:r>
                      <a:r>
                        <a:rPr sz="1100" spc="-55">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a:txBody>
                  <a:tcPr marL="0" marR="0" marT="0" marB="0"/>
                </a:tc>
                <a:tc>
                  <a:txBody>
                    <a:bodyPr/>
                    <a:lstStyle/>
                    <a:p>
                      <a:pPr>
                        <a:lnSpc>
                          <a:spcPts val="1250"/>
                        </a:lnSpc>
                      </a:pPr>
                      <a:r>
                        <a:rPr sz="1100" u="sng" spc="5">
                          <a:solidFill>
                            <a:srgbClr val="3C3C3B"/>
                          </a:solidFill>
                          <a:uFill>
                            <a:solidFill>
                              <a:srgbClr val="3C3C3B"/>
                            </a:solidFill>
                          </a:uFill>
                          <a:latin typeface="Calibri"/>
                          <a:cs typeface="Calibri"/>
                        </a:rPr>
                        <a:t>filters</a:t>
                      </a:r>
                      <a:r>
                        <a:rPr sz="1100" u="sng" spc="-50">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incl.</a:t>
                      </a:r>
                      <a:r>
                        <a:rPr sz="1100" u="sng" spc="-5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brand,</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3"/>
                  </a:ext>
                </a:extLst>
              </a:tr>
              <a:tr h="177838">
                <a:tc>
                  <a:txBody>
                    <a:bodyPr/>
                    <a:lstStyle/>
                    <a:p>
                      <a:pPr marR="52705" algn="r">
                        <a:lnSpc>
                          <a:spcPts val="1250"/>
                        </a:lnSpc>
                      </a:pPr>
                      <a:r>
                        <a:rPr sz="1100" spc="5">
                          <a:solidFill>
                            <a:srgbClr val="3C3C3B"/>
                          </a:solidFill>
                          <a:latin typeface="Calibri"/>
                          <a:cs typeface="Calibri"/>
                        </a:rPr>
                        <a:t>lifestyle</a:t>
                      </a:r>
                      <a:r>
                        <a:rPr sz="1100" spc="-50">
                          <a:solidFill>
                            <a:srgbClr val="3C3C3B"/>
                          </a:solidFill>
                          <a:latin typeface="Calibri"/>
                          <a:cs typeface="Calibri"/>
                        </a:rPr>
                        <a:t> </a:t>
                      </a:r>
                      <a:r>
                        <a:rPr sz="1100" spc="5">
                          <a:solidFill>
                            <a:srgbClr val="3C3C3B"/>
                          </a:solidFill>
                          <a:latin typeface="Calibri"/>
                          <a:cs typeface="Calibri"/>
                        </a:rPr>
                        <a:t>filters,</a:t>
                      </a:r>
                      <a:r>
                        <a:rPr sz="1100" spc="-45">
                          <a:solidFill>
                            <a:srgbClr val="3C3C3B"/>
                          </a:solidFill>
                          <a:latin typeface="Calibri"/>
                          <a:cs typeface="Calibri"/>
                        </a:rPr>
                        <a:t> </a:t>
                      </a:r>
                      <a:r>
                        <a:rPr sz="1100" spc="20">
                          <a:solidFill>
                            <a:srgbClr val="3C3C3B"/>
                          </a:solidFill>
                          <a:latin typeface="Calibri"/>
                          <a:cs typeface="Calibri"/>
                        </a:rPr>
                        <a:t>single-</a:t>
                      </a:r>
                      <a:endParaRPr sz="1100">
                        <a:latin typeface="Calibri"/>
                        <a:cs typeface="Calibri"/>
                      </a:endParaRPr>
                    </a:p>
                  </a:txBody>
                  <a:tcPr marL="0" marR="0" marT="0" marB="0"/>
                </a:tc>
                <a:tc>
                  <a:txBody>
                    <a:bodyPr/>
                    <a:lstStyle/>
                    <a:p>
                      <a:pPr marL="41910">
                        <a:lnSpc>
                          <a:spcPts val="1250"/>
                        </a:lnSpc>
                      </a:pPr>
                      <a:r>
                        <a:rPr sz="1100" spc="20">
                          <a:solidFill>
                            <a:srgbClr val="3C3C3B"/>
                          </a:solidFill>
                          <a:latin typeface="Calibri"/>
                          <a:cs typeface="Calibri"/>
                        </a:rPr>
                        <a:t>incl.</a:t>
                      </a:r>
                      <a:r>
                        <a:rPr sz="1100" spc="-45">
                          <a:solidFill>
                            <a:srgbClr val="3C3C3B"/>
                          </a:solidFill>
                          <a:latin typeface="Calibri"/>
                          <a:cs typeface="Calibri"/>
                        </a:rPr>
                        <a:t> </a:t>
                      </a:r>
                      <a:r>
                        <a:rPr sz="1100">
                          <a:solidFill>
                            <a:srgbClr val="3C3C3B"/>
                          </a:solidFill>
                          <a:latin typeface="Calibri"/>
                          <a:cs typeface="Calibri"/>
                        </a:rPr>
                        <a:t>category,</a:t>
                      </a:r>
                      <a:r>
                        <a:rPr sz="1100" spc="-40">
                          <a:solidFill>
                            <a:srgbClr val="3C3C3B"/>
                          </a:solidFill>
                          <a:latin typeface="Calibri"/>
                          <a:cs typeface="Calibri"/>
                        </a:rPr>
                        <a:t> </a:t>
                      </a:r>
                      <a:r>
                        <a:rPr sz="1100" spc="10">
                          <a:solidFill>
                            <a:srgbClr val="3C3C3B"/>
                          </a:solidFill>
                          <a:latin typeface="Calibri"/>
                          <a:cs typeface="Calibri"/>
                        </a:rPr>
                        <a:t>brand,</a:t>
                      </a:r>
                      <a:endParaRPr sz="1100">
                        <a:latin typeface="Calibri"/>
                        <a:cs typeface="Calibri"/>
                      </a:endParaRPr>
                    </a:p>
                  </a:txBody>
                  <a:tcPr marL="0" marR="0" marT="0" marB="0"/>
                </a:tc>
                <a:tc>
                  <a:txBody>
                    <a:bodyPr/>
                    <a:lstStyle/>
                    <a:p>
                      <a:pPr>
                        <a:lnSpc>
                          <a:spcPts val="1250"/>
                        </a:lnSpc>
                      </a:pPr>
                      <a:r>
                        <a:rPr sz="1100">
                          <a:solidFill>
                            <a:srgbClr val="3C3C3B"/>
                          </a:solidFill>
                          <a:latin typeface="Calibri"/>
                          <a:cs typeface="Calibri"/>
                        </a:rPr>
                        <a:t>incl.</a:t>
                      </a:r>
                      <a:r>
                        <a:rPr sz="1100" spc="-30">
                          <a:solidFill>
                            <a:srgbClr val="3C3C3B"/>
                          </a:solidFill>
                          <a:latin typeface="Calibri"/>
                          <a:cs typeface="Calibri"/>
                        </a:rPr>
                        <a:t> </a:t>
                      </a:r>
                      <a:r>
                        <a:rPr sz="1100">
                          <a:solidFill>
                            <a:srgbClr val="3C3C3B"/>
                          </a:solidFill>
                          <a:latin typeface="Calibri"/>
                          <a:cs typeface="Calibri"/>
                        </a:rPr>
                        <a:t>di</a:t>
                      </a:r>
                      <a:r>
                        <a:rPr sz="1100" spc="-15">
                          <a:solidFill>
                            <a:srgbClr val="3C3C3B"/>
                          </a:solidFill>
                          <a:latin typeface="Calibri"/>
                          <a:cs typeface="Calibri"/>
                        </a:rPr>
                        <a:t>e</a:t>
                      </a:r>
                      <a:r>
                        <a:rPr sz="1100" spc="-25">
                          <a:solidFill>
                            <a:srgbClr val="3C3C3B"/>
                          </a:solidFill>
                          <a:latin typeface="Calibri"/>
                          <a:cs typeface="Calibri"/>
                        </a:rPr>
                        <a:t>t</a:t>
                      </a:r>
                      <a:r>
                        <a:rPr sz="1100">
                          <a:solidFill>
                            <a:srgbClr val="3C3C3B"/>
                          </a:solidFill>
                          <a:latin typeface="Calibri"/>
                          <a:cs typeface="Calibri"/>
                        </a:rPr>
                        <a:t>a</a:t>
                      </a:r>
                      <a:r>
                        <a:rPr sz="1100" spc="25">
                          <a:solidFill>
                            <a:srgbClr val="3C3C3B"/>
                          </a:solidFill>
                          <a:latin typeface="Calibri"/>
                          <a:cs typeface="Calibri"/>
                        </a:rPr>
                        <a:t>r</a:t>
                      </a:r>
                      <a:r>
                        <a:rPr sz="1100">
                          <a:solidFill>
                            <a:srgbClr val="3C3C3B"/>
                          </a:solidFill>
                          <a:latin typeface="Calibri"/>
                          <a:cs typeface="Calibri"/>
                        </a:rPr>
                        <a:t>y</a:t>
                      </a:r>
                      <a:r>
                        <a:rPr sz="1100" spc="-30">
                          <a:solidFill>
                            <a:srgbClr val="3C3C3B"/>
                          </a:solidFill>
                          <a:latin typeface="Calibri"/>
                          <a:cs typeface="Calibri"/>
                        </a:rPr>
                        <a:t> </a:t>
                      </a:r>
                      <a:r>
                        <a:rPr sz="1100">
                          <a:solidFill>
                            <a:srgbClr val="3C3C3B"/>
                          </a:solidFill>
                          <a:latin typeface="Calibri"/>
                          <a:cs typeface="Calibri"/>
                        </a:rPr>
                        <a:t>&amp;</a:t>
                      </a:r>
                      <a:r>
                        <a:rPr sz="1100" spc="-30">
                          <a:solidFill>
                            <a:srgbClr val="3C3C3B"/>
                          </a:solidFill>
                          <a:latin typeface="Calibri"/>
                          <a:cs typeface="Calibri"/>
                        </a:rPr>
                        <a:t> </a:t>
                      </a:r>
                      <a:r>
                        <a:rPr sz="1100">
                          <a:solidFill>
                            <a:srgbClr val="3C3C3B"/>
                          </a:solidFill>
                          <a:latin typeface="Calibri"/>
                          <a:cs typeface="Calibri"/>
                        </a:rPr>
                        <a:t>li</a:t>
                      </a:r>
                      <a:r>
                        <a:rPr sz="1100" spc="-15">
                          <a:solidFill>
                            <a:srgbClr val="3C3C3B"/>
                          </a:solidFill>
                          <a:latin typeface="Calibri"/>
                          <a:cs typeface="Calibri"/>
                        </a:rPr>
                        <a:t>f</a:t>
                      </a:r>
                      <a:r>
                        <a:rPr sz="1100">
                          <a:solidFill>
                            <a:srgbClr val="3C3C3B"/>
                          </a:solidFill>
                          <a:latin typeface="Calibri"/>
                          <a:cs typeface="Calibri"/>
                        </a:rPr>
                        <a:t>e</a:t>
                      </a:r>
                      <a:r>
                        <a:rPr sz="1100" spc="-25">
                          <a:solidFill>
                            <a:srgbClr val="3C3C3B"/>
                          </a:solidFill>
                          <a:latin typeface="Calibri"/>
                          <a:cs typeface="Calibri"/>
                        </a:rPr>
                        <a:t>s</a:t>
                      </a:r>
                      <a:r>
                        <a:rPr sz="1100">
                          <a:solidFill>
                            <a:srgbClr val="3C3C3B"/>
                          </a:solidFill>
                          <a:latin typeface="Calibri"/>
                          <a:cs typeface="Calibri"/>
                        </a:rPr>
                        <a:t>tyle,</a:t>
                      </a:r>
                      <a:endParaRPr sz="1100">
                        <a:latin typeface="Calibri"/>
                        <a:cs typeface="Calibri"/>
                      </a:endParaRPr>
                    </a:p>
                  </a:txBody>
                  <a:tcPr marL="0" marR="0" marT="0" marB="0"/>
                </a:tc>
                <a:tc>
                  <a:txBody>
                    <a:bodyPr/>
                    <a:lstStyle/>
                    <a:p>
                      <a:pPr marL="26670">
                        <a:lnSpc>
                          <a:spcPts val="1250"/>
                        </a:lnSpc>
                      </a:pPr>
                      <a:r>
                        <a:rPr sz="1100">
                          <a:solidFill>
                            <a:srgbClr val="3C3C3B"/>
                          </a:solidFill>
                          <a:latin typeface="Calibri"/>
                          <a:cs typeface="Calibri"/>
                        </a:rPr>
                        <a:t>di</a:t>
                      </a:r>
                      <a:r>
                        <a:rPr sz="1100" spc="-15">
                          <a:solidFill>
                            <a:srgbClr val="3C3C3B"/>
                          </a:solidFill>
                          <a:latin typeface="Calibri"/>
                          <a:cs typeface="Calibri"/>
                        </a:rPr>
                        <a:t>e</a:t>
                      </a:r>
                      <a:r>
                        <a:rPr sz="1100" spc="-25">
                          <a:solidFill>
                            <a:srgbClr val="3C3C3B"/>
                          </a:solidFill>
                          <a:latin typeface="Calibri"/>
                          <a:cs typeface="Calibri"/>
                        </a:rPr>
                        <a:t>t</a:t>
                      </a:r>
                      <a:r>
                        <a:rPr sz="1100">
                          <a:solidFill>
                            <a:srgbClr val="3C3C3B"/>
                          </a:solidFill>
                          <a:latin typeface="Calibri"/>
                          <a:cs typeface="Calibri"/>
                        </a:rPr>
                        <a:t>a</a:t>
                      </a:r>
                      <a:r>
                        <a:rPr sz="1100" spc="25">
                          <a:solidFill>
                            <a:srgbClr val="3C3C3B"/>
                          </a:solidFill>
                          <a:latin typeface="Calibri"/>
                          <a:cs typeface="Calibri"/>
                        </a:rPr>
                        <a:t>r</a:t>
                      </a:r>
                      <a:r>
                        <a:rPr sz="1100">
                          <a:solidFill>
                            <a:srgbClr val="3C3C3B"/>
                          </a:solidFill>
                          <a:latin typeface="Calibri"/>
                          <a:cs typeface="Calibri"/>
                        </a:rPr>
                        <a:t>y</a:t>
                      </a:r>
                      <a:r>
                        <a:rPr sz="1100" spc="-30">
                          <a:solidFill>
                            <a:srgbClr val="3C3C3B"/>
                          </a:solidFill>
                          <a:latin typeface="Calibri"/>
                          <a:cs typeface="Calibri"/>
                        </a:rPr>
                        <a:t> </a:t>
                      </a:r>
                      <a:r>
                        <a:rPr sz="1100">
                          <a:solidFill>
                            <a:srgbClr val="3C3C3B"/>
                          </a:solidFill>
                          <a:latin typeface="Calibri"/>
                          <a:cs typeface="Calibri"/>
                        </a:rPr>
                        <a:t>&amp;</a:t>
                      </a:r>
                      <a:r>
                        <a:rPr sz="1100" spc="-30">
                          <a:solidFill>
                            <a:srgbClr val="3C3C3B"/>
                          </a:solidFill>
                          <a:latin typeface="Calibri"/>
                          <a:cs typeface="Calibri"/>
                        </a:rPr>
                        <a:t> </a:t>
                      </a:r>
                      <a:r>
                        <a:rPr sz="1100">
                          <a:solidFill>
                            <a:srgbClr val="3C3C3B"/>
                          </a:solidFill>
                          <a:latin typeface="Calibri"/>
                          <a:cs typeface="Calibri"/>
                        </a:rPr>
                        <a:t>li</a:t>
                      </a:r>
                      <a:r>
                        <a:rPr sz="1100" spc="-15">
                          <a:solidFill>
                            <a:srgbClr val="3C3C3B"/>
                          </a:solidFill>
                          <a:latin typeface="Calibri"/>
                          <a:cs typeface="Calibri"/>
                        </a:rPr>
                        <a:t>f</a:t>
                      </a:r>
                      <a:r>
                        <a:rPr sz="1100">
                          <a:solidFill>
                            <a:srgbClr val="3C3C3B"/>
                          </a:solidFill>
                          <a:latin typeface="Calibri"/>
                          <a:cs typeface="Calibri"/>
                        </a:rPr>
                        <a:t>e</a:t>
                      </a:r>
                      <a:r>
                        <a:rPr sz="1100" spc="-25">
                          <a:solidFill>
                            <a:srgbClr val="3C3C3B"/>
                          </a:solidFill>
                          <a:latin typeface="Calibri"/>
                          <a:cs typeface="Calibri"/>
                        </a:rPr>
                        <a:t>s</a:t>
                      </a:r>
                      <a:r>
                        <a:rPr sz="1100">
                          <a:solidFill>
                            <a:srgbClr val="3C3C3B"/>
                          </a:solidFill>
                          <a:latin typeface="Calibri"/>
                          <a:cs typeface="Calibri"/>
                        </a:rPr>
                        <a:t>tyle,</a:t>
                      </a:r>
                      <a:endParaRPr sz="1100">
                        <a:latin typeface="Calibri"/>
                        <a:cs typeface="Calibri"/>
                      </a:endParaRPr>
                    </a:p>
                  </a:txBody>
                  <a:tcPr marL="0" marR="0" marT="0" marB="0"/>
                </a:tc>
                <a:tc>
                  <a:txBody>
                    <a:bodyPr/>
                    <a:lstStyle/>
                    <a:p>
                      <a:pPr marL="49530">
                        <a:lnSpc>
                          <a:spcPts val="1250"/>
                        </a:lnSpc>
                      </a:pPr>
                      <a:r>
                        <a:rPr sz="1100">
                          <a:solidFill>
                            <a:srgbClr val="3C3C3B"/>
                          </a:solidFill>
                          <a:latin typeface="Calibri"/>
                          <a:cs typeface="Calibri"/>
                        </a:rPr>
                        <a:t>di</a:t>
                      </a:r>
                      <a:r>
                        <a:rPr sz="1100" spc="-15">
                          <a:solidFill>
                            <a:srgbClr val="3C3C3B"/>
                          </a:solidFill>
                          <a:latin typeface="Calibri"/>
                          <a:cs typeface="Calibri"/>
                        </a:rPr>
                        <a:t>e</a:t>
                      </a:r>
                      <a:r>
                        <a:rPr sz="1100" spc="-25">
                          <a:solidFill>
                            <a:srgbClr val="3C3C3B"/>
                          </a:solidFill>
                          <a:latin typeface="Calibri"/>
                          <a:cs typeface="Calibri"/>
                        </a:rPr>
                        <a:t>t</a:t>
                      </a:r>
                      <a:r>
                        <a:rPr sz="1100">
                          <a:solidFill>
                            <a:srgbClr val="3C3C3B"/>
                          </a:solidFill>
                          <a:latin typeface="Calibri"/>
                          <a:cs typeface="Calibri"/>
                        </a:rPr>
                        <a:t>a</a:t>
                      </a:r>
                      <a:r>
                        <a:rPr sz="1100" spc="25">
                          <a:solidFill>
                            <a:srgbClr val="3C3C3B"/>
                          </a:solidFill>
                          <a:latin typeface="Calibri"/>
                          <a:cs typeface="Calibri"/>
                        </a:rPr>
                        <a:t>r</a:t>
                      </a:r>
                      <a:r>
                        <a:rPr sz="1100">
                          <a:solidFill>
                            <a:srgbClr val="3C3C3B"/>
                          </a:solidFill>
                          <a:latin typeface="Calibri"/>
                          <a:cs typeface="Calibri"/>
                        </a:rPr>
                        <a:t>y</a:t>
                      </a:r>
                      <a:r>
                        <a:rPr sz="1100" spc="-30">
                          <a:solidFill>
                            <a:srgbClr val="3C3C3B"/>
                          </a:solidFill>
                          <a:latin typeface="Calibri"/>
                          <a:cs typeface="Calibri"/>
                        </a:rPr>
                        <a:t> </a:t>
                      </a:r>
                      <a:r>
                        <a:rPr sz="1100">
                          <a:solidFill>
                            <a:srgbClr val="3C3C3B"/>
                          </a:solidFill>
                          <a:latin typeface="Calibri"/>
                          <a:cs typeface="Calibri"/>
                        </a:rPr>
                        <a:t>&amp;</a:t>
                      </a:r>
                      <a:r>
                        <a:rPr sz="1100" spc="-30">
                          <a:solidFill>
                            <a:srgbClr val="3C3C3B"/>
                          </a:solidFill>
                          <a:latin typeface="Calibri"/>
                          <a:cs typeface="Calibri"/>
                        </a:rPr>
                        <a:t> </a:t>
                      </a:r>
                      <a:r>
                        <a:rPr sz="1100">
                          <a:solidFill>
                            <a:srgbClr val="3C3C3B"/>
                          </a:solidFill>
                          <a:latin typeface="Calibri"/>
                          <a:cs typeface="Calibri"/>
                        </a:rPr>
                        <a:t>li</a:t>
                      </a:r>
                      <a:r>
                        <a:rPr sz="1100" spc="-15">
                          <a:solidFill>
                            <a:srgbClr val="3C3C3B"/>
                          </a:solidFill>
                          <a:latin typeface="Calibri"/>
                          <a:cs typeface="Calibri"/>
                        </a:rPr>
                        <a:t>f</a:t>
                      </a:r>
                      <a:r>
                        <a:rPr sz="1100">
                          <a:solidFill>
                            <a:srgbClr val="3C3C3B"/>
                          </a:solidFill>
                          <a:latin typeface="Calibri"/>
                          <a:cs typeface="Calibri"/>
                        </a:rPr>
                        <a:t>e</a:t>
                      </a:r>
                      <a:r>
                        <a:rPr sz="1100" spc="-25">
                          <a:solidFill>
                            <a:srgbClr val="3C3C3B"/>
                          </a:solidFill>
                          <a:latin typeface="Calibri"/>
                          <a:cs typeface="Calibri"/>
                        </a:rPr>
                        <a:t>s</a:t>
                      </a:r>
                      <a:r>
                        <a:rPr sz="1100">
                          <a:solidFill>
                            <a:srgbClr val="3C3C3B"/>
                          </a:solidFill>
                          <a:latin typeface="Calibri"/>
                          <a:cs typeface="Calibri"/>
                        </a:rPr>
                        <a:t>tyle,</a:t>
                      </a:r>
                      <a:endParaRPr sz="1100">
                        <a:latin typeface="Calibri"/>
                        <a:cs typeface="Calibri"/>
                      </a:endParaRPr>
                    </a:p>
                  </a:txBody>
                  <a:tcPr marL="0" marR="0" marT="0" marB="0"/>
                </a:tc>
                <a:tc>
                  <a:txBody>
                    <a:bodyPr/>
                    <a:lstStyle/>
                    <a:p>
                      <a:pPr marL="83185">
                        <a:lnSpc>
                          <a:spcPts val="1250"/>
                        </a:lnSpc>
                      </a:pPr>
                      <a:r>
                        <a:rPr sz="1100" u="sng">
                          <a:solidFill>
                            <a:srgbClr val="3C3C3B"/>
                          </a:solidFill>
                          <a:uFill>
                            <a:solidFill>
                              <a:srgbClr val="3C3C3B"/>
                            </a:solidFill>
                          </a:uFill>
                          <a:latin typeface="Calibri"/>
                          <a:cs typeface="Calibri"/>
                        </a:rPr>
                        <a:t>di</a:t>
                      </a:r>
                      <a:r>
                        <a:rPr sz="1100" u="sng" spc="-15">
                          <a:solidFill>
                            <a:srgbClr val="3C3C3B"/>
                          </a:solidFill>
                          <a:uFill>
                            <a:solidFill>
                              <a:srgbClr val="3C3C3B"/>
                            </a:solidFill>
                          </a:uFill>
                          <a:latin typeface="Calibri"/>
                          <a:cs typeface="Calibri"/>
                        </a:rPr>
                        <a:t>e</a:t>
                      </a:r>
                      <a:r>
                        <a:rPr sz="1100" u="sng" spc="-25">
                          <a:solidFill>
                            <a:srgbClr val="3C3C3B"/>
                          </a:solidFill>
                          <a:uFill>
                            <a:solidFill>
                              <a:srgbClr val="3C3C3B"/>
                            </a:solidFill>
                          </a:uFill>
                          <a:latin typeface="Calibri"/>
                          <a:cs typeface="Calibri"/>
                        </a:rPr>
                        <a:t>t</a:t>
                      </a:r>
                      <a:r>
                        <a:rPr sz="1100" u="sng">
                          <a:solidFill>
                            <a:srgbClr val="3C3C3B"/>
                          </a:solidFill>
                          <a:uFill>
                            <a:solidFill>
                              <a:srgbClr val="3C3C3B"/>
                            </a:solidFill>
                          </a:uFill>
                          <a:latin typeface="Calibri"/>
                          <a:cs typeface="Calibri"/>
                        </a:rPr>
                        <a:t>a</a:t>
                      </a:r>
                      <a:r>
                        <a:rPr sz="1100" u="sng" spc="25">
                          <a:solidFill>
                            <a:srgbClr val="3C3C3B"/>
                          </a:solidFill>
                          <a:uFill>
                            <a:solidFill>
                              <a:srgbClr val="3C3C3B"/>
                            </a:solidFill>
                          </a:uFill>
                          <a:latin typeface="Calibri"/>
                          <a:cs typeface="Calibri"/>
                        </a:rPr>
                        <a:t>r</a:t>
                      </a:r>
                      <a:r>
                        <a:rPr sz="1100" u="sng" spc="-40">
                          <a:solidFill>
                            <a:srgbClr val="3C3C3B"/>
                          </a:solidFill>
                          <a:uFill>
                            <a:solidFill>
                              <a:srgbClr val="3C3C3B"/>
                            </a:solidFill>
                          </a:uFill>
                          <a:latin typeface="Calibri"/>
                          <a:cs typeface="Calibri"/>
                        </a:rPr>
                        <a:t>y</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of</a:t>
                      </a:r>
                      <a:r>
                        <a:rPr sz="1100" spc="-15">
                          <a:solidFill>
                            <a:srgbClr val="3C3C3B"/>
                          </a:solidFill>
                          <a:latin typeface="Calibri"/>
                          <a:cs typeface="Calibri"/>
                        </a:rPr>
                        <a:t>f</a:t>
                      </a:r>
                      <a:r>
                        <a:rPr sz="1100">
                          <a:solidFill>
                            <a:srgbClr val="3C3C3B"/>
                          </a:solidFill>
                          <a:latin typeface="Calibri"/>
                          <a:cs typeface="Calibri"/>
                        </a:rPr>
                        <a:t>e</a:t>
                      </a:r>
                      <a:r>
                        <a:rPr sz="1100" spc="-5">
                          <a:solidFill>
                            <a:srgbClr val="3C3C3B"/>
                          </a:solidFill>
                          <a:latin typeface="Calibri"/>
                          <a:cs typeface="Calibri"/>
                        </a:rPr>
                        <a:t>r</a:t>
                      </a:r>
                      <a:r>
                        <a:rPr sz="1100">
                          <a:solidFill>
                            <a:srgbClr val="3C3C3B"/>
                          </a:solidFill>
                          <a:latin typeface="Calibri"/>
                          <a:cs typeface="Calibri"/>
                        </a:rPr>
                        <a:t>s;</a:t>
                      </a:r>
                      <a:endParaRPr sz="1100">
                        <a:latin typeface="Calibri"/>
                        <a:cs typeface="Calibri"/>
                      </a:endParaRPr>
                    </a:p>
                  </a:txBody>
                  <a:tcPr marL="0" marR="0" marT="0" marB="0"/>
                </a:tc>
                <a:tc>
                  <a:txBody>
                    <a:bodyPr/>
                    <a:lstStyle/>
                    <a:p>
                      <a:pPr marL="62865">
                        <a:lnSpc>
                          <a:spcPts val="1250"/>
                        </a:lnSpc>
                      </a:pPr>
                      <a:r>
                        <a:rPr sz="1100" spc="10">
                          <a:solidFill>
                            <a:srgbClr val="3C3C3B"/>
                          </a:solidFill>
                          <a:latin typeface="Calibri"/>
                          <a:cs typeface="Calibri"/>
                        </a:rPr>
                        <a:t>brand,</a:t>
                      </a:r>
                      <a:r>
                        <a:rPr sz="1100" spc="-45">
                          <a:solidFill>
                            <a:srgbClr val="3C3C3B"/>
                          </a:solidFill>
                          <a:latin typeface="Calibri"/>
                          <a:cs typeface="Calibri"/>
                        </a:rPr>
                        <a:t> </a:t>
                      </a:r>
                      <a:r>
                        <a:rPr sz="1100">
                          <a:solidFill>
                            <a:srgbClr val="3C3C3B"/>
                          </a:solidFill>
                          <a:latin typeface="Calibri"/>
                          <a:cs typeface="Calibri"/>
                        </a:rPr>
                        <a:t>type/</a:t>
                      </a:r>
                      <a:r>
                        <a:rPr sz="1100" spc="-45">
                          <a:solidFill>
                            <a:srgbClr val="3C3C3B"/>
                          </a:solidFill>
                          <a:latin typeface="Calibri"/>
                          <a:cs typeface="Calibri"/>
                        </a:rPr>
                        <a:t> </a:t>
                      </a:r>
                      <a:r>
                        <a:rPr sz="1100">
                          <a:solidFill>
                            <a:srgbClr val="3C3C3B"/>
                          </a:solidFill>
                          <a:latin typeface="Calibri"/>
                          <a:cs typeface="Calibri"/>
                        </a:rPr>
                        <a:t>flavour/</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5904">
                        <a:lnSpc>
                          <a:spcPts val="1250"/>
                        </a:lnSpc>
                      </a:pPr>
                      <a:r>
                        <a:rPr sz="1100" spc="10">
                          <a:solidFill>
                            <a:srgbClr val="3C3C3B"/>
                          </a:solidFill>
                          <a:latin typeface="Calibri"/>
                          <a:cs typeface="Calibri"/>
                        </a:rPr>
                        <a:t>price</a:t>
                      </a:r>
                      <a:r>
                        <a:rPr sz="1100" spc="-60">
                          <a:solidFill>
                            <a:srgbClr val="3C3C3B"/>
                          </a:solidFill>
                          <a:latin typeface="Calibri"/>
                          <a:cs typeface="Calibri"/>
                        </a:rPr>
                        <a:t> </a:t>
                      </a:r>
                      <a:r>
                        <a:rPr sz="1100" spc="5">
                          <a:solidFill>
                            <a:srgbClr val="3C3C3B"/>
                          </a:solidFill>
                          <a:latin typeface="Calibri"/>
                          <a:cs typeface="Calibri"/>
                        </a:rPr>
                        <a:t>refinement</a:t>
                      </a:r>
                      <a:endParaRPr sz="1100">
                        <a:latin typeface="Calibri"/>
                        <a:cs typeface="Calibri"/>
                      </a:endParaRPr>
                    </a:p>
                  </a:txBody>
                  <a:tcPr marL="0" marR="0" marT="0" marB="0"/>
                </a:tc>
                <a:tc>
                  <a:txBody>
                    <a:bodyPr/>
                    <a:lstStyle/>
                    <a:p>
                      <a:pPr>
                        <a:lnSpc>
                          <a:spcPts val="1250"/>
                        </a:lnSpc>
                      </a:pPr>
                      <a:r>
                        <a:rPr sz="1100" u="sng" spc="5">
                          <a:solidFill>
                            <a:srgbClr val="3C3C3B"/>
                          </a:solidFill>
                          <a:uFill>
                            <a:solidFill>
                              <a:srgbClr val="3C3C3B"/>
                            </a:solidFill>
                          </a:uFill>
                          <a:latin typeface="Calibri"/>
                          <a:cs typeface="Calibri"/>
                        </a:rPr>
                        <a:t>rating,</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price,</a:t>
                      </a:r>
                      <a:r>
                        <a:rPr sz="1100" u="sng" spc="-4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offers,</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4"/>
                  </a:ext>
                </a:extLst>
              </a:tr>
              <a:tr h="177768">
                <a:tc>
                  <a:txBody>
                    <a:bodyPr/>
                    <a:lstStyle/>
                    <a:p>
                      <a:pPr marR="34290" algn="r">
                        <a:lnSpc>
                          <a:spcPts val="1250"/>
                        </a:lnSpc>
                      </a:pPr>
                      <a:r>
                        <a:rPr sz="1100" spc="10">
                          <a:solidFill>
                            <a:srgbClr val="3C3C3B"/>
                          </a:solidFill>
                          <a:latin typeface="Calibri"/>
                          <a:cs typeface="Calibri"/>
                        </a:rPr>
                        <a:t>select</a:t>
                      </a:r>
                      <a:r>
                        <a:rPr sz="1100" spc="-45">
                          <a:solidFill>
                            <a:srgbClr val="3C3C3B"/>
                          </a:solidFill>
                          <a:latin typeface="Calibri"/>
                          <a:cs typeface="Calibri"/>
                        </a:rPr>
                        <a:t> </a:t>
                      </a:r>
                      <a:r>
                        <a:rPr sz="1100" spc="10">
                          <a:solidFill>
                            <a:srgbClr val="3C3C3B"/>
                          </a:solidFill>
                          <a:latin typeface="Calibri"/>
                          <a:cs typeface="Calibri"/>
                        </a:rPr>
                        <a:t>brand;</a:t>
                      </a:r>
                      <a:r>
                        <a:rPr sz="1100" spc="-40">
                          <a:solidFill>
                            <a:srgbClr val="3C3C3B"/>
                          </a:solidFill>
                          <a:latin typeface="Calibri"/>
                          <a:cs typeface="Calibri"/>
                        </a:rPr>
                        <a:t> </a:t>
                      </a:r>
                      <a:r>
                        <a:rPr sz="1100" spc="10">
                          <a:solidFill>
                            <a:srgbClr val="3C3C3B"/>
                          </a:solidFill>
                          <a:latin typeface="Calibri"/>
                          <a:cs typeface="Calibri"/>
                        </a:rPr>
                        <a:t>sort</a:t>
                      </a:r>
                      <a:r>
                        <a:rPr sz="1100" spc="-45">
                          <a:solidFill>
                            <a:srgbClr val="3C3C3B"/>
                          </a:solidFill>
                          <a:latin typeface="Calibri"/>
                          <a:cs typeface="Calibri"/>
                        </a:rPr>
                        <a:t> </a:t>
                      </a:r>
                      <a:r>
                        <a:rPr sz="1100" spc="20">
                          <a:solidFill>
                            <a:srgbClr val="3C3C3B"/>
                          </a:solidFill>
                          <a:latin typeface="Calibri"/>
                          <a:cs typeface="Calibri"/>
                        </a:rPr>
                        <a:t>incl.</a:t>
                      </a:r>
                      <a:endParaRPr sz="1100">
                        <a:latin typeface="Calibri"/>
                        <a:cs typeface="Calibri"/>
                      </a:endParaRPr>
                    </a:p>
                  </a:txBody>
                  <a:tcPr marL="0" marR="0" marT="0" marB="0"/>
                </a:tc>
                <a:tc>
                  <a:txBody>
                    <a:bodyPr/>
                    <a:lstStyle/>
                    <a:p>
                      <a:pPr marL="41910">
                        <a:lnSpc>
                          <a:spcPts val="1250"/>
                        </a:lnSpc>
                      </a:pPr>
                      <a:r>
                        <a:rPr sz="1100" u="sng" spc="-5">
                          <a:solidFill>
                            <a:srgbClr val="3C3C3B"/>
                          </a:solidFill>
                          <a:uFill>
                            <a:solidFill>
                              <a:srgbClr val="3C3C3B"/>
                            </a:solidFill>
                          </a:uFill>
                          <a:latin typeface="Calibri"/>
                          <a:cs typeface="Calibri"/>
                        </a:rPr>
                        <a:t>new,</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offers</a:t>
                      </a:r>
                      <a:r>
                        <a:rPr sz="1100" u="sng" spc="-50">
                          <a:solidFill>
                            <a:srgbClr val="3C3C3B"/>
                          </a:solidFill>
                          <a:uFill>
                            <a:solidFill>
                              <a:srgbClr val="3C3C3B"/>
                            </a:solidFill>
                          </a:uFill>
                          <a:latin typeface="Calibri"/>
                          <a:cs typeface="Calibri"/>
                        </a:rPr>
                        <a:t> </a:t>
                      </a:r>
                      <a:r>
                        <a:rPr sz="1100" u="sng" spc="25">
                          <a:solidFill>
                            <a:srgbClr val="3C3C3B"/>
                          </a:solidFill>
                          <a:uFill>
                            <a:solidFill>
                              <a:srgbClr val="3C3C3B"/>
                            </a:solidFill>
                          </a:uFill>
                          <a:latin typeface="Calibri"/>
                          <a:cs typeface="Calibri"/>
                        </a:rPr>
                        <a:t>and</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type,</a:t>
                      </a:r>
                      <a:r>
                        <a:rPr sz="1100" spc="-50">
                          <a:solidFill>
                            <a:srgbClr val="3C3C3B"/>
                          </a:solidFill>
                          <a:latin typeface="Calibri"/>
                          <a:cs typeface="Calibri"/>
                        </a:rPr>
                        <a:t> </a:t>
                      </a:r>
                      <a:r>
                        <a:rPr sz="1100" spc="10">
                          <a:solidFill>
                            <a:srgbClr val="3C3C3B"/>
                          </a:solidFill>
                          <a:latin typeface="Calibri"/>
                          <a:cs typeface="Calibri"/>
                        </a:rPr>
                        <a:t>brand,</a:t>
                      </a:r>
                      <a:r>
                        <a:rPr sz="1100" spc="-50">
                          <a:solidFill>
                            <a:srgbClr val="3C3C3B"/>
                          </a:solidFill>
                          <a:latin typeface="Calibri"/>
                          <a:cs typeface="Calibri"/>
                        </a:rPr>
                        <a:t> </a:t>
                      </a:r>
                      <a:r>
                        <a:rPr sz="1100" spc="-5">
                          <a:solidFill>
                            <a:srgbClr val="3C3C3B"/>
                          </a:solidFill>
                          <a:latin typeface="Calibri"/>
                          <a:cs typeface="Calibri"/>
                        </a:rPr>
                        <a:t>new,</a:t>
                      </a:r>
                      <a:endParaRPr sz="1100">
                        <a:latin typeface="Calibri"/>
                        <a:cs typeface="Calibri"/>
                      </a:endParaRPr>
                    </a:p>
                  </a:txBody>
                  <a:tcPr marL="0" marR="0" marT="0" marB="0"/>
                </a:tc>
                <a:tc>
                  <a:txBody>
                    <a:bodyPr/>
                    <a:lstStyle/>
                    <a:p>
                      <a:pPr marL="26670">
                        <a:lnSpc>
                          <a:spcPts val="1250"/>
                        </a:lnSpc>
                      </a:pPr>
                      <a:r>
                        <a:rPr sz="1100">
                          <a:solidFill>
                            <a:srgbClr val="3C3C3B"/>
                          </a:solidFill>
                          <a:latin typeface="Calibri"/>
                          <a:cs typeface="Calibri"/>
                        </a:rPr>
                        <a:t>n</a:t>
                      </a:r>
                      <a:r>
                        <a:rPr sz="1100" spc="5">
                          <a:solidFill>
                            <a:srgbClr val="3C3C3B"/>
                          </a:solidFill>
                          <a:latin typeface="Calibri"/>
                          <a:cs typeface="Calibri"/>
                        </a:rPr>
                        <a:t>e</a:t>
                      </a:r>
                      <a:r>
                        <a:rPr sz="1100" spc="-50">
                          <a:solidFill>
                            <a:srgbClr val="3C3C3B"/>
                          </a:solidFill>
                          <a:latin typeface="Calibri"/>
                          <a:cs typeface="Calibri"/>
                        </a:rPr>
                        <a:t>w</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of</a:t>
                      </a:r>
                      <a:r>
                        <a:rPr sz="1100" spc="-15">
                          <a:solidFill>
                            <a:srgbClr val="3C3C3B"/>
                          </a:solidFill>
                          <a:latin typeface="Calibri"/>
                          <a:cs typeface="Calibri"/>
                        </a:rPr>
                        <a:t>f</a:t>
                      </a:r>
                      <a:r>
                        <a:rPr sz="1100">
                          <a:solidFill>
                            <a:srgbClr val="3C3C3B"/>
                          </a:solidFill>
                          <a:latin typeface="Calibri"/>
                          <a:cs typeface="Calibri"/>
                        </a:rPr>
                        <a:t>e</a:t>
                      </a:r>
                      <a:r>
                        <a:rPr sz="1100" spc="-5">
                          <a:solidFill>
                            <a:srgbClr val="3C3C3B"/>
                          </a:solidFill>
                          <a:latin typeface="Calibri"/>
                          <a:cs typeface="Calibri"/>
                        </a:rPr>
                        <a:t>r</a:t>
                      </a:r>
                      <a:r>
                        <a:rPr sz="1100">
                          <a:solidFill>
                            <a:srgbClr val="3C3C3B"/>
                          </a:solidFill>
                          <a:latin typeface="Calibri"/>
                          <a:cs typeface="Calibri"/>
                        </a:rPr>
                        <a:t>s;</a:t>
                      </a:r>
                      <a:endParaRPr sz="1100">
                        <a:latin typeface="Calibri"/>
                        <a:cs typeface="Calibri"/>
                      </a:endParaRPr>
                    </a:p>
                  </a:txBody>
                  <a:tcPr marL="0" marR="0" marT="0" marB="0"/>
                </a:tc>
                <a:tc>
                  <a:txBody>
                    <a:bodyPr/>
                    <a:lstStyle/>
                    <a:p>
                      <a:pPr marL="49530">
                        <a:lnSpc>
                          <a:spcPts val="1250"/>
                        </a:lnSpc>
                      </a:pPr>
                      <a:r>
                        <a:rPr sz="1100" spc="-5">
                          <a:solidFill>
                            <a:srgbClr val="3C3C3B"/>
                          </a:solidFill>
                          <a:latin typeface="Calibri"/>
                          <a:cs typeface="Calibri"/>
                        </a:rPr>
                        <a:t>new,</a:t>
                      </a:r>
                      <a:r>
                        <a:rPr sz="1100" spc="-50">
                          <a:solidFill>
                            <a:srgbClr val="3C3C3B"/>
                          </a:solidFill>
                          <a:latin typeface="Calibri"/>
                          <a:cs typeface="Calibri"/>
                        </a:rPr>
                        <a:t> </a:t>
                      </a:r>
                      <a:r>
                        <a:rPr sz="1100" spc="-5">
                          <a:solidFill>
                            <a:srgbClr val="3C3C3B"/>
                          </a:solidFill>
                          <a:latin typeface="Calibri"/>
                          <a:cs typeface="Calibri"/>
                        </a:rPr>
                        <a:t>offers,</a:t>
                      </a:r>
                      <a:r>
                        <a:rPr sz="1100" spc="-50">
                          <a:solidFill>
                            <a:srgbClr val="3C3C3B"/>
                          </a:solidFill>
                          <a:latin typeface="Calibri"/>
                          <a:cs typeface="Calibri"/>
                        </a:rPr>
                        <a:t> </a:t>
                      </a:r>
                      <a:r>
                        <a:rPr sz="1100" spc="10">
                          <a:solidFill>
                            <a:srgbClr val="3C3C3B"/>
                          </a:solidFill>
                          <a:latin typeface="Calibri"/>
                          <a:cs typeface="Calibri"/>
                        </a:rPr>
                        <a:t>own</a:t>
                      </a:r>
                      <a:endParaRPr sz="1100">
                        <a:latin typeface="Calibri"/>
                        <a:cs typeface="Calibri"/>
                      </a:endParaRPr>
                    </a:p>
                  </a:txBody>
                  <a:tcPr marL="0" marR="0" marT="0" marB="0"/>
                </a:tc>
                <a:tc>
                  <a:txBody>
                    <a:bodyPr/>
                    <a:lstStyle/>
                    <a:p>
                      <a:pPr marL="83185">
                        <a:lnSpc>
                          <a:spcPts val="1250"/>
                        </a:lnSpc>
                      </a:pPr>
                      <a:r>
                        <a:rPr sz="1100" u="sng" spc="5">
                          <a:solidFill>
                            <a:srgbClr val="3C3C3B"/>
                          </a:solidFill>
                          <a:uFill>
                            <a:solidFill>
                              <a:srgbClr val="3C3C3B"/>
                            </a:solidFill>
                          </a:uFill>
                          <a:latin typeface="Calibri"/>
                          <a:cs typeface="Calibri"/>
                        </a:rPr>
                        <a:t>refinement</a:t>
                      </a:r>
                      <a:r>
                        <a:rPr sz="1100" u="sng" spc="-50">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links;</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sort</a:t>
                      </a:r>
                      <a:endParaRPr sz="1100">
                        <a:latin typeface="Calibri"/>
                        <a:cs typeface="Calibri"/>
                      </a:endParaRPr>
                    </a:p>
                  </a:txBody>
                  <a:tcPr marL="0" marR="0" marT="0" marB="0"/>
                </a:tc>
                <a:tc>
                  <a:txBody>
                    <a:bodyPr/>
                    <a:lstStyle/>
                    <a:p>
                      <a:pPr marL="62865">
                        <a:lnSpc>
                          <a:spcPts val="1250"/>
                        </a:lnSpc>
                      </a:pPr>
                      <a:r>
                        <a:rPr sz="1100" spc="15">
                          <a:solidFill>
                            <a:srgbClr val="3C3C3B"/>
                          </a:solidFill>
                          <a:latin typeface="Calibri"/>
                          <a:cs typeface="Calibri"/>
                        </a:rPr>
                        <a:t>bigger</a:t>
                      </a:r>
                      <a:r>
                        <a:rPr sz="1100" spc="-50">
                          <a:solidFill>
                            <a:srgbClr val="3C3C3B"/>
                          </a:solidFill>
                          <a:latin typeface="Calibri"/>
                          <a:cs typeface="Calibri"/>
                        </a:rPr>
                        <a:t> </a:t>
                      </a:r>
                      <a:r>
                        <a:rPr sz="1100" spc="20">
                          <a:solidFill>
                            <a:srgbClr val="3C3C3B"/>
                          </a:solidFill>
                          <a:latin typeface="Calibri"/>
                          <a:cs typeface="Calibri"/>
                        </a:rPr>
                        <a:t>pack;</a:t>
                      </a:r>
                      <a:r>
                        <a:rPr sz="1100" spc="-45">
                          <a:solidFill>
                            <a:srgbClr val="3C3C3B"/>
                          </a:solidFill>
                          <a:latin typeface="Calibri"/>
                          <a:cs typeface="Calibri"/>
                        </a:rPr>
                        <a:t> </a:t>
                      </a:r>
                      <a:r>
                        <a:rPr sz="1100" spc="10">
                          <a:solidFill>
                            <a:srgbClr val="3C3C3B"/>
                          </a:solidFill>
                          <a:latin typeface="Calibri"/>
                          <a:cs typeface="Calibri"/>
                        </a:rPr>
                        <a:t>sort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u="sng" spc="10">
                          <a:solidFill>
                            <a:srgbClr val="3C3C3B"/>
                          </a:solidFill>
                          <a:uFill>
                            <a:solidFill>
                              <a:srgbClr val="3C3C3B"/>
                            </a:solidFill>
                          </a:uFill>
                          <a:latin typeface="Calibri"/>
                          <a:cs typeface="Calibri"/>
                        </a:rPr>
                        <a:t>type,</a:t>
                      </a:r>
                      <a:r>
                        <a:rPr sz="1100" u="sng" spc="-6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dietary;</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5"/>
                  </a:ext>
                </a:extLst>
              </a:tr>
              <a:tr h="177838">
                <a:tc>
                  <a:txBody>
                    <a:bodyPr/>
                    <a:lstStyle/>
                    <a:p>
                      <a:pPr marL="719455">
                        <a:lnSpc>
                          <a:spcPts val="1250"/>
                        </a:lnSpc>
                      </a:pPr>
                      <a:r>
                        <a:rPr sz="1100" spc="25">
                          <a:solidFill>
                            <a:srgbClr val="3C3C3B"/>
                          </a:solidFill>
                          <a:latin typeface="Calibri"/>
                          <a:cs typeface="Calibri"/>
                        </a:rPr>
                        <a:t>basic</a:t>
                      </a:r>
                      <a:r>
                        <a:rPr sz="1100" spc="-45">
                          <a:solidFill>
                            <a:srgbClr val="3C3C3B"/>
                          </a:solidFill>
                          <a:latin typeface="Calibri"/>
                          <a:cs typeface="Calibri"/>
                        </a:rPr>
                        <a:t> </a:t>
                      </a:r>
                      <a:r>
                        <a:rPr sz="1100" spc="-5">
                          <a:solidFill>
                            <a:srgbClr val="3C3C3B"/>
                          </a:solidFill>
                          <a:latin typeface="Calibri"/>
                          <a:cs typeface="Calibri"/>
                        </a:rPr>
                        <a:t>+</a:t>
                      </a:r>
                      <a:r>
                        <a:rPr sz="1100" spc="-45">
                          <a:solidFill>
                            <a:srgbClr val="3C3C3B"/>
                          </a:solidFill>
                          <a:latin typeface="Calibri"/>
                          <a:cs typeface="Calibri"/>
                        </a:rPr>
                        <a:t> </a:t>
                      </a:r>
                      <a:r>
                        <a:rPr sz="1100" spc="10">
                          <a:solidFill>
                            <a:srgbClr val="3C3C3B"/>
                          </a:solidFill>
                          <a:latin typeface="Calibri"/>
                          <a:cs typeface="Calibri"/>
                        </a:rPr>
                        <a:t>nutritional;</a:t>
                      </a:r>
                      <a:endParaRPr sz="1100">
                        <a:latin typeface="Calibri"/>
                        <a:cs typeface="Calibri"/>
                      </a:endParaRPr>
                    </a:p>
                  </a:txBody>
                  <a:tcPr marL="0" marR="0" marT="0" marB="0"/>
                </a:tc>
                <a:tc>
                  <a:txBody>
                    <a:bodyPr/>
                    <a:lstStyle/>
                    <a:p>
                      <a:pPr marL="41910">
                        <a:lnSpc>
                          <a:spcPts val="1250"/>
                        </a:lnSpc>
                      </a:pPr>
                      <a:r>
                        <a:rPr sz="1100" u="sng" spc="5">
                          <a:solidFill>
                            <a:srgbClr val="3C3C3B"/>
                          </a:solidFill>
                          <a:uFill>
                            <a:solidFill>
                              <a:srgbClr val="3C3C3B"/>
                            </a:solidFill>
                          </a:uFill>
                          <a:latin typeface="Calibri"/>
                          <a:cs typeface="Calibri"/>
                        </a:rPr>
                        <a:t>favourites</a:t>
                      </a:r>
                      <a:r>
                        <a:rPr sz="1100" spc="5">
                          <a:solidFill>
                            <a:srgbClr val="3C3C3B"/>
                          </a:solidFill>
                          <a:latin typeface="Calibri"/>
                          <a:cs typeface="Calibri"/>
                        </a:rPr>
                        <a:t>,</a:t>
                      </a:r>
                      <a:r>
                        <a:rPr sz="1100" spc="-60">
                          <a:solidFill>
                            <a:srgbClr val="3C3C3B"/>
                          </a:solidFill>
                          <a:latin typeface="Calibri"/>
                          <a:cs typeface="Calibri"/>
                        </a:rPr>
                        <a:t> </a:t>
                      </a:r>
                      <a:r>
                        <a:rPr sz="1100" spc="20">
                          <a:solidFill>
                            <a:srgbClr val="3C3C3B"/>
                          </a:solidFill>
                          <a:latin typeface="Calibri"/>
                          <a:cs typeface="Calibri"/>
                        </a:rPr>
                        <a:t>single</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offers</a:t>
                      </a:r>
                      <a:r>
                        <a:rPr sz="1100" spc="-40">
                          <a:solidFill>
                            <a:srgbClr val="3C3C3B"/>
                          </a:solidFill>
                          <a:latin typeface="Calibri"/>
                          <a:cs typeface="Calibri"/>
                        </a:rPr>
                        <a:t> </a:t>
                      </a:r>
                      <a:r>
                        <a:rPr sz="1100" spc="25">
                          <a:solidFill>
                            <a:srgbClr val="3C3C3B"/>
                          </a:solidFill>
                          <a:latin typeface="Calibri"/>
                          <a:cs typeface="Calibri"/>
                        </a:rPr>
                        <a:t>and</a:t>
                      </a:r>
                      <a:r>
                        <a:rPr sz="1100" spc="-35">
                          <a:solidFill>
                            <a:srgbClr val="3C3C3B"/>
                          </a:solidFill>
                          <a:latin typeface="Calibri"/>
                          <a:cs typeface="Calibri"/>
                        </a:rPr>
                        <a:t> </a:t>
                      </a:r>
                      <a:r>
                        <a:rPr sz="1100">
                          <a:solidFill>
                            <a:srgbClr val="3C3C3B"/>
                          </a:solidFill>
                          <a:latin typeface="Calibri"/>
                          <a:cs typeface="Calibri"/>
                        </a:rPr>
                        <a:t>favourites;</a:t>
                      </a:r>
                      <a:endParaRPr sz="1100">
                        <a:latin typeface="Calibri"/>
                        <a:cs typeface="Calibri"/>
                      </a:endParaRPr>
                    </a:p>
                  </a:txBody>
                  <a:tcPr marL="0" marR="0" marT="0" marB="0"/>
                </a:tc>
                <a:tc>
                  <a:txBody>
                    <a:bodyPr/>
                    <a:lstStyle/>
                    <a:p>
                      <a:pPr marL="26670">
                        <a:lnSpc>
                          <a:spcPts val="1250"/>
                        </a:lnSpc>
                      </a:pPr>
                      <a:r>
                        <a:rPr sz="1100" spc="10">
                          <a:solidFill>
                            <a:srgbClr val="3C3C3B"/>
                          </a:solidFill>
                          <a:latin typeface="Calibri"/>
                          <a:cs typeface="Calibri"/>
                        </a:rPr>
                        <a:t>sort</a:t>
                      </a:r>
                      <a:r>
                        <a:rPr sz="1100" spc="-40">
                          <a:solidFill>
                            <a:srgbClr val="3C3C3B"/>
                          </a:solidFill>
                          <a:latin typeface="Calibri"/>
                          <a:cs typeface="Calibri"/>
                        </a:rPr>
                        <a:t> </a:t>
                      </a:r>
                      <a:r>
                        <a:rPr sz="1100" spc="20">
                          <a:solidFill>
                            <a:srgbClr val="3C3C3B"/>
                          </a:solidFill>
                          <a:latin typeface="Calibri"/>
                          <a:cs typeface="Calibri"/>
                        </a:rPr>
                        <a:t>incl.</a:t>
                      </a:r>
                      <a:r>
                        <a:rPr sz="1100" spc="-35">
                          <a:solidFill>
                            <a:srgbClr val="3C3C3B"/>
                          </a:solidFill>
                          <a:latin typeface="Calibri"/>
                          <a:cs typeface="Calibri"/>
                        </a:rPr>
                        <a:t> </a:t>
                      </a:r>
                      <a:r>
                        <a:rPr sz="1100" spc="5">
                          <a:solidFill>
                            <a:srgbClr val="3C3C3B"/>
                          </a:solidFill>
                          <a:latin typeface="Calibri"/>
                          <a:cs typeface="Calibri"/>
                        </a:rPr>
                        <a:t>favs</a:t>
                      </a:r>
                      <a:r>
                        <a:rPr sz="1100" spc="-35">
                          <a:solidFill>
                            <a:srgbClr val="3C3C3B"/>
                          </a:solidFill>
                          <a:latin typeface="Calibri"/>
                          <a:cs typeface="Calibri"/>
                        </a:rPr>
                        <a:t> </a:t>
                      </a:r>
                      <a:r>
                        <a:rPr sz="1100">
                          <a:solidFill>
                            <a:srgbClr val="3C3C3B"/>
                          </a:solidFill>
                          <a:latin typeface="Calibri"/>
                          <a:cs typeface="Calibri"/>
                        </a:rPr>
                        <a:t>first,</a:t>
                      </a:r>
                      <a:r>
                        <a:rPr sz="1100" spc="-40">
                          <a:solidFill>
                            <a:srgbClr val="3C3C3B"/>
                          </a:solidFill>
                          <a:latin typeface="Calibri"/>
                          <a:cs typeface="Calibri"/>
                        </a:rPr>
                        <a:t> </a:t>
                      </a:r>
                      <a:r>
                        <a:rPr sz="1100">
                          <a:solidFill>
                            <a:srgbClr val="3C3C3B"/>
                          </a:solidFill>
                          <a:latin typeface="Calibri"/>
                          <a:cs typeface="Calibri"/>
                        </a:rPr>
                        <a:t>life</a:t>
                      </a:r>
                      <a:endParaRPr sz="1100">
                        <a:latin typeface="Calibri"/>
                        <a:cs typeface="Calibri"/>
                      </a:endParaRPr>
                    </a:p>
                  </a:txBody>
                  <a:tcPr marL="0" marR="0" marT="0" marB="0"/>
                </a:tc>
                <a:tc>
                  <a:txBody>
                    <a:bodyPr/>
                    <a:lstStyle/>
                    <a:p>
                      <a:pPr marL="49530">
                        <a:lnSpc>
                          <a:spcPts val="1250"/>
                        </a:lnSpc>
                      </a:pPr>
                      <a:r>
                        <a:rPr sz="1100" spc="10">
                          <a:solidFill>
                            <a:srgbClr val="3C3C3B"/>
                          </a:solidFill>
                          <a:latin typeface="Calibri"/>
                          <a:cs typeface="Calibri"/>
                        </a:rPr>
                        <a:t>brand;</a:t>
                      </a:r>
                      <a:r>
                        <a:rPr sz="1100" spc="-45">
                          <a:solidFill>
                            <a:srgbClr val="3C3C3B"/>
                          </a:solidFill>
                          <a:latin typeface="Calibri"/>
                          <a:cs typeface="Calibri"/>
                        </a:rPr>
                        <a:t> </a:t>
                      </a:r>
                      <a:r>
                        <a:rPr sz="1100" spc="10">
                          <a:solidFill>
                            <a:srgbClr val="3C3C3B"/>
                          </a:solidFill>
                          <a:latin typeface="Calibri"/>
                          <a:cs typeface="Calibri"/>
                        </a:rPr>
                        <a:t>sort</a:t>
                      </a:r>
                      <a:r>
                        <a:rPr sz="1100" spc="-45">
                          <a:solidFill>
                            <a:srgbClr val="3C3C3B"/>
                          </a:solidFill>
                          <a:latin typeface="Calibri"/>
                          <a:cs typeface="Calibri"/>
                        </a:rPr>
                        <a:t> </a:t>
                      </a:r>
                      <a:r>
                        <a:rPr sz="1100" spc="20">
                          <a:solidFill>
                            <a:srgbClr val="3C3C3B"/>
                          </a:solidFill>
                          <a:latin typeface="Calibri"/>
                          <a:cs typeface="Calibri"/>
                        </a:rPr>
                        <a:t>incl.</a:t>
                      </a:r>
                      <a:r>
                        <a:rPr sz="1100" spc="-45">
                          <a:solidFill>
                            <a:srgbClr val="3C3C3B"/>
                          </a:solidFill>
                          <a:latin typeface="Calibri"/>
                          <a:cs typeface="Calibri"/>
                        </a:rPr>
                        <a:t> </a:t>
                      </a:r>
                      <a:r>
                        <a:rPr sz="1100" u="sng" spc="5">
                          <a:solidFill>
                            <a:srgbClr val="3C3C3B"/>
                          </a:solidFill>
                          <a:uFill>
                            <a:solidFill>
                              <a:srgbClr val="3C3C3B"/>
                            </a:solidFill>
                          </a:uFill>
                          <a:latin typeface="Calibri"/>
                          <a:cs typeface="Calibri"/>
                        </a:rPr>
                        <a:t>favs</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83185">
                        <a:lnSpc>
                          <a:spcPts val="1250"/>
                        </a:lnSpc>
                      </a:pPr>
                      <a:r>
                        <a:rPr sz="1100" spc="20">
                          <a:solidFill>
                            <a:srgbClr val="3C3C3B"/>
                          </a:solidFill>
                          <a:latin typeface="Calibri"/>
                          <a:cs typeface="Calibri"/>
                        </a:rPr>
                        <a:t>incl.</a:t>
                      </a:r>
                      <a:r>
                        <a:rPr sz="1100" spc="-50">
                          <a:solidFill>
                            <a:srgbClr val="3C3C3B"/>
                          </a:solidFill>
                          <a:latin typeface="Calibri"/>
                          <a:cs typeface="Calibri"/>
                        </a:rPr>
                        <a:t> </a:t>
                      </a:r>
                      <a:r>
                        <a:rPr sz="1100" spc="10">
                          <a:solidFill>
                            <a:srgbClr val="3C3C3B"/>
                          </a:solidFill>
                          <a:latin typeface="Calibri"/>
                          <a:cs typeface="Calibri"/>
                        </a:rPr>
                        <a:t>popular,</a:t>
                      </a:r>
                      <a:r>
                        <a:rPr sz="1100" spc="-45">
                          <a:solidFill>
                            <a:srgbClr val="3C3C3B"/>
                          </a:solidFill>
                          <a:latin typeface="Calibri"/>
                          <a:cs typeface="Calibri"/>
                        </a:rPr>
                        <a:t> </a:t>
                      </a:r>
                      <a:r>
                        <a:rPr sz="1100" spc="5">
                          <a:solidFill>
                            <a:srgbClr val="3C3C3B"/>
                          </a:solidFill>
                          <a:latin typeface="Calibri"/>
                          <a:cs typeface="Calibri"/>
                        </a:rPr>
                        <a:t>rating,</a:t>
                      </a:r>
                      <a:endParaRPr sz="1100">
                        <a:latin typeface="Calibri"/>
                        <a:cs typeface="Calibri"/>
                      </a:endParaRPr>
                    </a:p>
                  </a:txBody>
                  <a:tcPr marL="0" marR="0" marT="0" marB="0"/>
                </a:tc>
                <a:tc>
                  <a:txBody>
                    <a:bodyPr/>
                    <a:lstStyle/>
                    <a:p>
                      <a:pPr marL="62865">
                        <a:lnSpc>
                          <a:spcPts val="1250"/>
                        </a:lnSpc>
                      </a:pPr>
                      <a:r>
                        <a:rPr sz="1100" spc="20">
                          <a:solidFill>
                            <a:srgbClr val="3C3C3B"/>
                          </a:solidFill>
                          <a:latin typeface="Calibri"/>
                          <a:cs typeface="Calibri"/>
                        </a:rPr>
                        <a:t>incl.</a:t>
                      </a:r>
                      <a:r>
                        <a:rPr sz="1100" spc="-50">
                          <a:solidFill>
                            <a:srgbClr val="3C3C3B"/>
                          </a:solidFill>
                          <a:latin typeface="Calibri"/>
                          <a:cs typeface="Calibri"/>
                        </a:rPr>
                        <a:t> </a:t>
                      </a:r>
                      <a:r>
                        <a:rPr sz="1100" spc="20">
                          <a:solidFill>
                            <a:srgbClr val="3C3C3B"/>
                          </a:solidFill>
                          <a:latin typeface="Calibri"/>
                          <a:cs typeface="Calibri"/>
                        </a:rPr>
                        <a:t>popular</a:t>
                      </a:r>
                      <a:r>
                        <a:rPr sz="1100" spc="-50">
                          <a:solidFill>
                            <a:srgbClr val="3C3C3B"/>
                          </a:solidFill>
                          <a:latin typeface="Calibri"/>
                          <a:cs typeface="Calibri"/>
                        </a:rPr>
                        <a:t> </a:t>
                      </a:r>
                      <a:r>
                        <a:rPr sz="1100" spc="-5">
                          <a:solidFill>
                            <a:srgbClr val="3C3C3B"/>
                          </a:solidFill>
                          <a:latin typeface="Calibri"/>
                          <a:cs typeface="Calibri"/>
                        </a:rPr>
                        <a:t>etc.;</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u="sng" spc="5">
                          <a:solidFill>
                            <a:srgbClr val="3C3C3B"/>
                          </a:solidFill>
                          <a:uFill>
                            <a:solidFill>
                              <a:srgbClr val="3C3C3B"/>
                            </a:solidFill>
                          </a:uFill>
                          <a:latin typeface="Calibri"/>
                          <a:cs typeface="Calibri"/>
                        </a:rPr>
                        <a:t>refinement</a:t>
                      </a:r>
                      <a:r>
                        <a:rPr sz="1100" u="sng" spc="-45">
                          <a:solidFill>
                            <a:srgbClr val="3C3C3B"/>
                          </a:solidFill>
                          <a:uFill>
                            <a:solidFill>
                              <a:srgbClr val="3C3C3B"/>
                            </a:solidFill>
                          </a:uFill>
                          <a:latin typeface="Calibri"/>
                          <a:cs typeface="Calibri"/>
                        </a:rPr>
                        <a:t> </a:t>
                      </a:r>
                      <a:r>
                        <a:rPr sz="1100" u="sng" spc="25">
                          <a:solidFill>
                            <a:srgbClr val="3C3C3B"/>
                          </a:solidFill>
                          <a:uFill>
                            <a:solidFill>
                              <a:srgbClr val="3C3C3B"/>
                            </a:solidFill>
                          </a:uFill>
                          <a:latin typeface="Calibri"/>
                          <a:cs typeface="Calibri"/>
                        </a:rPr>
                        <a:t>links</a:t>
                      </a:r>
                      <a:r>
                        <a:rPr sz="1100" u="sng" spc="-45">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incl.</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6"/>
                  </a:ext>
                </a:extLst>
              </a:tr>
              <a:tr h="177838">
                <a:tc>
                  <a:txBody>
                    <a:bodyPr/>
                    <a:lstStyle/>
                    <a:p>
                      <a:pPr marL="719455">
                        <a:lnSpc>
                          <a:spcPts val="1250"/>
                        </a:lnSpc>
                      </a:pPr>
                      <a:r>
                        <a:rPr sz="1100" spc="15">
                          <a:solidFill>
                            <a:srgbClr val="3C3C3B"/>
                          </a:solidFill>
                          <a:latin typeface="Calibri"/>
                          <a:cs typeface="Calibri"/>
                        </a:rPr>
                        <a:t>drop-down</a:t>
                      </a:r>
                      <a:r>
                        <a:rPr sz="1100" spc="-60">
                          <a:solidFill>
                            <a:srgbClr val="3C3C3B"/>
                          </a:solidFill>
                          <a:latin typeface="Calibri"/>
                          <a:cs typeface="Calibri"/>
                        </a:rPr>
                        <a:t> </a:t>
                      </a:r>
                      <a:r>
                        <a:rPr sz="1100" spc="25">
                          <a:solidFill>
                            <a:srgbClr val="3C3C3B"/>
                          </a:solidFill>
                          <a:latin typeface="Calibri"/>
                          <a:cs typeface="Calibri"/>
                        </a:rPr>
                        <a:t>modals</a:t>
                      </a:r>
                      <a:endParaRPr sz="1100">
                        <a:latin typeface="Calibri"/>
                        <a:cs typeface="Calibri"/>
                      </a:endParaRPr>
                    </a:p>
                  </a:txBody>
                  <a:tcPr marL="0" marR="0" marT="0" marB="0"/>
                </a:tc>
                <a:tc>
                  <a:txBody>
                    <a:bodyPr/>
                    <a:lstStyle/>
                    <a:p>
                      <a:pPr marL="41910">
                        <a:lnSpc>
                          <a:spcPts val="1250"/>
                        </a:lnSpc>
                      </a:pPr>
                      <a:r>
                        <a:rPr sz="1100" spc="10">
                          <a:solidFill>
                            <a:srgbClr val="3C3C3B"/>
                          </a:solidFill>
                          <a:latin typeface="Calibri"/>
                          <a:cs typeface="Calibri"/>
                        </a:rPr>
                        <a:t>select</a:t>
                      </a:r>
                      <a:r>
                        <a:rPr sz="1100" spc="-50">
                          <a:solidFill>
                            <a:srgbClr val="3C3C3B"/>
                          </a:solidFill>
                          <a:latin typeface="Calibri"/>
                          <a:cs typeface="Calibri"/>
                        </a:rPr>
                        <a:t> </a:t>
                      </a:r>
                      <a:r>
                        <a:rPr sz="1100" spc="10">
                          <a:solidFill>
                            <a:srgbClr val="3C3C3B"/>
                          </a:solidFill>
                          <a:latin typeface="Calibri"/>
                          <a:cs typeface="Calibri"/>
                        </a:rPr>
                        <a:t>dietary</a:t>
                      </a:r>
                      <a:r>
                        <a:rPr sz="1100" spc="-50">
                          <a:solidFill>
                            <a:srgbClr val="3C3C3B"/>
                          </a:solidFill>
                          <a:latin typeface="Calibri"/>
                          <a:cs typeface="Calibri"/>
                        </a:rPr>
                        <a:t> </a:t>
                      </a:r>
                      <a:r>
                        <a:rPr sz="1100" spc="-80">
                          <a:solidFill>
                            <a:srgbClr val="3C3C3B"/>
                          </a:solidFill>
                          <a:latin typeface="Calibri"/>
                          <a:cs typeface="Calibri"/>
                        </a:rPr>
                        <a:t>&amp;</a:t>
                      </a:r>
                      <a:endParaRPr sz="1100">
                        <a:latin typeface="Calibri"/>
                        <a:cs typeface="Calibri"/>
                      </a:endParaRPr>
                    </a:p>
                  </a:txBody>
                  <a:tcPr marL="0" marR="0" marT="0" marB="0"/>
                </a:tc>
                <a:tc>
                  <a:txBody>
                    <a:bodyPr/>
                    <a:lstStyle/>
                    <a:p>
                      <a:pPr>
                        <a:lnSpc>
                          <a:spcPts val="1250"/>
                        </a:lnSpc>
                      </a:pPr>
                      <a:r>
                        <a:rPr sz="1100" u="sng" spc="10">
                          <a:solidFill>
                            <a:srgbClr val="3C3C3B"/>
                          </a:solidFill>
                          <a:uFill>
                            <a:solidFill>
                              <a:srgbClr val="3C3C3B"/>
                            </a:solidFill>
                          </a:uFill>
                          <a:latin typeface="Calibri"/>
                          <a:cs typeface="Calibri"/>
                        </a:rPr>
                        <a:t>comprehensive</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sort</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26670">
                        <a:lnSpc>
                          <a:spcPts val="1250"/>
                        </a:lnSpc>
                      </a:pPr>
                      <a:r>
                        <a:rPr sz="1100" spc="10">
                          <a:solidFill>
                            <a:srgbClr val="3C3C3B"/>
                          </a:solidFill>
                          <a:latin typeface="Calibri"/>
                          <a:cs typeface="Calibri"/>
                        </a:rPr>
                        <a:t>(short</a:t>
                      </a:r>
                      <a:r>
                        <a:rPr sz="1100" spc="-45">
                          <a:solidFill>
                            <a:srgbClr val="3C3C3B"/>
                          </a:solidFill>
                          <a:latin typeface="Calibri"/>
                          <a:cs typeface="Calibri"/>
                        </a:rPr>
                        <a:t> </a:t>
                      </a:r>
                      <a:r>
                        <a:rPr sz="1100">
                          <a:solidFill>
                            <a:srgbClr val="3C3C3B"/>
                          </a:solidFill>
                          <a:latin typeface="Calibri"/>
                          <a:cs typeface="Calibri"/>
                        </a:rPr>
                        <a:t>to</a:t>
                      </a:r>
                      <a:r>
                        <a:rPr sz="1100" spc="-40">
                          <a:solidFill>
                            <a:srgbClr val="3C3C3B"/>
                          </a:solidFill>
                          <a:latin typeface="Calibri"/>
                          <a:cs typeface="Calibri"/>
                        </a:rPr>
                        <a:t> </a:t>
                      </a:r>
                      <a:r>
                        <a:rPr sz="1100" spc="20">
                          <a:solidFill>
                            <a:srgbClr val="3C3C3B"/>
                          </a:solidFill>
                          <a:latin typeface="Calibri"/>
                          <a:cs typeface="Calibri"/>
                        </a:rPr>
                        <a:t>long),</a:t>
                      </a:r>
                      <a:r>
                        <a:rPr sz="1100" spc="-45">
                          <a:solidFill>
                            <a:srgbClr val="3C3C3B"/>
                          </a:solidFill>
                          <a:latin typeface="Calibri"/>
                          <a:cs typeface="Calibri"/>
                        </a:rPr>
                        <a:t> </a:t>
                      </a:r>
                      <a:r>
                        <a:rPr sz="1100" spc="5">
                          <a:solidFill>
                            <a:srgbClr val="3C3C3B"/>
                          </a:solidFill>
                          <a:latin typeface="Calibri"/>
                          <a:cs typeface="Calibri"/>
                        </a:rPr>
                        <a:t>rating,</a:t>
                      </a:r>
                      <a:endParaRPr sz="1100">
                        <a:latin typeface="Calibri"/>
                        <a:cs typeface="Calibri"/>
                      </a:endParaRPr>
                    </a:p>
                  </a:txBody>
                  <a:tcPr marL="0" marR="0" marT="0" marB="0"/>
                </a:tc>
                <a:tc>
                  <a:txBody>
                    <a:bodyPr/>
                    <a:lstStyle/>
                    <a:p>
                      <a:pPr marL="49530">
                        <a:lnSpc>
                          <a:spcPts val="1250"/>
                        </a:lnSpc>
                      </a:pPr>
                      <a:r>
                        <a:rPr sz="1100" u="sng">
                          <a:solidFill>
                            <a:srgbClr val="3C3C3B"/>
                          </a:solidFill>
                          <a:uFill>
                            <a:solidFill>
                              <a:srgbClr val="3C3C3B"/>
                            </a:solidFill>
                          </a:uFill>
                          <a:latin typeface="Calibri"/>
                          <a:cs typeface="Calibri"/>
                        </a:rPr>
                        <a:t>first,</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life</a:t>
                      </a:r>
                      <a:r>
                        <a:rPr sz="1100" u="sng" spc="-4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(short</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83185">
                        <a:lnSpc>
                          <a:spcPts val="1250"/>
                        </a:lnSpc>
                      </a:pPr>
                      <a:r>
                        <a:rPr sz="1100" spc="-10">
                          <a:solidFill>
                            <a:srgbClr val="3C3C3B"/>
                          </a:solidFill>
                          <a:latin typeface="Calibri"/>
                          <a:cs typeface="Calibri"/>
                        </a:rPr>
                        <a:t>etc</a:t>
                      </a:r>
                      <a:endParaRPr sz="1100">
                        <a:latin typeface="Calibri"/>
                        <a:cs typeface="Calibri"/>
                      </a:endParaRPr>
                    </a:p>
                  </a:txBody>
                  <a:tcPr marL="0" marR="0" marT="0" marB="0"/>
                </a:tc>
                <a:tc>
                  <a:txBody>
                    <a:bodyPr/>
                    <a:lstStyle/>
                    <a:p>
                      <a:pPr marL="62865">
                        <a:lnSpc>
                          <a:spcPts val="1250"/>
                        </a:lnSpc>
                      </a:pPr>
                      <a:r>
                        <a:rPr sz="1100" spc="5">
                          <a:solidFill>
                            <a:srgbClr val="3C3C3B"/>
                          </a:solidFill>
                          <a:latin typeface="Calibri"/>
                          <a:cs typeface="Calibri"/>
                        </a:rPr>
                        <a:t>refinement</a:t>
                      </a:r>
                      <a:r>
                        <a:rPr sz="1100" spc="-50">
                          <a:solidFill>
                            <a:srgbClr val="3C3C3B"/>
                          </a:solidFill>
                          <a:latin typeface="Calibri"/>
                          <a:cs typeface="Calibri"/>
                        </a:rPr>
                        <a:t> </a:t>
                      </a:r>
                      <a:r>
                        <a:rPr sz="1100" spc="20">
                          <a:solidFill>
                            <a:srgbClr val="3C3C3B"/>
                          </a:solidFill>
                          <a:latin typeface="Calibri"/>
                          <a:cs typeface="Calibri"/>
                        </a:rPr>
                        <a:t>links;</a:t>
                      </a:r>
                      <a:r>
                        <a:rPr sz="1100" spc="-45">
                          <a:solidFill>
                            <a:srgbClr val="3C3C3B"/>
                          </a:solidFill>
                          <a:latin typeface="Calibri"/>
                          <a:cs typeface="Calibri"/>
                        </a:rPr>
                        <a:t> </a:t>
                      </a:r>
                      <a:r>
                        <a:rPr sz="1100" spc="15">
                          <a:solidFill>
                            <a:srgbClr val="3C3C3B"/>
                          </a:solidFill>
                          <a:latin typeface="Calibri"/>
                          <a:cs typeface="Calibri"/>
                        </a:rPr>
                        <a:t>no</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u="sng" spc="15">
                          <a:solidFill>
                            <a:srgbClr val="3C3C3B"/>
                          </a:solidFill>
                          <a:uFill>
                            <a:solidFill>
                              <a:srgbClr val="3C3C3B"/>
                            </a:solidFill>
                          </a:uFill>
                          <a:latin typeface="Calibri"/>
                          <a:cs typeface="Calibri"/>
                        </a:rPr>
                        <a:t>brands,</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related,</a:t>
                      </a:r>
                      <a:r>
                        <a:rPr sz="1100" u="sng" spc="-4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store</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7"/>
                  </a:ext>
                </a:extLst>
              </a:tr>
              <a:tr h="177838">
                <a:tc>
                  <a:txBody>
                    <a:bodyPr/>
                    <a:lstStyle/>
                    <a:p>
                      <a:pPr marL="719455">
                        <a:lnSpc>
                          <a:spcPts val="1250"/>
                        </a:lnSpc>
                      </a:pPr>
                      <a:r>
                        <a:rPr sz="1100" spc="5">
                          <a:solidFill>
                            <a:srgbClr val="3C3C3B"/>
                          </a:solidFill>
                          <a:latin typeface="Calibri"/>
                          <a:cs typeface="Calibri"/>
                        </a:rPr>
                        <a:t>require</a:t>
                      </a:r>
                      <a:r>
                        <a:rPr sz="1100" spc="-60">
                          <a:solidFill>
                            <a:srgbClr val="3C3C3B"/>
                          </a:solidFill>
                          <a:latin typeface="Calibri"/>
                          <a:cs typeface="Calibri"/>
                        </a:rPr>
                        <a:t> </a:t>
                      </a:r>
                      <a:r>
                        <a:rPr sz="1100" spc="20">
                          <a:solidFill>
                            <a:srgbClr val="3C3C3B"/>
                          </a:solidFill>
                          <a:latin typeface="Calibri"/>
                          <a:cs typeface="Calibri"/>
                        </a:rPr>
                        <a:t>scrolling</a:t>
                      </a:r>
                      <a:endParaRPr sz="1100">
                        <a:latin typeface="Calibri"/>
                        <a:cs typeface="Calibri"/>
                      </a:endParaRPr>
                    </a:p>
                  </a:txBody>
                  <a:tcPr marL="0" marR="0" marT="0" marB="0"/>
                </a:tc>
                <a:tc>
                  <a:txBody>
                    <a:bodyPr/>
                    <a:lstStyle/>
                    <a:p>
                      <a:pPr marL="41910">
                        <a:lnSpc>
                          <a:spcPts val="1250"/>
                        </a:lnSpc>
                      </a:pPr>
                      <a:r>
                        <a:rPr sz="1100" spc="5">
                          <a:solidFill>
                            <a:srgbClr val="3C3C3B"/>
                          </a:solidFill>
                          <a:latin typeface="Calibri"/>
                          <a:cs typeface="Calibri"/>
                        </a:rPr>
                        <a:t>lifestyle;</a:t>
                      </a:r>
                      <a:r>
                        <a:rPr sz="1100" spc="-55">
                          <a:solidFill>
                            <a:srgbClr val="3C3C3B"/>
                          </a:solidFill>
                          <a:latin typeface="Calibri"/>
                          <a:cs typeface="Calibri"/>
                        </a:rPr>
                        <a:t> </a:t>
                      </a:r>
                      <a:r>
                        <a:rPr sz="1100" spc="25">
                          <a:solidFill>
                            <a:srgbClr val="3C3C3B"/>
                          </a:solidFill>
                          <a:latin typeface="Calibri"/>
                          <a:cs typeface="Calibri"/>
                        </a:rPr>
                        <a:t>basic</a:t>
                      </a:r>
                      <a:r>
                        <a:rPr sz="1100" spc="-55">
                          <a:solidFill>
                            <a:srgbClr val="3C3C3B"/>
                          </a:solidFill>
                          <a:latin typeface="Calibri"/>
                          <a:cs typeface="Calibri"/>
                        </a:rPr>
                        <a:t> </a:t>
                      </a:r>
                      <a:r>
                        <a:rPr sz="1100" spc="10">
                          <a:solidFill>
                            <a:srgbClr val="3C3C3B"/>
                          </a:solidFill>
                          <a:latin typeface="Calibri"/>
                          <a:cs typeface="Calibri"/>
                        </a:rPr>
                        <a:t>sort</a:t>
                      </a:r>
                      <a:endParaRPr sz="1100">
                        <a:latin typeface="Calibri"/>
                        <a:cs typeface="Calibri"/>
                      </a:endParaRPr>
                    </a:p>
                  </a:txBody>
                  <a:tcPr marL="0" marR="0" marT="0" marB="0"/>
                </a:tc>
                <a:tc>
                  <a:txBody>
                    <a:bodyPr/>
                    <a:lstStyle/>
                    <a:p>
                      <a:pPr>
                        <a:lnSpc>
                          <a:spcPts val="1250"/>
                        </a:lnSpc>
                      </a:pPr>
                      <a:r>
                        <a:rPr sz="1100" u="sng" spc="20">
                          <a:solidFill>
                            <a:srgbClr val="3C3C3B"/>
                          </a:solidFill>
                          <a:uFill>
                            <a:solidFill>
                              <a:srgbClr val="3C3C3B"/>
                            </a:solidFill>
                          </a:uFill>
                          <a:latin typeface="Calibri"/>
                          <a:cs typeface="Calibri"/>
                        </a:rPr>
                        <a:t>incl.</a:t>
                      </a:r>
                      <a:r>
                        <a:rPr sz="1100" u="sng" spc="-4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favs</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first,</a:t>
                      </a:r>
                      <a:r>
                        <a:rPr sz="1100" u="sng" spc="-4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popular,</a:t>
                      </a:r>
                      <a:endParaRPr sz="1100">
                        <a:latin typeface="Calibri"/>
                        <a:cs typeface="Calibri"/>
                      </a:endParaRPr>
                    </a:p>
                  </a:txBody>
                  <a:tcPr marL="0" marR="0" marT="0" marB="0"/>
                </a:tc>
                <a:tc>
                  <a:txBody>
                    <a:bodyPr/>
                    <a:lstStyle/>
                    <a:p>
                      <a:pPr marL="26670">
                        <a:lnSpc>
                          <a:spcPts val="1250"/>
                        </a:lnSpc>
                      </a:pPr>
                      <a:r>
                        <a:rPr sz="1100" spc="-10">
                          <a:solidFill>
                            <a:srgbClr val="3C3C3B"/>
                          </a:solidFill>
                          <a:latin typeface="Calibri"/>
                          <a:cs typeface="Calibri"/>
                        </a:rPr>
                        <a:t>etc</a:t>
                      </a:r>
                      <a:endParaRPr sz="1100">
                        <a:latin typeface="Calibri"/>
                        <a:cs typeface="Calibri"/>
                      </a:endParaRPr>
                    </a:p>
                  </a:txBody>
                  <a:tcPr marL="0" marR="0" marT="0" marB="0"/>
                </a:tc>
                <a:tc>
                  <a:txBody>
                    <a:bodyPr/>
                    <a:lstStyle/>
                    <a:p>
                      <a:pPr marL="49530">
                        <a:lnSpc>
                          <a:spcPts val="1250"/>
                        </a:lnSpc>
                      </a:pPr>
                      <a:r>
                        <a:rPr sz="1100" u="sng" spc="20">
                          <a:solidFill>
                            <a:srgbClr val="3C3C3B"/>
                          </a:solidFill>
                          <a:uFill>
                            <a:solidFill>
                              <a:srgbClr val="3C3C3B"/>
                            </a:solidFill>
                          </a:uFill>
                          <a:latin typeface="Calibri"/>
                          <a:cs typeface="Calibri"/>
                        </a:rPr>
                        <a:t>long),</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rating</a:t>
                      </a:r>
                      <a:r>
                        <a:rPr sz="1100" spc="5">
                          <a:solidFill>
                            <a:srgbClr val="3C3C3B"/>
                          </a:solidFill>
                          <a:latin typeface="Calibri"/>
                          <a:cs typeface="Calibri"/>
                        </a:rPr>
                        <a:t>,</a:t>
                      </a:r>
                      <a:r>
                        <a:rPr sz="1100" spc="-45">
                          <a:solidFill>
                            <a:srgbClr val="3C3C3B"/>
                          </a:solidFill>
                          <a:latin typeface="Calibri"/>
                          <a:cs typeface="Calibri"/>
                        </a:rPr>
                        <a:t> </a:t>
                      </a:r>
                      <a:r>
                        <a:rPr sz="1100" spc="-10">
                          <a:solidFill>
                            <a:srgbClr val="3C3C3B"/>
                          </a:solidFill>
                          <a:latin typeface="Calibri"/>
                          <a:cs typeface="Calibri"/>
                        </a:rPr>
                        <a:t>etc</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2865">
                        <a:lnSpc>
                          <a:spcPts val="1250"/>
                        </a:lnSpc>
                      </a:pPr>
                      <a:r>
                        <a:rPr sz="1100" spc="15">
                          <a:solidFill>
                            <a:srgbClr val="3C3C3B"/>
                          </a:solidFill>
                          <a:latin typeface="Calibri"/>
                          <a:cs typeface="Calibri"/>
                        </a:rPr>
                        <a:t>nutritional</a:t>
                      </a:r>
                      <a:r>
                        <a:rPr sz="1100" spc="-60">
                          <a:solidFill>
                            <a:srgbClr val="3C3C3B"/>
                          </a:solidFill>
                          <a:latin typeface="Calibri"/>
                          <a:cs typeface="Calibri"/>
                        </a:rPr>
                        <a:t> </a:t>
                      </a:r>
                      <a:r>
                        <a:rPr sz="1100" spc="5">
                          <a:solidFill>
                            <a:srgbClr val="3C3C3B"/>
                          </a:solidFill>
                          <a:latin typeface="Calibri"/>
                          <a:cs typeface="Calibri"/>
                        </a:rPr>
                        <a:t>filters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u="sng" spc="15">
                          <a:solidFill>
                            <a:srgbClr val="3C3C3B"/>
                          </a:solidFill>
                          <a:uFill>
                            <a:solidFill>
                              <a:srgbClr val="3C3C3B"/>
                            </a:solidFill>
                          </a:uFill>
                          <a:latin typeface="Calibri"/>
                          <a:cs typeface="Calibri"/>
                        </a:rPr>
                        <a:t>availability;</a:t>
                      </a:r>
                      <a:r>
                        <a:rPr sz="1100" u="sng" spc="-5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sort</a:t>
                      </a:r>
                      <a:r>
                        <a:rPr sz="1100" u="sng" spc="-45">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incl.</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8"/>
                  </a:ext>
                </a:extLst>
              </a:tr>
              <a:tr h="177698">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u="sng" spc="5">
                          <a:solidFill>
                            <a:srgbClr val="3C3C3B"/>
                          </a:solidFill>
                          <a:uFill>
                            <a:solidFill>
                              <a:srgbClr val="3C3C3B"/>
                            </a:solidFill>
                          </a:uFill>
                          <a:latin typeface="Calibri"/>
                          <a:cs typeface="Calibri"/>
                        </a:rPr>
                        <a:t>rating,</a:t>
                      </a:r>
                      <a:r>
                        <a:rPr sz="1100" u="sng" spc="-6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new</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u="sng" spc="10">
                          <a:solidFill>
                            <a:srgbClr val="3C3C3B"/>
                          </a:solidFill>
                          <a:uFill>
                            <a:solidFill>
                              <a:srgbClr val="3C3C3B"/>
                            </a:solidFill>
                          </a:uFill>
                          <a:latin typeface="Calibri"/>
                          <a:cs typeface="Calibri"/>
                        </a:rPr>
                        <a:t>popular,</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rating,</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new</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9"/>
                  </a:ext>
                </a:extLst>
              </a:tr>
              <a:tr h="220525">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ts val="1250"/>
                        </a:lnSpc>
                      </a:pPr>
                      <a:r>
                        <a:rPr sz="1100" u="sng">
                          <a:solidFill>
                            <a:srgbClr val="3C3C3B"/>
                          </a:solidFill>
                          <a:uFill>
                            <a:solidFill>
                              <a:srgbClr val="3C3C3B"/>
                            </a:solidFill>
                          </a:uFill>
                          <a:latin typeface="Calibri"/>
                          <a:cs typeface="Calibri"/>
                        </a:rPr>
                        <a:t>etc.</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10"/>
                  </a:ext>
                </a:extLst>
              </a:tr>
              <a:tr h="107994">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9D9D9C"/>
                    </a:solidFill>
                  </a:tcPr>
                </a:tc>
                <a:extLst>
                  <a:ext uri="{0D108BD9-81ED-4DB2-BD59-A6C34878D82A}">
                    <a16:rowId xmlns:a16="http://schemas.microsoft.com/office/drawing/2014/main" val="10011"/>
                  </a:ext>
                </a:extLst>
              </a:tr>
              <a:tr h="262064">
                <a:tc>
                  <a:txBody>
                    <a:bodyPr/>
                    <a:lstStyle/>
                    <a:p>
                      <a:pPr marL="719455">
                        <a:lnSpc>
                          <a:spcPct val="100000"/>
                        </a:lnSpc>
                        <a:spcBef>
                          <a:spcPts val="590"/>
                        </a:spcBef>
                      </a:pPr>
                      <a:r>
                        <a:rPr sz="1100" spc="5">
                          <a:solidFill>
                            <a:srgbClr val="3C3C3B"/>
                          </a:solidFill>
                          <a:latin typeface="Calibri"/>
                          <a:cs typeface="Calibri"/>
                        </a:rPr>
                        <a:t>Refine</a:t>
                      </a:r>
                      <a:r>
                        <a:rPr sz="1100" spc="-55">
                          <a:solidFill>
                            <a:srgbClr val="3C3C3B"/>
                          </a:solidFill>
                          <a:latin typeface="Calibri"/>
                          <a:cs typeface="Calibri"/>
                        </a:rPr>
                        <a:t> </a:t>
                      </a:r>
                      <a:r>
                        <a:rPr sz="1100" spc="15">
                          <a:solidFill>
                            <a:srgbClr val="3C3C3B"/>
                          </a:solidFill>
                          <a:latin typeface="Calibri"/>
                          <a:cs typeface="Calibri"/>
                        </a:rPr>
                        <a:t>on</a:t>
                      </a:r>
                      <a:r>
                        <a:rPr sz="1100" spc="-50">
                          <a:solidFill>
                            <a:srgbClr val="3C3C3B"/>
                          </a:solidFill>
                          <a:latin typeface="Calibri"/>
                          <a:cs typeface="Calibri"/>
                        </a:rPr>
                        <a:t> </a:t>
                      </a:r>
                      <a:r>
                        <a:rPr sz="1100" spc="5">
                          <a:solidFill>
                            <a:srgbClr val="3C3C3B"/>
                          </a:solidFill>
                          <a:latin typeface="Calibri"/>
                          <a:cs typeface="Calibri"/>
                        </a:rPr>
                        <a:t>search/</a:t>
                      </a:r>
                      <a:endParaRPr sz="1100">
                        <a:latin typeface="Calibri"/>
                        <a:cs typeface="Calibri"/>
                      </a:endParaRPr>
                    </a:p>
                  </a:txBody>
                  <a:tcPr marL="0" marR="0" marT="74930" marB="0"/>
                </a:tc>
                <a:tc>
                  <a:txBody>
                    <a:bodyPr/>
                    <a:lstStyle/>
                    <a:p>
                      <a:pPr marL="41910">
                        <a:lnSpc>
                          <a:spcPct val="100000"/>
                        </a:lnSpc>
                        <a:spcBef>
                          <a:spcPts val="590"/>
                        </a:spcBef>
                      </a:pPr>
                      <a:r>
                        <a:rPr sz="1100" spc="10">
                          <a:solidFill>
                            <a:srgbClr val="3C3C3B"/>
                          </a:solidFill>
                          <a:latin typeface="Calibri"/>
                          <a:cs typeface="Calibri"/>
                        </a:rPr>
                        <a:t>Parity</a:t>
                      </a:r>
                      <a:endParaRPr sz="1100">
                        <a:latin typeface="Calibri"/>
                        <a:cs typeface="Calibri"/>
                      </a:endParaRPr>
                    </a:p>
                  </a:txBody>
                  <a:tcPr marL="0" marR="0" marT="74930" marB="0"/>
                </a:tc>
                <a:tc>
                  <a:txBody>
                    <a:bodyPr/>
                    <a:lstStyle/>
                    <a:p>
                      <a:pPr>
                        <a:lnSpc>
                          <a:spcPct val="100000"/>
                        </a:lnSpc>
                        <a:spcBef>
                          <a:spcPts val="590"/>
                        </a:spcBef>
                      </a:pPr>
                      <a:r>
                        <a:rPr sz="1100" spc="10">
                          <a:solidFill>
                            <a:srgbClr val="3C3C3B"/>
                          </a:solidFill>
                          <a:latin typeface="Calibri"/>
                          <a:cs typeface="Calibri"/>
                        </a:rPr>
                        <a:t>Parity</a:t>
                      </a:r>
                      <a:r>
                        <a:rPr sz="1100" spc="-50">
                          <a:solidFill>
                            <a:srgbClr val="3C3C3B"/>
                          </a:solidFill>
                          <a:latin typeface="Calibri"/>
                          <a:cs typeface="Calibri"/>
                        </a:rPr>
                        <a:t> </a:t>
                      </a:r>
                      <a:r>
                        <a:rPr sz="1100" spc="15">
                          <a:solidFill>
                            <a:srgbClr val="3C3C3B"/>
                          </a:solidFill>
                          <a:latin typeface="Calibri"/>
                          <a:cs typeface="Calibri"/>
                        </a:rPr>
                        <a:t>on</a:t>
                      </a:r>
                      <a:r>
                        <a:rPr sz="1100" spc="-45">
                          <a:solidFill>
                            <a:srgbClr val="3C3C3B"/>
                          </a:solidFill>
                          <a:latin typeface="Calibri"/>
                          <a:cs typeface="Calibri"/>
                        </a:rPr>
                        <a:t> </a:t>
                      </a:r>
                      <a:r>
                        <a:rPr sz="1100" spc="5">
                          <a:solidFill>
                            <a:srgbClr val="3C3C3B"/>
                          </a:solidFill>
                          <a:latin typeface="Calibri"/>
                          <a:cs typeface="Calibri"/>
                        </a:rPr>
                        <a:t>filters,</a:t>
                      </a:r>
                      <a:r>
                        <a:rPr sz="1100" spc="-45">
                          <a:solidFill>
                            <a:srgbClr val="3C3C3B"/>
                          </a:solidFill>
                          <a:latin typeface="Calibri"/>
                          <a:cs typeface="Calibri"/>
                        </a:rPr>
                        <a:t> </a:t>
                      </a:r>
                      <a:r>
                        <a:rPr sz="1100" spc="25">
                          <a:solidFill>
                            <a:srgbClr val="3C3C3B"/>
                          </a:solidFill>
                          <a:latin typeface="Calibri"/>
                          <a:cs typeface="Calibri"/>
                        </a:rPr>
                        <a:t>basic</a:t>
                      </a:r>
                      <a:endParaRPr sz="1100">
                        <a:latin typeface="Calibri"/>
                        <a:cs typeface="Calibri"/>
                      </a:endParaRPr>
                    </a:p>
                  </a:txBody>
                  <a:tcPr marL="0" marR="0" marT="74930" marB="0"/>
                </a:tc>
                <a:tc>
                  <a:txBody>
                    <a:bodyPr/>
                    <a:lstStyle/>
                    <a:p>
                      <a:pPr marL="26670">
                        <a:lnSpc>
                          <a:spcPct val="100000"/>
                        </a:lnSpc>
                        <a:spcBef>
                          <a:spcPts val="590"/>
                        </a:spcBef>
                      </a:pPr>
                      <a:r>
                        <a:rPr lang="en-GB" sz="1100" spc="5">
                          <a:solidFill>
                            <a:srgbClr val="3C3C3B"/>
                          </a:solidFill>
                          <a:latin typeface="Calibri"/>
                          <a:cs typeface="Calibri"/>
                        </a:rPr>
                        <a:t>Only sort available</a:t>
                      </a:r>
                      <a:endParaRPr sz="1100">
                        <a:latin typeface="Calibri"/>
                        <a:cs typeface="Calibri"/>
                      </a:endParaRPr>
                    </a:p>
                  </a:txBody>
                  <a:tcPr marL="0" marR="0" marT="74930" marB="0"/>
                </a:tc>
                <a:tc>
                  <a:txBody>
                    <a:bodyPr/>
                    <a:lstStyle/>
                    <a:p>
                      <a:pPr marL="49530">
                        <a:lnSpc>
                          <a:spcPct val="100000"/>
                        </a:lnSpc>
                        <a:spcBef>
                          <a:spcPts val="590"/>
                        </a:spcBef>
                      </a:pPr>
                      <a:r>
                        <a:rPr sz="1100" spc="5">
                          <a:solidFill>
                            <a:srgbClr val="3C3C3B"/>
                          </a:solidFill>
                          <a:latin typeface="Calibri"/>
                          <a:cs typeface="Calibri"/>
                        </a:rPr>
                        <a:t>App</a:t>
                      </a:r>
                      <a:r>
                        <a:rPr sz="1100" spc="-50">
                          <a:solidFill>
                            <a:srgbClr val="3C3C3B"/>
                          </a:solidFill>
                          <a:latin typeface="Calibri"/>
                          <a:cs typeface="Calibri"/>
                        </a:rPr>
                        <a:t> </a:t>
                      </a:r>
                      <a:r>
                        <a:rPr sz="1100" spc="15">
                          <a:solidFill>
                            <a:srgbClr val="3C3C3B"/>
                          </a:solidFill>
                          <a:latin typeface="Calibri"/>
                          <a:cs typeface="Calibri"/>
                        </a:rPr>
                        <a:t>switched</a:t>
                      </a:r>
                      <a:r>
                        <a:rPr sz="1100" spc="-50">
                          <a:solidFill>
                            <a:srgbClr val="3C3C3B"/>
                          </a:solidFill>
                          <a:latin typeface="Calibri"/>
                          <a:cs typeface="Calibri"/>
                        </a:rPr>
                        <a:t> </a:t>
                      </a:r>
                      <a:r>
                        <a:rPr sz="1100" spc="-10">
                          <a:solidFill>
                            <a:srgbClr val="3C3C3B"/>
                          </a:solidFill>
                          <a:latin typeface="Calibri"/>
                          <a:cs typeface="Calibri"/>
                        </a:rPr>
                        <a:t>off</a:t>
                      </a:r>
                      <a:endParaRPr sz="1100">
                        <a:latin typeface="Calibri"/>
                        <a:cs typeface="Calibri"/>
                      </a:endParaRPr>
                    </a:p>
                  </a:txBody>
                  <a:tcPr marL="0" marR="0" marT="74930" marB="0"/>
                </a:tc>
                <a:tc>
                  <a:txBody>
                    <a:bodyPr/>
                    <a:lstStyle/>
                    <a:p>
                      <a:pPr marL="82550">
                        <a:lnSpc>
                          <a:spcPct val="100000"/>
                        </a:lnSpc>
                        <a:spcBef>
                          <a:spcPts val="590"/>
                        </a:spcBef>
                      </a:pPr>
                      <a:r>
                        <a:rPr sz="1100" spc="10">
                          <a:solidFill>
                            <a:srgbClr val="3C3C3B"/>
                          </a:solidFill>
                          <a:latin typeface="Calibri"/>
                          <a:cs typeface="Calibri"/>
                        </a:rPr>
                        <a:t>Parity</a:t>
                      </a:r>
                      <a:endParaRPr sz="1100">
                        <a:latin typeface="Calibri"/>
                        <a:cs typeface="Calibri"/>
                      </a:endParaRPr>
                    </a:p>
                  </a:txBody>
                  <a:tcPr marL="0" marR="0" marT="74930" marB="0"/>
                </a:tc>
                <a:tc>
                  <a:txBody>
                    <a:bodyPr/>
                    <a:lstStyle/>
                    <a:p>
                      <a:pPr marL="62865">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tc>
                <a:tc>
                  <a:txBody>
                    <a:bodyPr/>
                    <a:lstStyle/>
                    <a:p>
                      <a:pPr>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tc>
                <a:tc>
                  <a:txBody>
                    <a:bodyPr/>
                    <a:lstStyle/>
                    <a:p>
                      <a:pPr marL="255904">
                        <a:lnSpc>
                          <a:spcPct val="100000"/>
                        </a:lnSpc>
                        <a:spcBef>
                          <a:spcPts val="590"/>
                        </a:spcBef>
                      </a:pPr>
                      <a:r>
                        <a:rPr sz="1100" spc="30">
                          <a:solidFill>
                            <a:srgbClr val="3C3C3B"/>
                          </a:solidFill>
                          <a:latin typeface="Calibri"/>
                          <a:cs typeface="Calibri"/>
                        </a:rPr>
                        <a:t>Basic</a:t>
                      </a:r>
                      <a:r>
                        <a:rPr sz="1100" spc="-55">
                          <a:solidFill>
                            <a:srgbClr val="3C3C3B"/>
                          </a:solidFill>
                          <a:latin typeface="Calibri"/>
                          <a:cs typeface="Calibri"/>
                        </a:rPr>
                        <a:t> </a:t>
                      </a:r>
                      <a:r>
                        <a:rPr sz="1100" spc="10">
                          <a:solidFill>
                            <a:srgbClr val="3C3C3B"/>
                          </a:solidFill>
                          <a:latin typeface="Calibri"/>
                          <a:cs typeface="Calibri"/>
                        </a:rPr>
                        <a:t>Filters</a:t>
                      </a:r>
                      <a:endParaRPr sz="1100">
                        <a:latin typeface="Calibri"/>
                        <a:cs typeface="Calibri"/>
                      </a:endParaRPr>
                    </a:p>
                  </a:txBody>
                  <a:tcPr marL="0" marR="0" marT="74930" marB="0"/>
                </a:tc>
                <a:tc>
                  <a:txBody>
                    <a:bodyPr/>
                    <a:lstStyle/>
                    <a:p>
                      <a:pPr>
                        <a:lnSpc>
                          <a:spcPct val="100000"/>
                        </a:lnSpc>
                        <a:spcBef>
                          <a:spcPts val="590"/>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4930" marB="0"/>
                </a:tc>
                <a:extLst>
                  <a:ext uri="{0D108BD9-81ED-4DB2-BD59-A6C34878D82A}">
                    <a16:rowId xmlns:a16="http://schemas.microsoft.com/office/drawing/2014/main" val="10012"/>
                  </a:ext>
                </a:extLst>
              </a:tr>
              <a:tr h="220792">
                <a:tc>
                  <a:txBody>
                    <a:bodyPr/>
                    <a:lstStyle/>
                    <a:p>
                      <a:pPr marR="85090" algn="r">
                        <a:lnSpc>
                          <a:spcPts val="1250"/>
                        </a:lnSpc>
                      </a:pPr>
                      <a:r>
                        <a:rPr sz="1100" spc="5">
                          <a:solidFill>
                            <a:srgbClr val="3C3C3B"/>
                          </a:solidFill>
                          <a:latin typeface="Calibri"/>
                          <a:cs typeface="Calibri"/>
                        </a:rPr>
                        <a:t>favourites</a:t>
                      </a:r>
                      <a:r>
                        <a:rPr sz="1100" spc="-50">
                          <a:solidFill>
                            <a:srgbClr val="3C3C3B"/>
                          </a:solidFill>
                          <a:latin typeface="Calibri"/>
                          <a:cs typeface="Calibri"/>
                        </a:rPr>
                        <a:t> </a:t>
                      </a:r>
                      <a:r>
                        <a:rPr sz="1100" spc="15">
                          <a:solidFill>
                            <a:srgbClr val="3C3C3B"/>
                          </a:solidFill>
                          <a:latin typeface="Calibri"/>
                          <a:cs typeface="Calibri"/>
                        </a:rPr>
                        <a:t>pages</a:t>
                      </a:r>
                      <a:r>
                        <a:rPr sz="1100" spc="-45">
                          <a:solidFill>
                            <a:srgbClr val="3C3C3B"/>
                          </a:solidFill>
                          <a:latin typeface="Calibri"/>
                          <a:cs typeface="Calibri"/>
                        </a:rPr>
                        <a:t> </a:t>
                      </a:r>
                      <a:r>
                        <a:rPr sz="1100" spc="20">
                          <a:solidFill>
                            <a:srgbClr val="3C3C3B"/>
                          </a:solidFill>
                          <a:latin typeface="Calibri"/>
                          <a:cs typeface="Calibri"/>
                        </a:rPr>
                        <a:t>only</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ts val="1250"/>
                        </a:lnSpc>
                      </a:pPr>
                      <a:r>
                        <a:rPr sz="1100" spc="10">
                          <a:solidFill>
                            <a:srgbClr val="3C3C3B"/>
                          </a:solidFill>
                          <a:latin typeface="Calibri"/>
                          <a:cs typeface="Calibri"/>
                        </a:rPr>
                        <a:t>sort</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extLst>
                  <a:ext uri="{0D108BD9-81ED-4DB2-BD59-A6C34878D82A}">
                    <a16:rowId xmlns:a16="http://schemas.microsoft.com/office/drawing/2014/main" val="10013"/>
                  </a:ext>
                </a:extLst>
              </a:tr>
            </a:tbl>
          </a:graphicData>
        </a:graphic>
      </p:graphicFrame>
      <p:pic>
        <p:nvPicPr>
          <p:cNvPr id="4" name="object 4"/>
          <p:cNvPicPr/>
          <p:nvPr/>
        </p:nvPicPr>
        <p:blipFill>
          <a:blip r:embed="rId2" cstate="print"/>
          <a:stretch>
            <a:fillRect/>
          </a:stretch>
        </p:blipFill>
        <p:spPr>
          <a:xfrm>
            <a:off x="391119" y="1296003"/>
            <a:ext cx="251993" cy="252006"/>
          </a:xfrm>
          <a:prstGeom prst="rect">
            <a:avLst/>
          </a:prstGeom>
        </p:spPr>
      </p:pic>
      <p:grpSp>
        <p:nvGrpSpPr>
          <p:cNvPr id="5" name="object 5"/>
          <p:cNvGrpSpPr/>
          <p:nvPr/>
        </p:nvGrpSpPr>
        <p:grpSpPr>
          <a:xfrm>
            <a:off x="363179" y="3131454"/>
            <a:ext cx="532130" cy="252095"/>
            <a:chOff x="363179" y="3131454"/>
            <a:chExt cx="532130" cy="252095"/>
          </a:xfrm>
        </p:grpSpPr>
        <p:pic>
          <p:nvPicPr>
            <p:cNvPr id="6" name="object 6"/>
            <p:cNvPicPr/>
            <p:nvPr/>
          </p:nvPicPr>
          <p:blipFill>
            <a:blip r:embed="rId3" cstate="print"/>
            <a:stretch>
              <a:fillRect/>
            </a:stretch>
          </p:blipFill>
          <p:spPr>
            <a:xfrm>
              <a:off x="363179" y="3131454"/>
              <a:ext cx="251993" cy="252006"/>
            </a:xfrm>
            <a:prstGeom prst="rect">
              <a:avLst/>
            </a:prstGeom>
          </p:spPr>
        </p:pic>
        <p:pic>
          <p:nvPicPr>
            <p:cNvPr id="7" name="object 7"/>
            <p:cNvPicPr/>
            <p:nvPr/>
          </p:nvPicPr>
          <p:blipFill>
            <a:blip r:embed="rId4" cstate="print"/>
            <a:stretch>
              <a:fillRect/>
            </a:stretch>
          </p:blipFill>
          <p:spPr>
            <a:xfrm>
              <a:off x="643116" y="3131457"/>
              <a:ext cx="251993" cy="251993"/>
            </a:xfrm>
            <a:prstGeom prst="rect">
              <a:avLst/>
            </a:prstGeom>
          </p:spPr>
        </p:pic>
      </p:grpSp>
      <p:grpSp>
        <p:nvGrpSpPr>
          <p:cNvPr id="8" name="object 8"/>
          <p:cNvGrpSpPr/>
          <p:nvPr/>
        </p:nvGrpSpPr>
        <p:grpSpPr>
          <a:xfrm>
            <a:off x="385360" y="4232019"/>
            <a:ext cx="4863465" cy="2679065"/>
            <a:chOff x="448411" y="4551467"/>
            <a:chExt cx="4863465" cy="2679065"/>
          </a:xfrm>
        </p:grpSpPr>
        <p:sp>
          <p:nvSpPr>
            <p:cNvPr id="9" name="object 9"/>
            <p:cNvSpPr/>
            <p:nvPr/>
          </p:nvSpPr>
          <p:spPr>
            <a:xfrm>
              <a:off x="449999" y="6050902"/>
              <a:ext cx="4860290" cy="1179830"/>
            </a:xfrm>
            <a:custGeom>
              <a:avLst/>
              <a:gdLst/>
              <a:ahLst/>
              <a:cxnLst/>
              <a:rect l="l" t="t" r="r" b="b"/>
              <a:pathLst>
                <a:path w="4860290" h="1179829">
                  <a:moveTo>
                    <a:pt x="4859997" y="0"/>
                  </a:moveTo>
                  <a:lnTo>
                    <a:pt x="0" y="0"/>
                  </a:lnTo>
                  <a:lnTo>
                    <a:pt x="0" y="1179499"/>
                  </a:lnTo>
                  <a:lnTo>
                    <a:pt x="4859997" y="1179499"/>
                  </a:lnTo>
                  <a:lnTo>
                    <a:pt x="4859997" y="0"/>
                  </a:lnTo>
                  <a:close/>
                </a:path>
              </a:pathLst>
            </a:custGeom>
            <a:solidFill>
              <a:srgbClr val="DEEAC5"/>
            </a:solidFill>
          </p:spPr>
          <p:txBody>
            <a:bodyPr wrap="square" lIns="0" tIns="0" rIns="0" bIns="0" rtlCol="0"/>
            <a:lstStyle/>
            <a:p>
              <a:endParaRPr/>
            </a:p>
          </p:txBody>
        </p:sp>
        <p:sp>
          <p:nvSpPr>
            <p:cNvPr id="10" name="object 10"/>
            <p:cNvSpPr/>
            <p:nvPr/>
          </p:nvSpPr>
          <p:spPr>
            <a:xfrm>
              <a:off x="449999" y="6373956"/>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11" name="object 11"/>
            <p:cNvSpPr/>
            <p:nvPr/>
          </p:nvSpPr>
          <p:spPr>
            <a:xfrm>
              <a:off x="449999" y="4553054"/>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grpSp>
      <p:sp>
        <p:nvSpPr>
          <p:cNvPr id="12" name="object 12"/>
          <p:cNvSpPr txBox="1"/>
          <p:nvPr/>
        </p:nvSpPr>
        <p:spPr>
          <a:xfrm>
            <a:off x="410248" y="4009206"/>
            <a:ext cx="758190" cy="193040"/>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p:txBody>
      </p:sp>
      <p:sp>
        <p:nvSpPr>
          <p:cNvPr id="13" name="object 13"/>
          <p:cNvSpPr txBox="1"/>
          <p:nvPr/>
        </p:nvSpPr>
        <p:spPr>
          <a:xfrm>
            <a:off x="410248" y="4286092"/>
            <a:ext cx="4285615" cy="1270635"/>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30">
                <a:solidFill>
                  <a:srgbClr val="3C3C3B"/>
                </a:solidFill>
                <a:latin typeface="Calibri"/>
                <a:cs typeface="Calibri"/>
              </a:rPr>
              <a:t>Basic</a:t>
            </a:r>
            <a:r>
              <a:rPr sz="1100" spc="-30">
                <a:solidFill>
                  <a:srgbClr val="3C3C3B"/>
                </a:solidFill>
                <a:latin typeface="Calibri"/>
                <a:cs typeface="Calibri"/>
              </a:rPr>
              <a:t> </a:t>
            </a:r>
            <a:r>
              <a:rPr sz="1100" spc="10">
                <a:solidFill>
                  <a:srgbClr val="3C3C3B"/>
                </a:solidFill>
                <a:latin typeface="Calibri"/>
                <a:cs typeface="Calibri"/>
              </a:rPr>
              <a:t>sort</a:t>
            </a:r>
            <a:r>
              <a:rPr sz="1100" spc="-30">
                <a:solidFill>
                  <a:srgbClr val="3C3C3B"/>
                </a:solidFill>
                <a:latin typeface="Calibri"/>
                <a:cs typeface="Calibri"/>
              </a:rPr>
              <a:t> </a:t>
            </a:r>
            <a:r>
              <a:rPr sz="1100" spc="20">
                <a:solidFill>
                  <a:srgbClr val="3C3C3B"/>
                </a:solidFill>
                <a:latin typeface="Calibri"/>
                <a:cs typeface="Calibri"/>
              </a:rPr>
              <a:t>by</a:t>
            </a:r>
            <a:r>
              <a:rPr sz="1100" spc="-25">
                <a:solidFill>
                  <a:srgbClr val="3C3C3B"/>
                </a:solidFill>
                <a:latin typeface="Calibri"/>
                <a:cs typeface="Calibri"/>
              </a:rPr>
              <a:t> </a:t>
            </a:r>
            <a:r>
              <a:rPr sz="1100" spc="5">
                <a:solidFill>
                  <a:srgbClr val="3C3C3B"/>
                </a:solidFill>
                <a:latin typeface="Calibri"/>
                <a:cs typeface="Calibri"/>
              </a:rPr>
              <a:t>relevancy,</a:t>
            </a:r>
            <a:r>
              <a:rPr sz="1100" spc="-30">
                <a:solidFill>
                  <a:srgbClr val="3C3C3B"/>
                </a:solidFill>
                <a:latin typeface="Calibri"/>
                <a:cs typeface="Calibri"/>
              </a:rPr>
              <a:t> </a:t>
            </a:r>
            <a:r>
              <a:rPr sz="1100" spc="10">
                <a:solidFill>
                  <a:srgbClr val="3C3C3B"/>
                </a:solidFill>
                <a:latin typeface="Calibri"/>
                <a:cs typeface="Calibri"/>
              </a:rPr>
              <a:t>price,</a:t>
            </a:r>
            <a:r>
              <a:rPr sz="1100" spc="-30">
                <a:solidFill>
                  <a:srgbClr val="3C3C3B"/>
                </a:solidFill>
                <a:latin typeface="Calibri"/>
                <a:cs typeface="Calibri"/>
              </a:rPr>
              <a:t> </a:t>
            </a:r>
            <a:r>
              <a:rPr sz="1100" spc="10">
                <a:solidFill>
                  <a:srgbClr val="3C3C3B"/>
                </a:solidFill>
                <a:latin typeface="Calibri"/>
                <a:cs typeface="Calibri"/>
              </a:rPr>
              <a:t>brand,</a:t>
            </a:r>
            <a:r>
              <a:rPr sz="1100" spc="-25">
                <a:solidFill>
                  <a:srgbClr val="3C3C3B"/>
                </a:solidFill>
                <a:latin typeface="Calibri"/>
                <a:cs typeface="Calibri"/>
              </a:rPr>
              <a:t> </a:t>
            </a:r>
            <a:r>
              <a:rPr sz="1100" spc="10">
                <a:solidFill>
                  <a:srgbClr val="3C3C3B"/>
                </a:solidFill>
                <a:latin typeface="Calibri"/>
                <a:cs typeface="Calibri"/>
              </a:rPr>
              <a:t>type</a:t>
            </a:r>
            <a:r>
              <a:rPr sz="1100" spc="-30">
                <a:solidFill>
                  <a:srgbClr val="3C3C3B"/>
                </a:solidFill>
                <a:latin typeface="Calibri"/>
                <a:cs typeface="Calibri"/>
              </a:rPr>
              <a:t> </a:t>
            </a:r>
            <a:r>
              <a:rPr sz="1100" spc="-20">
                <a:solidFill>
                  <a:srgbClr val="3C3C3B"/>
                </a:solidFill>
                <a:latin typeface="Calibri"/>
                <a:cs typeface="Calibri"/>
              </a:rPr>
              <a:t>–</a:t>
            </a:r>
            <a:r>
              <a:rPr sz="1100" spc="-25">
                <a:solidFill>
                  <a:srgbClr val="3C3C3B"/>
                </a:solidFill>
                <a:latin typeface="Calibri"/>
                <a:cs typeface="Calibri"/>
              </a:rPr>
              <a:t> </a:t>
            </a:r>
            <a:r>
              <a:rPr sz="1100" spc="15">
                <a:solidFill>
                  <a:srgbClr val="3C3C3B"/>
                </a:solidFill>
                <a:latin typeface="Calibri"/>
                <a:cs typeface="Calibri"/>
              </a:rPr>
              <a:t>still</a:t>
            </a:r>
            <a:r>
              <a:rPr sz="1100" spc="-30">
                <a:solidFill>
                  <a:srgbClr val="3C3C3B"/>
                </a:solidFill>
                <a:latin typeface="Calibri"/>
                <a:cs typeface="Calibri"/>
              </a:rPr>
              <a:t> </a:t>
            </a:r>
            <a:r>
              <a:rPr sz="1100" spc="30">
                <a:solidFill>
                  <a:srgbClr val="3C3C3B"/>
                </a:solidFill>
                <a:latin typeface="Calibri"/>
                <a:cs typeface="Calibri"/>
              </a:rPr>
              <a:t>lagging</a:t>
            </a:r>
            <a:r>
              <a:rPr sz="1100" spc="-30">
                <a:solidFill>
                  <a:srgbClr val="3C3C3B"/>
                </a:solidFill>
                <a:latin typeface="Calibri"/>
                <a:cs typeface="Calibri"/>
              </a:rPr>
              <a:t> </a:t>
            </a:r>
            <a:r>
              <a:rPr sz="1100" spc="20">
                <a:solidFill>
                  <a:srgbClr val="3C3C3B"/>
                </a:solidFill>
                <a:latin typeface="Calibri"/>
                <a:cs typeface="Calibri"/>
              </a:rPr>
              <a:t>behind</a:t>
            </a:r>
            <a:r>
              <a:rPr sz="1100" spc="-25">
                <a:solidFill>
                  <a:srgbClr val="3C3C3B"/>
                </a:solidFill>
                <a:latin typeface="Calibri"/>
                <a:cs typeface="Calibri"/>
              </a:rPr>
              <a:t> </a:t>
            </a:r>
            <a:r>
              <a:rPr sz="1100" spc="10">
                <a:solidFill>
                  <a:srgbClr val="3C3C3B"/>
                </a:solidFill>
                <a:latin typeface="Calibri"/>
                <a:cs typeface="Calibri"/>
              </a:rPr>
              <a:t>market</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Drop-down</a:t>
            </a:r>
            <a:r>
              <a:rPr sz="1100" spc="-40">
                <a:solidFill>
                  <a:srgbClr val="3C3C3B"/>
                </a:solidFill>
                <a:latin typeface="Calibri"/>
                <a:cs typeface="Calibri"/>
              </a:rPr>
              <a:t> </a:t>
            </a:r>
            <a:r>
              <a:rPr sz="1100" spc="25">
                <a:solidFill>
                  <a:srgbClr val="3C3C3B"/>
                </a:solidFill>
                <a:latin typeface="Calibri"/>
                <a:cs typeface="Calibri"/>
              </a:rPr>
              <a:t>modals</a:t>
            </a:r>
            <a:r>
              <a:rPr sz="1100" spc="-35">
                <a:solidFill>
                  <a:srgbClr val="3C3C3B"/>
                </a:solidFill>
                <a:latin typeface="Calibri"/>
                <a:cs typeface="Calibri"/>
              </a:rPr>
              <a:t> </a:t>
            </a:r>
            <a:r>
              <a:rPr sz="1100" spc="5">
                <a:solidFill>
                  <a:srgbClr val="3C3C3B"/>
                </a:solidFill>
                <a:latin typeface="Calibri"/>
                <a:cs typeface="Calibri"/>
              </a:rPr>
              <a:t>require</a:t>
            </a:r>
            <a:r>
              <a:rPr sz="1100" spc="-35">
                <a:solidFill>
                  <a:srgbClr val="3C3C3B"/>
                </a:solidFill>
                <a:latin typeface="Calibri"/>
                <a:cs typeface="Calibri"/>
              </a:rPr>
              <a:t> </a:t>
            </a:r>
            <a:r>
              <a:rPr sz="1100" spc="20">
                <a:solidFill>
                  <a:srgbClr val="3C3C3B"/>
                </a:solidFill>
                <a:latin typeface="Calibri"/>
                <a:cs typeface="Calibri"/>
              </a:rPr>
              <a:t>scrolling</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Available</a:t>
            </a:r>
            <a:r>
              <a:rPr sz="1100" spc="-35">
                <a:solidFill>
                  <a:srgbClr val="3C3C3B"/>
                </a:solidFill>
                <a:latin typeface="Calibri"/>
                <a:cs typeface="Calibri"/>
              </a:rPr>
              <a:t> </a:t>
            </a:r>
            <a:r>
              <a:rPr sz="1100" spc="15">
                <a:solidFill>
                  <a:srgbClr val="3C3C3B"/>
                </a:solidFill>
                <a:latin typeface="Calibri"/>
                <a:cs typeface="Calibri"/>
              </a:rPr>
              <a:t>on</a:t>
            </a:r>
            <a:r>
              <a:rPr sz="1100" spc="-30">
                <a:solidFill>
                  <a:srgbClr val="3C3C3B"/>
                </a:solidFill>
                <a:latin typeface="Calibri"/>
                <a:cs typeface="Calibri"/>
              </a:rPr>
              <a:t> </a:t>
            </a:r>
            <a:r>
              <a:rPr sz="1100" spc="5">
                <a:solidFill>
                  <a:srgbClr val="3C3C3B"/>
                </a:solidFill>
                <a:latin typeface="Calibri"/>
                <a:cs typeface="Calibri"/>
              </a:rPr>
              <a:t>Aisle,</a:t>
            </a:r>
            <a:r>
              <a:rPr sz="1100" spc="-35">
                <a:solidFill>
                  <a:srgbClr val="3C3C3B"/>
                </a:solidFill>
                <a:latin typeface="Calibri"/>
                <a:cs typeface="Calibri"/>
              </a:rPr>
              <a:t> </a:t>
            </a:r>
            <a:r>
              <a:rPr sz="1100" spc="5">
                <a:solidFill>
                  <a:srgbClr val="3C3C3B"/>
                </a:solidFill>
                <a:latin typeface="Calibri"/>
                <a:cs typeface="Calibri"/>
              </a:rPr>
              <a:t>Shelf,</a:t>
            </a:r>
            <a:r>
              <a:rPr sz="1100" spc="-30">
                <a:solidFill>
                  <a:srgbClr val="3C3C3B"/>
                </a:solidFill>
                <a:latin typeface="Calibri"/>
                <a:cs typeface="Calibri"/>
              </a:rPr>
              <a:t> </a:t>
            </a:r>
            <a:r>
              <a:rPr sz="1100" spc="20">
                <a:solidFill>
                  <a:srgbClr val="3C3C3B"/>
                </a:solidFill>
                <a:latin typeface="Calibri"/>
                <a:cs typeface="Calibri"/>
              </a:rPr>
              <a:t>Search</a:t>
            </a:r>
            <a:r>
              <a:rPr sz="1100" spc="-35">
                <a:solidFill>
                  <a:srgbClr val="3C3C3B"/>
                </a:solidFill>
                <a:latin typeface="Calibri"/>
                <a:cs typeface="Calibri"/>
              </a:rPr>
              <a:t> </a:t>
            </a:r>
            <a:r>
              <a:rPr sz="1100" spc="25">
                <a:solidFill>
                  <a:srgbClr val="3C3C3B"/>
                </a:solidFill>
                <a:latin typeface="Calibri"/>
                <a:cs typeface="Calibri"/>
              </a:rPr>
              <a:t>and</a:t>
            </a:r>
            <a:r>
              <a:rPr sz="1100" spc="-30">
                <a:solidFill>
                  <a:srgbClr val="3C3C3B"/>
                </a:solidFill>
                <a:latin typeface="Calibri"/>
                <a:cs typeface="Calibri"/>
              </a:rPr>
              <a:t> </a:t>
            </a:r>
            <a:r>
              <a:rPr sz="1100" spc="10">
                <a:solidFill>
                  <a:srgbClr val="3C3C3B"/>
                </a:solidFill>
                <a:latin typeface="Calibri"/>
                <a:cs typeface="Calibri"/>
              </a:rPr>
              <a:t>Favourites</a:t>
            </a:r>
            <a:endParaRPr sz="1100">
              <a:latin typeface="Calibri"/>
              <a:cs typeface="Calibri"/>
            </a:endParaRPr>
          </a:p>
          <a:p>
            <a:pPr marL="192405" indent="-180340">
              <a:lnSpc>
                <a:spcPct val="100000"/>
              </a:lnSpc>
              <a:spcBef>
                <a:spcPts val="80"/>
              </a:spcBef>
              <a:buChar char="•"/>
              <a:tabLst>
                <a:tab pos="192405" algn="l"/>
                <a:tab pos="193040" algn="l"/>
              </a:tabLst>
            </a:pPr>
            <a:r>
              <a:rPr sz="1100">
                <a:solidFill>
                  <a:srgbClr val="3C3C3B"/>
                </a:solidFill>
                <a:latin typeface="Calibri"/>
                <a:cs typeface="Calibri"/>
              </a:rPr>
              <a:t>New</a:t>
            </a:r>
            <a:r>
              <a:rPr sz="1100" spc="-50">
                <a:solidFill>
                  <a:srgbClr val="3C3C3B"/>
                </a:solidFill>
                <a:latin typeface="Calibri"/>
                <a:cs typeface="Calibri"/>
              </a:rPr>
              <a:t> </a:t>
            </a:r>
            <a:r>
              <a:rPr sz="1100" spc="10">
                <a:solidFill>
                  <a:srgbClr val="3C3C3B"/>
                </a:solidFill>
                <a:latin typeface="Calibri"/>
                <a:cs typeface="Calibri"/>
              </a:rPr>
              <a:t>recipes</a:t>
            </a:r>
            <a:r>
              <a:rPr sz="1100" spc="-45">
                <a:solidFill>
                  <a:srgbClr val="3C3C3B"/>
                </a:solidFill>
                <a:latin typeface="Calibri"/>
                <a:cs typeface="Calibri"/>
              </a:rPr>
              <a:t> </a:t>
            </a:r>
            <a:r>
              <a:rPr sz="1100" spc="5">
                <a:solidFill>
                  <a:srgbClr val="3C3C3B"/>
                </a:solidFill>
                <a:latin typeface="Calibri"/>
                <a:cs typeface="Calibri"/>
              </a:rPr>
              <a:t>filters</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Nutritional</a:t>
            </a:r>
            <a:r>
              <a:rPr sz="1100" spc="-25">
                <a:solidFill>
                  <a:srgbClr val="3C3C3B"/>
                </a:solidFill>
                <a:latin typeface="Calibri"/>
                <a:cs typeface="Calibri"/>
              </a:rPr>
              <a:t> </a:t>
            </a:r>
            <a:r>
              <a:rPr sz="1100" spc="10">
                <a:solidFill>
                  <a:srgbClr val="3C3C3B"/>
                </a:solidFill>
                <a:latin typeface="Calibri"/>
                <a:cs typeface="Calibri"/>
              </a:rPr>
              <a:t>Filters</a:t>
            </a:r>
            <a:r>
              <a:rPr sz="1100" spc="-25">
                <a:solidFill>
                  <a:srgbClr val="3C3C3B"/>
                </a:solidFill>
                <a:latin typeface="Calibri"/>
                <a:cs typeface="Calibri"/>
              </a:rPr>
              <a:t> </a:t>
            </a:r>
            <a:r>
              <a:rPr sz="1100" spc="20">
                <a:solidFill>
                  <a:srgbClr val="3C3C3B"/>
                </a:solidFill>
                <a:latin typeface="Calibri"/>
                <a:cs typeface="Calibri"/>
              </a:rPr>
              <a:t>available</a:t>
            </a:r>
            <a:r>
              <a:rPr sz="1100" spc="-25">
                <a:solidFill>
                  <a:srgbClr val="3C3C3B"/>
                </a:solidFill>
                <a:latin typeface="Calibri"/>
                <a:cs typeface="Calibri"/>
              </a:rPr>
              <a:t> </a:t>
            </a:r>
            <a:r>
              <a:rPr sz="1100" spc="15">
                <a:solidFill>
                  <a:srgbClr val="3C3C3B"/>
                </a:solidFill>
                <a:latin typeface="Calibri"/>
                <a:cs typeface="Calibri"/>
              </a:rPr>
              <a:t>on</a:t>
            </a:r>
            <a:r>
              <a:rPr sz="1100" spc="-25">
                <a:solidFill>
                  <a:srgbClr val="3C3C3B"/>
                </a:solidFill>
                <a:latin typeface="Calibri"/>
                <a:cs typeface="Calibri"/>
              </a:rPr>
              <a:t> </a:t>
            </a:r>
            <a:r>
              <a:rPr sz="1100" spc="10">
                <a:solidFill>
                  <a:srgbClr val="3C3C3B"/>
                </a:solidFill>
                <a:latin typeface="Calibri"/>
                <a:cs typeface="Calibri"/>
              </a:rPr>
              <a:t>taxonomy</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0">
                <a:solidFill>
                  <a:srgbClr val="3C3C3B"/>
                </a:solidFill>
                <a:latin typeface="Calibri"/>
                <a:cs typeface="Calibri"/>
              </a:rPr>
              <a:t>search</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Custom</a:t>
            </a:r>
            <a:r>
              <a:rPr sz="1100" spc="-30">
                <a:solidFill>
                  <a:srgbClr val="3C3C3B"/>
                </a:solidFill>
                <a:latin typeface="Calibri"/>
                <a:cs typeface="Calibri"/>
              </a:rPr>
              <a:t> </a:t>
            </a:r>
            <a:r>
              <a:rPr sz="1100" spc="5">
                <a:solidFill>
                  <a:srgbClr val="3C3C3B"/>
                </a:solidFill>
                <a:latin typeface="Calibri"/>
                <a:cs typeface="Calibri"/>
              </a:rPr>
              <a:t>filters</a:t>
            </a:r>
            <a:r>
              <a:rPr sz="1100" spc="-30">
                <a:solidFill>
                  <a:srgbClr val="3C3C3B"/>
                </a:solidFill>
                <a:latin typeface="Calibri"/>
                <a:cs typeface="Calibri"/>
              </a:rPr>
              <a:t> </a:t>
            </a:r>
            <a:r>
              <a:rPr sz="1100" spc="-5">
                <a:solidFill>
                  <a:srgbClr val="3C3C3B"/>
                </a:solidFill>
                <a:latin typeface="Calibri"/>
                <a:cs typeface="Calibri"/>
              </a:rPr>
              <a:t>for</a:t>
            </a:r>
            <a:r>
              <a:rPr sz="1100" spc="-30">
                <a:solidFill>
                  <a:srgbClr val="3C3C3B"/>
                </a:solidFill>
                <a:latin typeface="Calibri"/>
                <a:cs typeface="Calibri"/>
              </a:rPr>
              <a:t> </a:t>
            </a:r>
            <a:r>
              <a:rPr sz="1100">
                <a:solidFill>
                  <a:srgbClr val="3C3C3B"/>
                </a:solidFill>
                <a:latin typeface="Calibri"/>
                <a:cs typeface="Calibri"/>
              </a:rPr>
              <a:t>different</a:t>
            </a:r>
            <a:r>
              <a:rPr sz="1100" spc="-25">
                <a:solidFill>
                  <a:srgbClr val="3C3C3B"/>
                </a:solidFill>
                <a:latin typeface="Calibri"/>
                <a:cs typeface="Calibri"/>
              </a:rPr>
              <a:t> </a:t>
            </a:r>
            <a:r>
              <a:rPr sz="1100" spc="5">
                <a:solidFill>
                  <a:srgbClr val="3C3C3B"/>
                </a:solidFill>
                <a:latin typeface="Calibri"/>
                <a:cs typeface="Calibri"/>
              </a:rPr>
              <a:t>areas</a:t>
            </a:r>
            <a:r>
              <a:rPr sz="1100" spc="-30">
                <a:solidFill>
                  <a:srgbClr val="3C3C3B"/>
                </a:solidFill>
                <a:latin typeface="Calibri"/>
                <a:cs typeface="Calibri"/>
              </a:rPr>
              <a:t> </a:t>
            </a:r>
            <a:r>
              <a:rPr sz="1100" spc="5">
                <a:solidFill>
                  <a:srgbClr val="3C3C3B"/>
                </a:solidFill>
                <a:latin typeface="Calibri"/>
                <a:cs typeface="Calibri"/>
              </a:rPr>
              <a:t>(e.g.</a:t>
            </a:r>
            <a:r>
              <a:rPr sz="1100" spc="-30">
                <a:solidFill>
                  <a:srgbClr val="3C3C3B"/>
                </a:solidFill>
                <a:latin typeface="Calibri"/>
                <a:cs typeface="Calibri"/>
              </a:rPr>
              <a:t> </a:t>
            </a:r>
            <a:r>
              <a:rPr sz="1100" spc="10">
                <a:solidFill>
                  <a:srgbClr val="3C3C3B"/>
                </a:solidFill>
                <a:latin typeface="Calibri"/>
                <a:cs typeface="Calibri"/>
              </a:rPr>
              <a:t>Type,</a:t>
            </a:r>
            <a:r>
              <a:rPr sz="1100" spc="-30">
                <a:solidFill>
                  <a:srgbClr val="3C3C3B"/>
                </a:solidFill>
                <a:latin typeface="Calibri"/>
                <a:cs typeface="Calibri"/>
              </a:rPr>
              <a:t> </a:t>
            </a:r>
            <a:r>
              <a:rPr sz="1100" spc="20">
                <a:solidFill>
                  <a:srgbClr val="3C3C3B"/>
                </a:solidFill>
                <a:latin typeface="Calibri"/>
                <a:cs typeface="Calibri"/>
              </a:rPr>
              <a:t>Size,</a:t>
            </a:r>
            <a:r>
              <a:rPr sz="1100" spc="-25">
                <a:solidFill>
                  <a:srgbClr val="3C3C3B"/>
                </a:solidFill>
                <a:latin typeface="Calibri"/>
                <a:cs typeface="Calibri"/>
              </a:rPr>
              <a:t> </a:t>
            </a:r>
            <a:r>
              <a:rPr sz="1100" spc="-5">
                <a:solidFill>
                  <a:srgbClr val="3C3C3B"/>
                </a:solidFill>
                <a:latin typeface="Calibri"/>
                <a:cs typeface="Calibri"/>
              </a:rPr>
              <a:t>Variety)</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Mobile</a:t>
            </a:r>
            <a:r>
              <a:rPr sz="1100" spc="-30">
                <a:solidFill>
                  <a:srgbClr val="3C3C3B"/>
                </a:solidFill>
                <a:latin typeface="Calibri"/>
                <a:cs typeface="Calibri"/>
              </a:rPr>
              <a:t> </a:t>
            </a:r>
            <a:r>
              <a:rPr sz="1100" spc="30">
                <a:solidFill>
                  <a:srgbClr val="3C3C3B"/>
                </a:solidFill>
                <a:latin typeface="Calibri"/>
                <a:cs typeface="Calibri"/>
              </a:rPr>
              <a:t>app</a:t>
            </a:r>
            <a:r>
              <a:rPr sz="1100" spc="-30">
                <a:solidFill>
                  <a:srgbClr val="3C3C3B"/>
                </a:solidFill>
                <a:latin typeface="Calibri"/>
                <a:cs typeface="Calibri"/>
              </a:rPr>
              <a:t> </a:t>
            </a:r>
            <a:r>
              <a:rPr sz="1100" spc="-2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refine</a:t>
            </a:r>
            <a:r>
              <a:rPr sz="1100" spc="-30">
                <a:solidFill>
                  <a:srgbClr val="3C3C3B"/>
                </a:solidFill>
                <a:latin typeface="Calibri"/>
                <a:cs typeface="Calibri"/>
              </a:rPr>
              <a:t> </a:t>
            </a:r>
            <a:r>
              <a:rPr sz="1100" spc="15">
                <a:solidFill>
                  <a:srgbClr val="3C3C3B"/>
                </a:solidFill>
                <a:latin typeface="Calibri"/>
                <a:cs typeface="Calibri"/>
              </a:rPr>
              <a:t>on</a:t>
            </a:r>
            <a:r>
              <a:rPr sz="1100" spc="-30">
                <a:solidFill>
                  <a:srgbClr val="3C3C3B"/>
                </a:solidFill>
                <a:latin typeface="Calibri"/>
                <a:cs typeface="Calibri"/>
              </a:rPr>
              <a:t> </a:t>
            </a:r>
            <a:r>
              <a:rPr sz="1100" spc="5">
                <a:solidFill>
                  <a:srgbClr val="3C3C3B"/>
                </a:solidFill>
                <a:latin typeface="Calibri"/>
                <a:cs typeface="Calibri"/>
              </a:rPr>
              <a:t>search/favourites,</a:t>
            </a:r>
            <a:r>
              <a:rPr sz="1100" spc="-30">
                <a:solidFill>
                  <a:srgbClr val="3C3C3B"/>
                </a:solidFill>
                <a:latin typeface="Calibri"/>
                <a:cs typeface="Calibri"/>
              </a:rPr>
              <a:t> </a:t>
            </a:r>
            <a:r>
              <a:rPr sz="1100" spc="15">
                <a:solidFill>
                  <a:srgbClr val="3C3C3B"/>
                </a:solidFill>
                <a:latin typeface="Calibri"/>
                <a:cs typeface="Calibri"/>
              </a:rPr>
              <a:t>none</a:t>
            </a:r>
            <a:r>
              <a:rPr sz="1100" spc="-30">
                <a:solidFill>
                  <a:srgbClr val="3C3C3B"/>
                </a:solidFill>
                <a:latin typeface="Calibri"/>
                <a:cs typeface="Calibri"/>
              </a:rPr>
              <a:t> </a:t>
            </a:r>
            <a:r>
              <a:rPr sz="1100" spc="15">
                <a:solidFill>
                  <a:srgbClr val="3C3C3B"/>
                </a:solidFill>
                <a:latin typeface="Calibri"/>
                <a:cs typeface="Calibri"/>
              </a:rPr>
              <a:t>on</a:t>
            </a:r>
            <a:r>
              <a:rPr sz="1100" spc="-30">
                <a:solidFill>
                  <a:srgbClr val="3C3C3B"/>
                </a:solidFill>
                <a:latin typeface="Calibri"/>
                <a:cs typeface="Calibri"/>
              </a:rPr>
              <a:t> </a:t>
            </a:r>
            <a:r>
              <a:rPr sz="1100" spc="10">
                <a:solidFill>
                  <a:srgbClr val="3C3C3B"/>
                </a:solidFill>
                <a:latin typeface="Calibri"/>
                <a:cs typeface="Calibri"/>
              </a:rPr>
              <a:t>taxonomy</a:t>
            </a:r>
            <a:r>
              <a:rPr sz="1100" spc="-30">
                <a:solidFill>
                  <a:srgbClr val="3C3C3B"/>
                </a:solidFill>
                <a:latin typeface="Calibri"/>
                <a:cs typeface="Calibri"/>
              </a:rPr>
              <a:t> </a:t>
            </a:r>
            <a:r>
              <a:rPr sz="1100" spc="15">
                <a:solidFill>
                  <a:srgbClr val="3C3C3B"/>
                </a:solidFill>
                <a:latin typeface="Calibri"/>
                <a:cs typeface="Calibri"/>
              </a:rPr>
              <a:t>pages</a:t>
            </a:r>
            <a:endParaRPr sz="1100">
              <a:latin typeface="Calibri"/>
              <a:cs typeface="Calibri"/>
            </a:endParaRPr>
          </a:p>
        </p:txBody>
      </p:sp>
      <p:sp>
        <p:nvSpPr>
          <p:cNvPr id="14" name="object 14"/>
          <p:cNvSpPr txBox="1"/>
          <p:nvPr/>
        </p:nvSpPr>
        <p:spPr>
          <a:xfrm>
            <a:off x="386948" y="5731454"/>
            <a:ext cx="4860290" cy="321945"/>
          </a:xfrm>
          <a:prstGeom prst="rect">
            <a:avLst/>
          </a:prstGeom>
          <a:solidFill>
            <a:srgbClr val="DEEAC5"/>
          </a:solidFill>
        </p:spPr>
        <p:txBody>
          <a:bodyPr vert="horz" wrap="square" lIns="0" tIns="111125" rIns="0" bIns="0" rtlCol="0">
            <a:spAutoFit/>
          </a:bodyPr>
          <a:lstStyle/>
          <a:p>
            <a:pPr marL="35560">
              <a:lnSpc>
                <a:spcPct val="100000"/>
              </a:lnSpc>
              <a:spcBef>
                <a:spcPts val="875"/>
              </a:spcBef>
            </a:pPr>
            <a:r>
              <a:rPr sz="1100" b="1" spc="-50">
                <a:solidFill>
                  <a:srgbClr val="3C3C3B"/>
                </a:solidFill>
                <a:latin typeface="Trebuchet MS"/>
                <a:cs typeface="Trebuchet MS"/>
              </a:rPr>
              <a:t>C</a:t>
            </a:r>
            <a:r>
              <a:rPr sz="1100" b="1" spc="-5">
                <a:solidFill>
                  <a:srgbClr val="3C3C3B"/>
                </a:solidFill>
                <a:latin typeface="Trebuchet MS"/>
                <a:cs typeface="Trebuchet MS"/>
              </a:rPr>
              <a:t>u</a:t>
            </a:r>
            <a:r>
              <a:rPr sz="1100" b="1" spc="-30">
                <a:solidFill>
                  <a:srgbClr val="3C3C3B"/>
                </a:solidFill>
                <a:latin typeface="Trebuchet MS"/>
                <a:cs typeface="Trebuchet MS"/>
              </a:rPr>
              <a:t>s</a:t>
            </a:r>
            <a:r>
              <a:rPr sz="1100" b="1" spc="-35">
                <a:solidFill>
                  <a:srgbClr val="3C3C3B"/>
                </a:solidFill>
                <a:latin typeface="Trebuchet MS"/>
                <a:cs typeface="Trebuchet MS"/>
              </a:rPr>
              <a:t>t</a:t>
            </a:r>
            <a:r>
              <a:rPr sz="1100" b="1" spc="-25">
                <a:solidFill>
                  <a:srgbClr val="3C3C3B"/>
                </a:solidFill>
                <a:latin typeface="Trebuchet MS"/>
                <a:cs typeface="Trebuchet MS"/>
              </a:rPr>
              <a:t>omer</a:t>
            </a:r>
            <a:r>
              <a:rPr sz="1100" b="1" spc="-114">
                <a:solidFill>
                  <a:srgbClr val="3C3C3B"/>
                </a:solidFill>
                <a:latin typeface="Trebuchet MS"/>
                <a:cs typeface="Trebuchet MS"/>
              </a:rPr>
              <a:t> </a:t>
            </a:r>
            <a:r>
              <a:rPr sz="1100" b="1" spc="-40">
                <a:solidFill>
                  <a:srgbClr val="3C3C3B"/>
                </a:solidFill>
                <a:latin typeface="Trebuchet MS"/>
                <a:cs typeface="Trebuchet MS"/>
              </a:rPr>
              <a:t>f</a:t>
            </a:r>
            <a:r>
              <a:rPr sz="1100" b="1" spc="-35">
                <a:solidFill>
                  <a:srgbClr val="3C3C3B"/>
                </a:solidFill>
                <a:latin typeface="Trebuchet MS"/>
                <a:cs typeface="Trebuchet MS"/>
              </a:rPr>
              <a:t>eed</a:t>
            </a:r>
            <a:r>
              <a:rPr sz="1100" b="1" spc="-50">
                <a:solidFill>
                  <a:srgbClr val="3C3C3B"/>
                </a:solidFill>
                <a:latin typeface="Trebuchet MS"/>
                <a:cs typeface="Trebuchet MS"/>
              </a:rPr>
              <a:t>b</a:t>
            </a:r>
            <a:r>
              <a:rPr sz="1100" b="1" spc="-15">
                <a:solidFill>
                  <a:srgbClr val="3C3C3B"/>
                </a:solidFill>
                <a:latin typeface="Trebuchet MS"/>
                <a:cs typeface="Trebuchet MS"/>
              </a:rPr>
              <a:t>ack</a:t>
            </a:r>
            <a:r>
              <a:rPr sz="1100" b="1" spc="-114">
                <a:solidFill>
                  <a:srgbClr val="3C3C3B"/>
                </a:solidFill>
                <a:latin typeface="Trebuchet MS"/>
                <a:cs typeface="Trebuchet MS"/>
              </a:rPr>
              <a:t> </a:t>
            </a:r>
            <a:r>
              <a:rPr sz="1100" b="1" spc="-20">
                <a:solidFill>
                  <a:srgbClr val="3C3C3B"/>
                </a:solidFill>
                <a:latin typeface="Trebuchet MS"/>
                <a:cs typeface="Trebuchet MS"/>
              </a:rPr>
              <a:t>t</a:t>
            </a:r>
            <a:r>
              <a:rPr sz="1100" b="1" spc="-35">
                <a:solidFill>
                  <a:srgbClr val="3C3C3B"/>
                </a:solidFill>
                <a:latin typeface="Trebuchet MS"/>
                <a:cs typeface="Trebuchet MS"/>
              </a:rPr>
              <a:t>r</a:t>
            </a:r>
            <a:r>
              <a:rPr sz="1100" b="1" spc="-30">
                <a:solidFill>
                  <a:srgbClr val="3C3C3B"/>
                </a:solidFill>
                <a:latin typeface="Trebuchet MS"/>
                <a:cs typeface="Trebuchet MS"/>
              </a:rPr>
              <a:t>end</a:t>
            </a:r>
            <a:endParaRPr sz="1100">
              <a:latin typeface="Trebuchet MS"/>
              <a:cs typeface="Trebuchet MS"/>
            </a:endParaRPr>
          </a:p>
        </p:txBody>
      </p:sp>
      <p:sp>
        <p:nvSpPr>
          <p:cNvPr id="15" name="object 15"/>
          <p:cNvSpPr txBox="1"/>
          <p:nvPr/>
        </p:nvSpPr>
        <p:spPr>
          <a:xfrm>
            <a:off x="386948" y="6056095"/>
            <a:ext cx="4860290" cy="855344"/>
          </a:xfrm>
          <a:prstGeom prst="rect">
            <a:avLst/>
          </a:prstGeom>
          <a:solidFill>
            <a:srgbClr val="DEEAC5"/>
          </a:solidFill>
        </p:spPr>
        <p:txBody>
          <a:bodyPr vert="horz" wrap="square" lIns="0" tIns="63500" rIns="0" bIns="0" rtlCol="0">
            <a:spAutoFit/>
          </a:bodyPr>
          <a:lstStyle/>
          <a:p>
            <a:pPr marL="215900" marR="195580" indent="-180340">
              <a:lnSpc>
                <a:spcPct val="106100"/>
              </a:lnSpc>
              <a:spcBef>
                <a:spcPts val="500"/>
              </a:spcBef>
              <a:buChar char="•"/>
              <a:tabLst>
                <a:tab pos="215265" algn="l"/>
                <a:tab pos="216535" algn="l"/>
              </a:tabLst>
            </a:pPr>
            <a:r>
              <a:rPr sz="1100" spc="-5">
                <a:solidFill>
                  <a:srgbClr val="3C3C3B"/>
                </a:solidFill>
                <a:latin typeface="Calibri"/>
                <a:cs typeface="Calibri"/>
              </a:rPr>
              <a:t>Better/more</a:t>
            </a:r>
            <a:r>
              <a:rPr sz="1100" spc="-25">
                <a:solidFill>
                  <a:srgbClr val="3C3C3B"/>
                </a:solidFill>
                <a:latin typeface="Calibri"/>
                <a:cs typeface="Calibri"/>
              </a:rPr>
              <a:t> </a:t>
            </a:r>
            <a:r>
              <a:rPr sz="1100" spc="10">
                <a:solidFill>
                  <a:srgbClr val="3C3C3B"/>
                </a:solidFill>
                <a:latin typeface="Calibri"/>
                <a:cs typeface="Calibri"/>
              </a:rPr>
              <a:t>comprehensive</a:t>
            </a:r>
            <a:r>
              <a:rPr sz="1100" spc="-25">
                <a:solidFill>
                  <a:srgbClr val="3C3C3B"/>
                </a:solidFill>
                <a:latin typeface="Calibri"/>
                <a:cs typeface="Calibri"/>
              </a:rPr>
              <a:t> </a:t>
            </a:r>
            <a:r>
              <a:rPr sz="1100" spc="10">
                <a:solidFill>
                  <a:srgbClr val="3C3C3B"/>
                </a:solidFill>
                <a:latin typeface="Calibri"/>
                <a:cs typeface="Calibri"/>
              </a:rPr>
              <a:t>sort</a:t>
            </a:r>
            <a:r>
              <a:rPr sz="1100" spc="-25">
                <a:solidFill>
                  <a:srgbClr val="3C3C3B"/>
                </a:solidFill>
                <a:latin typeface="Calibri"/>
                <a:cs typeface="Calibri"/>
              </a:rPr>
              <a:t> </a:t>
            </a:r>
            <a:r>
              <a:rPr sz="1100" spc="25">
                <a:solidFill>
                  <a:srgbClr val="3C3C3B"/>
                </a:solidFill>
                <a:latin typeface="Calibri"/>
                <a:cs typeface="Calibri"/>
              </a:rPr>
              <a:t>and</a:t>
            </a:r>
            <a:r>
              <a:rPr sz="1100" spc="-20">
                <a:solidFill>
                  <a:srgbClr val="3C3C3B"/>
                </a:solidFill>
                <a:latin typeface="Calibri"/>
                <a:cs typeface="Calibri"/>
              </a:rPr>
              <a:t> </a:t>
            </a:r>
            <a:r>
              <a:rPr sz="1100">
                <a:solidFill>
                  <a:srgbClr val="3C3C3B"/>
                </a:solidFill>
                <a:latin typeface="Calibri"/>
                <a:cs typeface="Calibri"/>
              </a:rPr>
              <a:t>filter</a:t>
            </a:r>
            <a:r>
              <a:rPr sz="1100" spc="-25">
                <a:solidFill>
                  <a:srgbClr val="3C3C3B"/>
                </a:solidFill>
                <a:latin typeface="Calibri"/>
                <a:cs typeface="Calibri"/>
              </a:rPr>
              <a:t> </a:t>
            </a:r>
            <a:r>
              <a:rPr sz="1100" spc="15">
                <a:solidFill>
                  <a:srgbClr val="3C3C3B"/>
                </a:solidFill>
                <a:latin typeface="Calibri"/>
                <a:cs typeface="Calibri"/>
              </a:rPr>
              <a:t>functionality</a:t>
            </a:r>
            <a:r>
              <a:rPr sz="1100" spc="-25">
                <a:solidFill>
                  <a:srgbClr val="3C3C3B"/>
                </a:solidFill>
                <a:latin typeface="Calibri"/>
                <a:cs typeface="Calibri"/>
              </a:rPr>
              <a:t> </a:t>
            </a:r>
            <a:r>
              <a:rPr sz="1100" spc="15">
                <a:solidFill>
                  <a:srgbClr val="3C3C3B"/>
                </a:solidFill>
                <a:latin typeface="Calibri"/>
                <a:cs typeface="Calibri"/>
              </a:rPr>
              <a:t>on</a:t>
            </a:r>
            <a:r>
              <a:rPr sz="1100" spc="-25">
                <a:solidFill>
                  <a:srgbClr val="3C3C3B"/>
                </a:solidFill>
                <a:latin typeface="Calibri"/>
                <a:cs typeface="Calibri"/>
              </a:rPr>
              <a:t> </a:t>
            </a:r>
            <a:r>
              <a:rPr sz="1100" spc="25">
                <a:solidFill>
                  <a:srgbClr val="3C3C3B"/>
                </a:solidFill>
                <a:latin typeface="Calibri"/>
                <a:cs typeface="Calibri"/>
              </a:rPr>
              <a:t>all</a:t>
            </a:r>
            <a:r>
              <a:rPr sz="1100" spc="-20">
                <a:solidFill>
                  <a:srgbClr val="3C3C3B"/>
                </a:solidFill>
                <a:latin typeface="Calibri"/>
                <a:cs typeface="Calibri"/>
              </a:rPr>
              <a:t> </a:t>
            </a:r>
            <a:r>
              <a:rPr sz="1100" spc="15">
                <a:solidFill>
                  <a:srgbClr val="3C3C3B"/>
                </a:solidFill>
                <a:latin typeface="Calibri"/>
                <a:cs typeface="Calibri"/>
              </a:rPr>
              <a:t>product</a:t>
            </a:r>
            <a:r>
              <a:rPr sz="1100" spc="-25">
                <a:solidFill>
                  <a:srgbClr val="3C3C3B"/>
                </a:solidFill>
                <a:latin typeface="Calibri"/>
                <a:cs typeface="Calibri"/>
              </a:rPr>
              <a:t> </a:t>
            </a:r>
            <a:r>
              <a:rPr sz="1100" spc="15">
                <a:solidFill>
                  <a:srgbClr val="3C3C3B"/>
                </a:solidFill>
                <a:latin typeface="Calibri"/>
                <a:cs typeface="Calibri"/>
              </a:rPr>
              <a:t>listing </a:t>
            </a:r>
            <a:r>
              <a:rPr sz="1100" spc="-235">
                <a:solidFill>
                  <a:srgbClr val="3C3C3B"/>
                </a:solidFill>
                <a:latin typeface="Calibri"/>
                <a:cs typeface="Calibri"/>
              </a:rPr>
              <a:t> </a:t>
            </a:r>
            <a:r>
              <a:rPr sz="1100" spc="10">
                <a:solidFill>
                  <a:srgbClr val="3C3C3B"/>
                </a:solidFill>
                <a:latin typeface="Calibri"/>
                <a:cs typeface="Calibri"/>
              </a:rPr>
              <a:t>pages,</a:t>
            </a:r>
            <a:r>
              <a:rPr sz="1100" spc="-30">
                <a:solidFill>
                  <a:srgbClr val="3C3C3B"/>
                </a:solidFill>
                <a:latin typeface="Calibri"/>
                <a:cs typeface="Calibri"/>
              </a:rPr>
              <a:t> </a:t>
            </a:r>
            <a:r>
              <a:rPr sz="1100" spc="25">
                <a:solidFill>
                  <a:srgbClr val="3C3C3B"/>
                </a:solidFill>
                <a:latin typeface="Calibri"/>
                <a:cs typeface="Calibri"/>
              </a:rPr>
              <a:t>inlcuding</a:t>
            </a:r>
            <a:r>
              <a:rPr sz="1100" spc="-30">
                <a:solidFill>
                  <a:srgbClr val="3C3C3B"/>
                </a:solidFill>
                <a:latin typeface="Calibri"/>
                <a:cs typeface="Calibri"/>
              </a:rPr>
              <a:t> </a:t>
            </a:r>
            <a:r>
              <a:rPr sz="1100" spc="10">
                <a:solidFill>
                  <a:srgbClr val="3C3C3B"/>
                </a:solidFill>
                <a:latin typeface="Calibri"/>
                <a:cs typeface="Calibri"/>
              </a:rPr>
              <a:t>search</a:t>
            </a:r>
            <a:r>
              <a:rPr sz="1100" spc="-30">
                <a:solidFill>
                  <a:srgbClr val="3C3C3B"/>
                </a:solidFill>
                <a:latin typeface="Calibri"/>
                <a:cs typeface="Calibri"/>
              </a:rPr>
              <a:t> </a:t>
            </a:r>
            <a:r>
              <a:rPr sz="1100" spc="10">
                <a:solidFill>
                  <a:srgbClr val="3C3C3B"/>
                </a:solidFill>
                <a:latin typeface="Calibri"/>
                <a:cs typeface="Calibri"/>
              </a:rPr>
              <a:t>resutls</a:t>
            </a:r>
            <a:r>
              <a:rPr sz="1100" spc="-30">
                <a:solidFill>
                  <a:srgbClr val="3C3C3B"/>
                </a:solidFill>
                <a:latin typeface="Calibri"/>
                <a:cs typeface="Calibri"/>
              </a:rPr>
              <a:t> </a:t>
            </a:r>
            <a:r>
              <a:rPr sz="1100" spc="25">
                <a:solidFill>
                  <a:srgbClr val="3C3C3B"/>
                </a:solidFill>
                <a:latin typeface="Calibri"/>
                <a:cs typeface="Calibri"/>
              </a:rPr>
              <a:t>and</a:t>
            </a:r>
            <a:r>
              <a:rPr sz="1100" spc="-30">
                <a:solidFill>
                  <a:srgbClr val="3C3C3B"/>
                </a:solidFill>
                <a:latin typeface="Calibri"/>
                <a:cs typeface="Calibri"/>
              </a:rPr>
              <a:t> </a:t>
            </a:r>
            <a:r>
              <a:rPr sz="1100" spc="5">
                <a:solidFill>
                  <a:srgbClr val="3C3C3B"/>
                </a:solidFill>
                <a:latin typeface="Calibri"/>
                <a:cs typeface="Calibri"/>
              </a:rPr>
              <a:t>favourites</a:t>
            </a:r>
            <a:r>
              <a:rPr sz="1100" spc="-30">
                <a:solidFill>
                  <a:srgbClr val="3C3C3B"/>
                </a:solidFill>
                <a:latin typeface="Calibri"/>
                <a:cs typeface="Calibri"/>
              </a:rPr>
              <a:t> </a:t>
            </a:r>
            <a:r>
              <a:rPr sz="1100" spc="15">
                <a:solidFill>
                  <a:srgbClr val="3C3C3B"/>
                </a:solidFill>
                <a:latin typeface="Calibri"/>
                <a:cs typeface="Calibri"/>
              </a:rPr>
              <a:t>pages</a:t>
            </a:r>
            <a:endParaRPr sz="1100">
              <a:latin typeface="Calibri"/>
              <a:cs typeface="Calibri"/>
            </a:endParaRPr>
          </a:p>
          <a:p>
            <a:pPr marL="215900" indent="-180975">
              <a:lnSpc>
                <a:spcPct val="100000"/>
              </a:lnSpc>
              <a:spcBef>
                <a:spcPts val="80"/>
              </a:spcBef>
              <a:buChar char="•"/>
              <a:tabLst>
                <a:tab pos="215265" algn="l"/>
                <a:tab pos="216535" algn="l"/>
              </a:tabLst>
            </a:pPr>
            <a:r>
              <a:rPr sz="1100" spc="20">
                <a:solidFill>
                  <a:srgbClr val="3C3C3B"/>
                </a:solidFill>
                <a:latin typeface="Calibri"/>
                <a:cs typeface="Calibri"/>
              </a:rPr>
              <a:t>Sort,</a:t>
            </a:r>
            <a:r>
              <a:rPr sz="1100" spc="-35">
                <a:solidFill>
                  <a:srgbClr val="3C3C3B"/>
                </a:solidFill>
                <a:latin typeface="Calibri"/>
                <a:cs typeface="Calibri"/>
              </a:rPr>
              <a:t> </a:t>
            </a:r>
            <a:r>
              <a:rPr sz="1100" spc="10">
                <a:solidFill>
                  <a:srgbClr val="3C3C3B"/>
                </a:solidFill>
                <a:latin typeface="Calibri"/>
                <a:cs typeface="Calibri"/>
              </a:rPr>
              <a:t>ratings,</a:t>
            </a:r>
            <a:r>
              <a:rPr sz="1100" spc="-30">
                <a:solidFill>
                  <a:srgbClr val="3C3C3B"/>
                </a:solidFill>
                <a:latin typeface="Calibri"/>
                <a:cs typeface="Calibri"/>
              </a:rPr>
              <a:t> </a:t>
            </a:r>
            <a:r>
              <a:rPr sz="1100" spc="10">
                <a:solidFill>
                  <a:srgbClr val="3C3C3B"/>
                </a:solidFill>
                <a:latin typeface="Calibri"/>
                <a:cs typeface="Calibri"/>
              </a:rPr>
              <a:t>value</a:t>
            </a:r>
            <a:r>
              <a:rPr sz="1100" spc="-30">
                <a:solidFill>
                  <a:srgbClr val="3C3C3B"/>
                </a:solidFill>
                <a:latin typeface="Calibri"/>
                <a:cs typeface="Calibri"/>
              </a:rPr>
              <a:t> </a:t>
            </a:r>
            <a:r>
              <a:rPr sz="1100" spc="10">
                <a:solidFill>
                  <a:srgbClr val="3C3C3B"/>
                </a:solidFill>
                <a:latin typeface="Calibri"/>
                <a:cs typeface="Calibri"/>
              </a:rPr>
              <a:t>(price</a:t>
            </a:r>
            <a:r>
              <a:rPr sz="1100" spc="-35">
                <a:solidFill>
                  <a:srgbClr val="3C3C3B"/>
                </a:solidFill>
                <a:latin typeface="Calibri"/>
                <a:cs typeface="Calibri"/>
              </a:rPr>
              <a:t> </a:t>
            </a:r>
            <a:r>
              <a:rPr sz="1100" spc="10">
                <a:solidFill>
                  <a:srgbClr val="3C3C3B"/>
                </a:solidFill>
                <a:latin typeface="Calibri"/>
                <a:cs typeface="Calibri"/>
              </a:rPr>
              <a:t>per</a:t>
            </a:r>
            <a:r>
              <a:rPr sz="1100" spc="-30">
                <a:solidFill>
                  <a:srgbClr val="3C3C3B"/>
                </a:solidFill>
                <a:latin typeface="Calibri"/>
                <a:cs typeface="Calibri"/>
              </a:rPr>
              <a:t> </a:t>
            </a:r>
            <a:r>
              <a:rPr sz="1100" spc="5">
                <a:solidFill>
                  <a:srgbClr val="3C3C3B"/>
                </a:solidFill>
                <a:latin typeface="Calibri"/>
                <a:cs typeface="Calibri"/>
              </a:rPr>
              <a:t>unit/weight),</a:t>
            </a:r>
            <a:endParaRPr sz="1100">
              <a:latin typeface="Calibri"/>
              <a:cs typeface="Calibri"/>
            </a:endParaRPr>
          </a:p>
          <a:p>
            <a:pPr marL="215900" indent="-180975">
              <a:lnSpc>
                <a:spcPct val="100000"/>
              </a:lnSpc>
              <a:spcBef>
                <a:spcPts val="80"/>
              </a:spcBef>
              <a:buChar char="•"/>
              <a:tabLst>
                <a:tab pos="215265" algn="l"/>
                <a:tab pos="216535" algn="l"/>
              </a:tabLst>
            </a:pPr>
            <a:r>
              <a:rPr sz="1100" spc="10">
                <a:solidFill>
                  <a:srgbClr val="3C3C3B"/>
                </a:solidFill>
                <a:latin typeface="Calibri"/>
                <a:cs typeface="Calibri"/>
              </a:rPr>
              <a:t>Filter</a:t>
            </a:r>
            <a:r>
              <a:rPr sz="1100" spc="-35">
                <a:solidFill>
                  <a:srgbClr val="3C3C3B"/>
                </a:solidFill>
                <a:latin typeface="Calibri"/>
                <a:cs typeface="Calibri"/>
              </a:rPr>
              <a:t> </a:t>
            </a:r>
            <a:r>
              <a:rPr sz="1100" spc="10">
                <a:solidFill>
                  <a:srgbClr val="3C3C3B"/>
                </a:solidFill>
                <a:latin typeface="Calibri"/>
                <a:cs typeface="Calibri"/>
              </a:rPr>
              <a:t>out</a:t>
            </a:r>
            <a:r>
              <a:rPr sz="1100" spc="-35">
                <a:solidFill>
                  <a:srgbClr val="3C3C3B"/>
                </a:solidFill>
                <a:latin typeface="Calibri"/>
                <a:cs typeface="Calibri"/>
              </a:rPr>
              <a:t> </a:t>
            </a:r>
            <a:r>
              <a:rPr sz="1100" spc="20">
                <a:solidFill>
                  <a:srgbClr val="3C3C3B"/>
                </a:solidFill>
                <a:latin typeface="Calibri"/>
                <a:cs typeface="Calibri"/>
              </a:rPr>
              <a:t>unavailable</a:t>
            </a:r>
            <a:r>
              <a:rPr sz="1100" spc="-35">
                <a:solidFill>
                  <a:srgbClr val="3C3C3B"/>
                </a:solidFill>
                <a:latin typeface="Calibri"/>
                <a:cs typeface="Calibri"/>
              </a:rPr>
              <a:t> </a:t>
            </a:r>
            <a:r>
              <a:rPr sz="1100" spc="5">
                <a:solidFill>
                  <a:srgbClr val="3C3C3B"/>
                </a:solidFill>
                <a:latin typeface="Calibri"/>
                <a:cs typeface="Calibri"/>
              </a:rPr>
              <a:t>or</a:t>
            </a:r>
            <a:r>
              <a:rPr sz="1100" spc="-35">
                <a:solidFill>
                  <a:srgbClr val="3C3C3B"/>
                </a:solidFill>
                <a:latin typeface="Calibri"/>
                <a:cs typeface="Calibri"/>
              </a:rPr>
              <a:t> </a:t>
            </a:r>
            <a:r>
              <a:rPr sz="1100" spc="10">
                <a:solidFill>
                  <a:srgbClr val="3C3C3B"/>
                </a:solidFill>
                <a:latin typeface="Calibri"/>
                <a:cs typeface="Calibri"/>
              </a:rPr>
              <a:t>out</a:t>
            </a:r>
            <a:r>
              <a:rPr sz="1100" spc="-35">
                <a:solidFill>
                  <a:srgbClr val="3C3C3B"/>
                </a:solidFill>
                <a:latin typeface="Calibri"/>
                <a:cs typeface="Calibri"/>
              </a:rPr>
              <a:t> </a:t>
            </a:r>
            <a:r>
              <a:rPr sz="1100">
                <a:solidFill>
                  <a:srgbClr val="3C3C3B"/>
                </a:solidFill>
                <a:latin typeface="Calibri"/>
                <a:cs typeface="Calibri"/>
              </a:rPr>
              <a:t>of</a:t>
            </a:r>
            <a:r>
              <a:rPr sz="1100" spc="-35">
                <a:solidFill>
                  <a:srgbClr val="3C3C3B"/>
                </a:solidFill>
                <a:latin typeface="Calibri"/>
                <a:cs typeface="Calibri"/>
              </a:rPr>
              <a:t> </a:t>
            </a:r>
            <a:r>
              <a:rPr sz="1100" spc="15">
                <a:solidFill>
                  <a:srgbClr val="3C3C3B"/>
                </a:solidFill>
                <a:latin typeface="Calibri"/>
                <a:cs typeface="Calibri"/>
              </a:rPr>
              <a:t>stock</a:t>
            </a:r>
            <a:r>
              <a:rPr sz="1100" spc="-30">
                <a:solidFill>
                  <a:srgbClr val="3C3C3B"/>
                </a:solidFill>
                <a:latin typeface="Calibri"/>
                <a:cs typeface="Calibri"/>
              </a:rPr>
              <a:t> </a:t>
            </a:r>
            <a:r>
              <a:rPr sz="1100" spc="10">
                <a:solidFill>
                  <a:srgbClr val="3C3C3B"/>
                </a:solidFill>
                <a:latin typeface="Calibri"/>
                <a:cs typeface="Calibri"/>
              </a:rPr>
              <a:t>items</a:t>
            </a:r>
            <a:endParaRPr sz="1100">
              <a:latin typeface="Calibri"/>
              <a:cs typeface="Calibri"/>
            </a:endParaRPr>
          </a:p>
        </p:txBody>
      </p:sp>
      <p:sp>
        <p:nvSpPr>
          <p:cNvPr id="21" name="object 21"/>
          <p:cNvSpPr txBox="1"/>
          <p:nvPr/>
        </p:nvSpPr>
        <p:spPr>
          <a:xfrm>
            <a:off x="5580447" y="4009206"/>
            <a:ext cx="593090" cy="193040"/>
          </a:xfrm>
          <a:prstGeom prst="rect">
            <a:avLst/>
          </a:prstGeom>
        </p:spPr>
        <p:txBody>
          <a:bodyPr vert="horz" wrap="square" lIns="0" tIns="12700" rIns="0" bIns="0" rtlCol="0">
            <a:spAutoFit/>
          </a:bodyPr>
          <a:lstStyle/>
          <a:p>
            <a:pPr marL="12700">
              <a:lnSpc>
                <a:spcPct val="100000"/>
              </a:lnSpc>
              <a:spcBef>
                <a:spcPts val="100"/>
              </a:spcBef>
            </a:pPr>
            <a:r>
              <a:rPr sz="1100" b="1" spc="-15">
                <a:solidFill>
                  <a:srgbClr val="3C3C3B"/>
                </a:solidFill>
                <a:latin typeface="Trebuchet MS"/>
                <a:cs typeface="Trebuchet MS"/>
              </a:rPr>
              <a:t>P</a:t>
            </a:r>
            <a:r>
              <a:rPr sz="1100" b="1" spc="-45">
                <a:solidFill>
                  <a:srgbClr val="3C3C3B"/>
                </a:solidFill>
                <a:latin typeface="Trebuchet MS"/>
                <a:cs typeface="Trebuchet MS"/>
              </a:rPr>
              <a:t>o</a:t>
            </a:r>
            <a:r>
              <a:rPr sz="1100" b="1" spc="-35">
                <a:solidFill>
                  <a:srgbClr val="3C3C3B"/>
                </a:solidFill>
                <a:latin typeface="Trebuchet MS"/>
                <a:cs typeface="Trebuchet MS"/>
              </a:rPr>
              <a:t>t</a:t>
            </a:r>
            <a:r>
              <a:rPr sz="1100" b="1" spc="-20">
                <a:solidFill>
                  <a:srgbClr val="3C3C3B"/>
                </a:solidFill>
                <a:latin typeface="Trebuchet MS"/>
                <a:cs typeface="Trebuchet MS"/>
              </a:rPr>
              <a:t>ential</a:t>
            </a:r>
            <a:endParaRPr sz="1100">
              <a:latin typeface="Trebuchet MS"/>
              <a:cs typeface="Trebuchet MS"/>
            </a:endParaRPr>
          </a:p>
        </p:txBody>
      </p:sp>
      <p:sp>
        <p:nvSpPr>
          <p:cNvPr id="22" name="object 22"/>
          <p:cNvSpPr txBox="1"/>
          <p:nvPr/>
        </p:nvSpPr>
        <p:spPr>
          <a:xfrm>
            <a:off x="5580447" y="4286092"/>
            <a:ext cx="4713605" cy="737235"/>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20">
                <a:solidFill>
                  <a:srgbClr val="3C3C3B"/>
                </a:solidFill>
                <a:latin typeface="Calibri"/>
                <a:cs typeface="Calibri"/>
              </a:rPr>
              <a:t>Possible</a:t>
            </a:r>
            <a:r>
              <a:rPr sz="1100" spc="-45">
                <a:solidFill>
                  <a:srgbClr val="3C3C3B"/>
                </a:solidFill>
                <a:latin typeface="Calibri"/>
                <a:cs typeface="Calibri"/>
              </a:rPr>
              <a:t> </a:t>
            </a:r>
            <a:r>
              <a:rPr sz="1100" spc="20">
                <a:solidFill>
                  <a:srgbClr val="3C3C3B"/>
                </a:solidFill>
                <a:latin typeface="Calibri"/>
                <a:cs typeface="Calibri"/>
              </a:rPr>
              <a:t>collapse</a:t>
            </a:r>
            <a:r>
              <a:rPr sz="1100" spc="-40">
                <a:solidFill>
                  <a:srgbClr val="3C3C3B"/>
                </a:solidFill>
                <a:latin typeface="Calibri"/>
                <a:cs typeface="Calibri"/>
              </a:rPr>
              <a:t> </a:t>
            </a:r>
            <a:r>
              <a:rPr sz="1100" spc="15">
                <a:solidFill>
                  <a:srgbClr val="3C3C3B"/>
                </a:solidFill>
                <a:latin typeface="Calibri"/>
                <a:cs typeface="Calibri"/>
              </a:rPr>
              <a:t>expand</a:t>
            </a:r>
            <a:r>
              <a:rPr sz="1100" spc="-40">
                <a:solidFill>
                  <a:srgbClr val="3C3C3B"/>
                </a:solidFill>
                <a:latin typeface="Calibri"/>
                <a:cs typeface="Calibri"/>
              </a:rPr>
              <a:t> </a:t>
            </a:r>
            <a:r>
              <a:rPr sz="1100" spc="5">
                <a:solidFill>
                  <a:srgbClr val="3C3C3B"/>
                </a:solidFill>
                <a:latin typeface="Calibri"/>
                <a:cs typeface="Calibri"/>
              </a:rPr>
              <a:t>filters</a:t>
            </a:r>
            <a:endParaRPr sz="1100">
              <a:latin typeface="Calibri"/>
              <a:cs typeface="Calibri"/>
            </a:endParaRPr>
          </a:p>
          <a:p>
            <a:pPr marL="192405" indent="-180340">
              <a:lnSpc>
                <a:spcPct val="100000"/>
              </a:lnSpc>
              <a:spcBef>
                <a:spcPts val="80"/>
              </a:spcBef>
              <a:buChar char="•"/>
              <a:tabLst>
                <a:tab pos="192405" algn="l"/>
                <a:tab pos="193040" algn="l"/>
              </a:tabLst>
            </a:pPr>
            <a:r>
              <a:rPr sz="1100">
                <a:solidFill>
                  <a:srgbClr val="3C3C3B"/>
                </a:solidFill>
                <a:latin typeface="Calibri"/>
                <a:cs typeface="Calibri"/>
              </a:rPr>
              <a:t>and/or</a:t>
            </a:r>
            <a:r>
              <a:rPr sz="1100" spc="-35">
                <a:solidFill>
                  <a:srgbClr val="3C3C3B"/>
                </a:solidFill>
                <a:latin typeface="Calibri"/>
                <a:cs typeface="Calibri"/>
              </a:rPr>
              <a:t> </a:t>
            </a:r>
            <a:r>
              <a:rPr sz="1100" spc="25">
                <a:solidFill>
                  <a:srgbClr val="3C3C3B"/>
                </a:solidFill>
                <a:latin typeface="Calibri"/>
                <a:cs typeface="Calibri"/>
              </a:rPr>
              <a:t>logic</a:t>
            </a:r>
            <a:r>
              <a:rPr sz="1100" spc="-30">
                <a:solidFill>
                  <a:srgbClr val="3C3C3B"/>
                </a:solidFill>
                <a:latin typeface="Calibri"/>
                <a:cs typeface="Calibri"/>
              </a:rPr>
              <a:t> </a:t>
            </a:r>
            <a:r>
              <a:rPr sz="1100" spc="15">
                <a:solidFill>
                  <a:srgbClr val="3C3C3B"/>
                </a:solidFill>
                <a:latin typeface="Calibri"/>
                <a:cs typeface="Calibri"/>
              </a:rPr>
              <a:t>options</a:t>
            </a:r>
            <a:r>
              <a:rPr sz="1100" spc="-30">
                <a:solidFill>
                  <a:srgbClr val="3C3C3B"/>
                </a:solidFill>
                <a:latin typeface="Calibri"/>
                <a:cs typeface="Calibri"/>
              </a:rPr>
              <a:t> </a:t>
            </a:r>
            <a:r>
              <a:rPr sz="1100" spc="10">
                <a:solidFill>
                  <a:srgbClr val="3C3C3B"/>
                </a:solidFill>
                <a:latin typeface="Calibri"/>
                <a:cs typeface="Calibri"/>
              </a:rPr>
              <a:t>improvement</a:t>
            </a:r>
            <a:endParaRPr sz="1100">
              <a:latin typeface="Calibri"/>
              <a:cs typeface="Calibri"/>
            </a:endParaRPr>
          </a:p>
          <a:p>
            <a:pPr marL="192405" marR="5080" indent="-192405">
              <a:lnSpc>
                <a:spcPct val="106100"/>
              </a:lnSpc>
              <a:buChar char="•"/>
              <a:tabLst>
                <a:tab pos="192405" algn="l"/>
                <a:tab pos="193040" algn="l"/>
              </a:tabLst>
            </a:pPr>
            <a:r>
              <a:rPr sz="1100" spc="10">
                <a:solidFill>
                  <a:srgbClr val="3C3C3B"/>
                </a:solidFill>
                <a:latin typeface="Calibri"/>
                <a:cs typeface="Calibri"/>
              </a:rPr>
              <a:t>Improve</a:t>
            </a:r>
            <a:r>
              <a:rPr sz="1100" spc="-30">
                <a:solidFill>
                  <a:srgbClr val="3C3C3B"/>
                </a:solidFill>
                <a:latin typeface="Calibri"/>
                <a:cs typeface="Calibri"/>
              </a:rPr>
              <a:t> </a:t>
            </a:r>
            <a:r>
              <a:rPr sz="1100" spc="25">
                <a:solidFill>
                  <a:srgbClr val="3C3C3B"/>
                </a:solidFill>
                <a:latin typeface="Calibri"/>
                <a:cs typeface="Calibri"/>
              </a:rPr>
              <a:t>Sort</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a:solidFill>
                  <a:srgbClr val="3C3C3B"/>
                </a:solidFill>
                <a:latin typeface="Calibri"/>
                <a:cs typeface="Calibri"/>
              </a:rPr>
              <a:t>filter</a:t>
            </a:r>
            <a:r>
              <a:rPr sz="1100" spc="-30">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20">
                <a:solidFill>
                  <a:srgbClr val="3C3C3B"/>
                </a:solidFill>
                <a:latin typeface="Calibri"/>
                <a:cs typeface="Calibri"/>
              </a:rPr>
              <a:t>include</a:t>
            </a:r>
            <a:r>
              <a:rPr sz="1100" spc="-25">
                <a:solidFill>
                  <a:srgbClr val="3C3C3B"/>
                </a:solidFill>
                <a:latin typeface="Calibri"/>
                <a:cs typeface="Calibri"/>
              </a:rPr>
              <a:t> </a:t>
            </a:r>
            <a:r>
              <a:rPr sz="1100" spc="5">
                <a:solidFill>
                  <a:srgbClr val="3C3C3B"/>
                </a:solidFill>
                <a:latin typeface="Calibri"/>
                <a:cs typeface="Calibri"/>
              </a:rPr>
              <a:t>favourites</a:t>
            </a:r>
            <a:r>
              <a:rPr sz="1100" spc="-30">
                <a:solidFill>
                  <a:srgbClr val="3C3C3B"/>
                </a:solidFill>
                <a:latin typeface="Calibri"/>
                <a:cs typeface="Calibri"/>
              </a:rPr>
              <a:t> </a:t>
            </a:r>
            <a:r>
              <a:rPr sz="1100">
                <a:solidFill>
                  <a:srgbClr val="3C3C3B"/>
                </a:solidFill>
                <a:latin typeface="Calibri"/>
                <a:cs typeface="Calibri"/>
              </a:rPr>
              <a:t>first,</a:t>
            </a:r>
            <a:r>
              <a:rPr sz="1100" spc="-25">
                <a:solidFill>
                  <a:srgbClr val="3C3C3B"/>
                </a:solidFill>
                <a:latin typeface="Calibri"/>
                <a:cs typeface="Calibri"/>
              </a:rPr>
              <a:t> </a:t>
            </a:r>
            <a:r>
              <a:rPr sz="1100" spc="10">
                <a:solidFill>
                  <a:srgbClr val="3C3C3B"/>
                </a:solidFill>
                <a:latin typeface="Calibri"/>
                <a:cs typeface="Calibri"/>
              </a:rPr>
              <a:t>ratings,</a:t>
            </a:r>
            <a:r>
              <a:rPr sz="1100" spc="-25">
                <a:solidFill>
                  <a:srgbClr val="3C3C3B"/>
                </a:solidFill>
                <a:latin typeface="Calibri"/>
                <a:cs typeface="Calibri"/>
              </a:rPr>
              <a:t> </a:t>
            </a:r>
            <a:r>
              <a:rPr sz="1100" spc="10">
                <a:solidFill>
                  <a:srgbClr val="3C3C3B"/>
                </a:solidFill>
                <a:latin typeface="Calibri"/>
                <a:cs typeface="Calibri"/>
              </a:rPr>
              <a:t>popular,</a:t>
            </a:r>
            <a:r>
              <a:rPr sz="1100" spc="-30">
                <a:solidFill>
                  <a:srgbClr val="3C3C3B"/>
                </a:solidFill>
                <a:latin typeface="Calibri"/>
                <a:cs typeface="Calibri"/>
              </a:rPr>
              <a:t> </a:t>
            </a:r>
            <a:r>
              <a:rPr sz="1100" spc="10">
                <a:solidFill>
                  <a:srgbClr val="3C3C3B"/>
                </a:solidFill>
                <a:latin typeface="Calibri"/>
                <a:cs typeface="Calibri"/>
              </a:rPr>
              <a:t>value</a:t>
            </a:r>
            <a:r>
              <a:rPr sz="1100" spc="-25">
                <a:solidFill>
                  <a:srgbClr val="3C3C3B"/>
                </a:solidFill>
                <a:latin typeface="Calibri"/>
                <a:cs typeface="Calibri"/>
              </a:rPr>
              <a:t> </a:t>
            </a:r>
            <a:r>
              <a:rPr sz="1100" spc="10">
                <a:solidFill>
                  <a:srgbClr val="3C3C3B"/>
                </a:solidFill>
                <a:latin typeface="Calibri"/>
                <a:cs typeface="Calibri"/>
              </a:rPr>
              <a:t>(price </a:t>
            </a:r>
            <a:r>
              <a:rPr sz="1100" spc="-235">
                <a:solidFill>
                  <a:srgbClr val="3C3C3B"/>
                </a:solidFill>
                <a:latin typeface="Calibri"/>
                <a:cs typeface="Calibri"/>
              </a:rPr>
              <a:t> </a:t>
            </a:r>
            <a:r>
              <a:rPr sz="1100" spc="10">
                <a:solidFill>
                  <a:srgbClr val="3C3C3B"/>
                </a:solidFill>
                <a:latin typeface="Calibri"/>
                <a:cs typeface="Calibri"/>
              </a:rPr>
              <a:t>per</a:t>
            </a:r>
            <a:r>
              <a:rPr sz="1100" spc="-30">
                <a:solidFill>
                  <a:srgbClr val="3C3C3B"/>
                </a:solidFill>
                <a:latin typeface="Calibri"/>
                <a:cs typeface="Calibri"/>
              </a:rPr>
              <a:t> </a:t>
            </a:r>
            <a:r>
              <a:rPr sz="1100" spc="5">
                <a:solidFill>
                  <a:srgbClr val="3C3C3B"/>
                </a:solidFill>
                <a:latin typeface="Calibri"/>
                <a:cs typeface="Calibri"/>
              </a:rPr>
              <a:t>unit/weight),</a:t>
            </a:r>
            <a:r>
              <a:rPr sz="1100" spc="-30">
                <a:solidFill>
                  <a:srgbClr val="3C3C3B"/>
                </a:solidFill>
                <a:latin typeface="Calibri"/>
                <a:cs typeface="Calibri"/>
              </a:rPr>
              <a:t> </a:t>
            </a:r>
            <a:r>
              <a:rPr sz="1100" spc="20">
                <a:solidFill>
                  <a:srgbClr val="3C3C3B"/>
                </a:solidFill>
                <a:latin typeface="Calibri"/>
                <a:cs typeface="Calibri"/>
              </a:rPr>
              <a:t>unavailable</a:t>
            </a:r>
            <a:r>
              <a:rPr sz="1100" spc="-25">
                <a:solidFill>
                  <a:srgbClr val="3C3C3B"/>
                </a:solidFill>
                <a:latin typeface="Calibri"/>
                <a:cs typeface="Calibri"/>
              </a:rPr>
              <a:t> </a:t>
            </a:r>
            <a:r>
              <a:rPr sz="1100" spc="5">
                <a:solidFill>
                  <a:srgbClr val="3C3C3B"/>
                </a:solidFill>
                <a:latin typeface="Calibri"/>
                <a:cs typeface="Calibri"/>
              </a:rPr>
              <a:t>or</a:t>
            </a:r>
            <a:r>
              <a:rPr sz="1100" spc="-30">
                <a:solidFill>
                  <a:srgbClr val="3C3C3B"/>
                </a:solidFill>
                <a:latin typeface="Calibri"/>
                <a:cs typeface="Calibri"/>
              </a:rPr>
              <a:t> </a:t>
            </a:r>
            <a:r>
              <a:rPr sz="1100" spc="10">
                <a:solidFill>
                  <a:srgbClr val="3C3C3B"/>
                </a:solidFill>
                <a:latin typeface="Calibri"/>
                <a:cs typeface="Calibri"/>
              </a:rPr>
              <a:t>out</a:t>
            </a:r>
            <a:r>
              <a:rPr sz="1100" spc="-25">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15">
                <a:solidFill>
                  <a:srgbClr val="3C3C3B"/>
                </a:solidFill>
                <a:latin typeface="Calibri"/>
                <a:cs typeface="Calibri"/>
              </a:rPr>
              <a:t>stock</a:t>
            </a:r>
            <a:r>
              <a:rPr sz="1100" spc="-25">
                <a:solidFill>
                  <a:srgbClr val="3C3C3B"/>
                </a:solidFill>
                <a:latin typeface="Calibri"/>
                <a:cs typeface="Calibri"/>
              </a:rPr>
              <a:t> </a:t>
            </a:r>
            <a:r>
              <a:rPr sz="1100" spc="10">
                <a:solidFill>
                  <a:srgbClr val="3C3C3B"/>
                </a:solidFill>
                <a:latin typeface="Calibri"/>
                <a:cs typeface="Calibri"/>
              </a:rPr>
              <a:t>items,</a:t>
            </a:r>
            <a:r>
              <a:rPr sz="1100" spc="-30">
                <a:solidFill>
                  <a:srgbClr val="3C3C3B"/>
                </a:solidFill>
                <a:latin typeface="Calibri"/>
                <a:cs typeface="Calibri"/>
              </a:rPr>
              <a:t> </a:t>
            </a:r>
            <a:r>
              <a:rPr sz="1100" spc="15">
                <a:solidFill>
                  <a:srgbClr val="3C3C3B"/>
                </a:solidFill>
                <a:latin typeface="Calibri"/>
                <a:cs typeface="Calibri"/>
              </a:rPr>
              <a:t>product</a:t>
            </a:r>
            <a:r>
              <a:rPr sz="1100" spc="-25">
                <a:solidFill>
                  <a:srgbClr val="3C3C3B"/>
                </a:solidFill>
                <a:latin typeface="Calibri"/>
                <a:cs typeface="Calibri"/>
              </a:rPr>
              <a:t> </a:t>
            </a:r>
            <a:r>
              <a:rPr sz="1100">
                <a:solidFill>
                  <a:srgbClr val="3C3C3B"/>
                </a:solidFill>
                <a:latin typeface="Calibri"/>
                <a:cs typeface="Calibri"/>
              </a:rPr>
              <a:t>life,</a:t>
            </a:r>
            <a:r>
              <a:rPr sz="1100" spc="-30">
                <a:solidFill>
                  <a:srgbClr val="3C3C3B"/>
                </a:solidFill>
                <a:latin typeface="Calibri"/>
                <a:cs typeface="Calibri"/>
              </a:rPr>
              <a:t> </a:t>
            </a:r>
            <a:r>
              <a:rPr sz="1100" spc="-5">
                <a:solidFill>
                  <a:srgbClr val="3C3C3B"/>
                </a:solidFill>
                <a:latin typeface="Calibri"/>
                <a:cs typeface="Calibri"/>
              </a:rPr>
              <a:t>new,</a:t>
            </a:r>
            <a:r>
              <a:rPr sz="1100" spc="-25">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p:txBody>
      </p:sp>
      <p:pic>
        <p:nvPicPr>
          <p:cNvPr id="25" name="object 25"/>
          <p:cNvPicPr/>
          <p:nvPr/>
        </p:nvPicPr>
        <p:blipFill>
          <a:blip r:embed="rId5" cstate="print"/>
          <a:stretch>
            <a:fillRect/>
          </a:stretch>
        </p:blipFill>
        <p:spPr>
          <a:xfrm>
            <a:off x="243409" y="7149655"/>
            <a:ext cx="10223830" cy="518820"/>
          </a:xfrm>
          <a:prstGeom prst="rect">
            <a:avLst/>
          </a:prstGeom>
        </p:spPr>
      </p:pic>
      <p:pic>
        <p:nvPicPr>
          <p:cNvPr id="60" name="Picture 59">
            <a:extLst>
              <a:ext uri="{FF2B5EF4-FFF2-40B4-BE49-F238E27FC236}">
                <a16:creationId xmlns:a16="http://schemas.microsoft.com/office/drawing/2014/main" id="{C28C6EA2-A546-43FA-AC73-61D2B0056B27}"/>
              </a:ext>
            </a:extLst>
          </p:cNvPr>
          <p:cNvPicPr>
            <a:picLocks noChangeAspect="1"/>
          </p:cNvPicPr>
          <p:nvPr/>
        </p:nvPicPr>
        <p:blipFill>
          <a:blip r:embed="rId6"/>
          <a:stretch>
            <a:fillRect/>
          </a:stretch>
        </p:blipFill>
        <p:spPr>
          <a:xfrm>
            <a:off x="11464675" y="4232275"/>
            <a:ext cx="2136179" cy="3952871"/>
          </a:xfrm>
          <a:prstGeom prst="rect">
            <a:avLst/>
          </a:prstGeom>
        </p:spPr>
      </p:pic>
      <p:sp>
        <p:nvSpPr>
          <p:cNvPr id="61" name="object 12">
            <a:extLst>
              <a:ext uri="{FF2B5EF4-FFF2-40B4-BE49-F238E27FC236}">
                <a16:creationId xmlns:a16="http://schemas.microsoft.com/office/drawing/2014/main" id="{DBA2029B-59F5-41CE-8AB1-CC7BCE0C0DFC}"/>
              </a:ext>
            </a:extLst>
          </p:cNvPr>
          <p:cNvSpPr txBox="1"/>
          <p:nvPr/>
        </p:nvSpPr>
        <p:spPr>
          <a:xfrm>
            <a:off x="11494685" y="4002215"/>
            <a:ext cx="758190" cy="182101"/>
          </a:xfrm>
          <a:prstGeom prst="rect">
            <a:avLst/>
          </a:prstGeom>
        </p:spPr>
        <p:txBody>
          <a:bodyPr vert="horz" wrap="square" lIns="0" tIns="12700" rIns="0" bIns="0" rtlCol="0">
            <a:spAutoFit/>
          </a:bodyPr>
          <a:lstStyle/>
          <a:p>
            <a:pPr marL="12700">
              <a:lnSpc>
                <a:spcPct val="100000"/>
              </a:lnSpc>
              <a:spcBef>
                <a:spcPts val="100"/>
              </a:spcBef>
            </a:pPr>
            <a:r>
              <a:rPr lang="en-GB" sz="1100" b="1" spc="-50">
                <a:solidFill>
                  <a:srgbClr val="3C3C3B"/>
                </a:solidFill>
                <a:latin typeface="Trebuchet MS"/>
                <a:cs typeface="Trebuchet MS"/>
              </a:rPr>
              <a:t>Morrison's</a:t>
            </a:r>
            <a:endParaRPr sz="1100">
              <a:latin typeface="Trebuchet MS"/>
              <a:cs typeface="Trebuchet MS"/>
            </a:endParaRPr>
          </a:p>
        </p:txBody>
      </p:sp>
      <p:sp>
        <p:nvSpPr>
          <p:cNvPr id="62" name="object 11">
            <a:extLst>
              <a:ext uri="{FF2B5EF4-FFF2-40B4-BE49-F238E27FC236}">
                <a16:creationId xmlns:a16="http://schemas.microsoft.com/office/drawing/2014/main" id="{7336DED0-475B-4971-879A-64A5DCEF8F54}"/>
              </a:ext>
            </a:extLst>
          </p:cNvPr>
          <p:cNvSpPr/>
          <p:nvPr/>
        </p:nvSpPr>
        <p:spPr>
          <a:xfrm flipV="1">
            <a:off x="11487269" y="4165505"/>
            <a:ext cx="1371600" cy="47959"/>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63" name="object 11">
            <a:extLst>
              <a:ext uri="{FF2B5EF4-FFF2-40B4-BE49-F238E27FC236}">
                <a16:creationId xmlns:a16="http://schemas.microsoft.com/office/drawing/2014/main" id="{797601BA-90BC-4ABE-AAEA-D53A76BDD5B3}"/>
              </a:ext>
            </a:extLst>
          </p:cNvPr>
          <p:cNvSpPr/>
          <p:nvPr/>
        </p:nvSpPr>
        <p:spPr>
          <a:xfrm>
            <a:off x="5615752" y="4237442"/>
            <a:ext cx="4678300" cy="192969"/>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24" name="object 28">
            <a:extLst>
              <a:ext uri="{FF2B5EF4-FFF2-40B4-BE49-F238E27FC236}">
                <a16:creationId xmlns:a16="http://schemas.microsoft.com/office/drawing/2014/main" id="{0C39BF29-9727-4471-9B43-DFF7A7CA41C6}"/>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7" action="ppaction://hlinksldjump"/>
              </a:rPr>
              <a:t>Back</a:t>
            </a:r>
            <a:r>
              <a:rPr sz="1200" b="1" u="sng" spc="-60">
                <a:solidFill>
                  <a:srgbClr val="0073B1"/>
                </a:solidFill>
                <a:uFill>
                  <a:solidFill>
                    <a:srgbClr val="0073B1"/>
                  </a:solidFill>
                </a:uFill>
                <a:latin typeface="Calibri"/>
                <a:cs typeface="Calibri"/>
                <a:hlinkClick r:id="rId7" action="ppaction://hlinksldjump"/>
              </a:rPr>
              <a:t> </a:t>
            </a:r>
            <a:r>
              <a:rPr sz="1200" b="1" u="sng" spc="5">
                <a:solidFill>
                  <a:srgbClr val="0073B1"/>
                </a:solidFill>
                <a:uFill>
                  <a:solidFill>
                    <a:srgbClr val="0073B1"/>
                  </a:solidFill>
                </a:uFill>
                <a:latin typeface="Calibri"/>
                <a:cs typeface="Calibri"/>
                <a:hlinkClick r:id="rId7" action="ppaction://hlinksldjump"/>
              </a:rPr>
              <a:t>to</a:t>
            </a:r>
            <a:r>
              <a:rPr sz="1200" b="1" u="sng" spc="-55">
                <a:solidFill>
                  <a:srgbClr val="0073B1"/>
                </a:solidFill>
                <a:uFill>
                  <a:solidFill>
                    <a:srgbClr val="0073B1"/>
                  </a:solidFill>
                </a:uFill>
                <a:latin typeface="Calibri"/>
                <a:cs typeface="Calibri"/>
                <a:hlinkClick r:id="rId7" action="ppaction://hlinksldjump"/>
              </a:rPr>
              <a:t> </a:t>
            </a:r>
            <a:r>
              <a:rPr sz="1200" b="1" u="sng" spc="20">
                <a:solidFill>
                  <a:srgbClr val="0073B1"/>
                </a:solidFill>
                <a:uFill>
                  <a:solidFill>
                    <a:srgbClr val="0073B1"/>
                  </a:solidFill>
                </a:uFill>
                <a:latin typeface="Calibri"/>
                <a:cs typeface="Calibri"/>
                <a:hlinkClick r:id="rId7" action="ppaction://hlinksldjump"/>
              </a:rPr>
              <a:t>index</a:t>
            </a:r>
            <a:r>
              <a:rPr sz="1200" b="1" u="sng" spc="-55">
                <a:solidFill>
                  <a:srgbClr val="0073B1"/>
                </a:solidFill>
                <a:uFill>
                  <a:solidFill>
                    <a:srgbClr val="0073B1"/>
                  </a:solidFill>
                </a:uFill>
                <a:latin typeface="Calibri"/>
                <a:cs typeface="Calibri"/>
                <a:hlinkClick r:id="rId7"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47299" y="353395"/>
            <a:ext cx="2009139"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15"/>
              <a:t>P</a:t>
            </a:r>
            <a:r>
              <a:rPr spc="-30"/>
              <a:t>r</a:t>
            </a:r>
            <a:r>
              <a:rPr spc="-40"/>
              <a:t>odu</a:t>
            </a:r>
            <a:r>
              <a:rPr spc="-55"/>
              <a:t>c</a:t>
            </a:r>
            <a:r>
              <a:rPr spc="-20"/>
              <a:t>t</a:t>
            </a:r>
            <a:r>
              <a:rPr spc="-204"/>
              <a:t> </a:t>
            </a:r>
            <a:r>
              <a:rPr spc="-35"/>
              <a:t>module</a:t>
            </a:r>
          </a:p>
        </p:txBody>
      </p:sp>
      <p:graphicFrame>
        <p:nvGraphicFramePr>
          <p:cNvPr id="6" name="object 6"/>
          <p:cNvGraphicFramePr>
            <a:graphicFrameLocks noGrp="1"/>
          </p:cNvGraphicFramePr>
          <p:nvPr>
            <p:extLst>
              <p:ext uri="{D42A27DB-BD31-4B8C-83A1-F6EECF244321}">
                <p14:modId xmlns:p14="http://schemas.microsoft.com/office/powerpoint/2010/main" val="3216643176"/>
              </p:ext>
            </p:extLst>
          </p:nvPr>
        </p:nvGraphicFramePr>
        <p:xfrm>
          <a:off x="363174" y="903828"/>
          <a:ext cx="14402431" cy="3345789"/>
        </p:xfrm>
        <a:graphic>
          <a:graphicData uri="http://schemas.openxmlformats.org/drawingml/2006/table">
            <a:tbl>
              <a:tblPr firstRow="1" bandRow="1">
                <a:tableStyleId>{2D5ABB26-0587-4C30-8999-92F81FD0307C}</a:tableStyleId>
              </a:tblPr>
              <a:tblGrid>
                <a:gridCol w="2045335">
                  <a:extLst>
                    <a:ext uri="{9D8B030D-6E8A-4147-A177-3AD203B41FA5}">
                      <a16:colId xmlns:a16="http://schemas.microsoft.com/office/drawing/2014/main" val="20000"/>
                    </a:ext>
                  </a:extLst>
                </a:gridCol>
                <a:gridCol w="1410969">
                  <a:extLst>
                    <a:ext uri="{9D8B030D-6E8A-4147-A177-3AD203B41FA5}">
                      <a16:colId xmlns:a16="http://schemas.microsoft.com/office/drawing/2014/main" val="20001"/>
                    </a:ext>
                  </a:extLst>
                </a:gridCol>
                <a:gridCol w="1326514">
                  <a:extLst>
                    <a:ext uri="{9D8B030D-6E8A-4147-A177-3AD203B41FA5}">
                      <a16:colId xmlns:a16="http://schemas.microsoft.com/office/drawing/2014/main" val="20002"/>
                    </a:ext>
                  </a:extLst>
                </a:gridCol>
                <a:gridCol w="1368425">
                  <a:extLst>
                    <a:ext uri="{9D8B030D-6E8A-4147-A177-3AD203B41FA5}">
                      <a16:colId xmlns:a16="http://schemas.microsoft.com/office/drawing/2014/main" val="20003"/>
                    </a:ext>
                  </a:extLst>
                </a:gridCol>
                <a:gridCol w="1368424">
                  <a:extLst>
                    <a:ext uri="{9D8B030D-6E8A-4147-A177-3AD203B41FA5}">
                      <a16:colId xmlns:a16="http://schemas.microsoft.com/office/drawing/2014/main" val="20004"/>
                    </a:ext>
                  </a:extLst>
                </a:gridCol>
                <a:gridCol w="1364615">
                  <a:extLst>
                    <a:ext uri="{9D8B030D-6E8A-4147-A177-3AD203B41FA5}">
                      <a16:colId xmlns:a16="http://schemas.microsoft.com/office/drawing/2014/main" val="20005"/>
                    </a:ext>
                  </a:extLst>
                </a:gridCol>
                <a:gridCol w="1413509">
                  <a:extLst>
                    <a:ext uri="{9D8B030D-6E8A-4147-A177-3AD203B41FA5}">
                      <a16:colId xmlns:a16="http://schemas.microsoft.com/office/drawing/2014/main" val="20006"/>
                    </a:ext>
                  </a:extLst>
                </a:gridCol>
                <a:gridCol w="1202690">
                  <a:extLst>
                    <a:ext uri="{9D8B030D-6E8A-4147-A177-3AD203B41FA5}">
                      <a16:colId xmlns:a16="http://schemas.microsoft.com/office/drawing/2014/main" val="20007"/>
                    </a:ext>
                  </a:extLst>
                </a:gridCol>
                <a:gridCol w="1533525">
                  <a:extLst>
                    <a:ext uri="{9D8B030D-6E8A-4147-A177-3AD203B41FA5}">
                      <a16:colId xmlns:a16="http://schemas.microsoft.com/office/drawing/2014/main" val="20008"/>
                    </a:ext>
                  </a:extLst>
                </a:gridCol>
                <a:gridCol w="1368425">
                  <a:extLst>
                    <a:ext uri="{9D8B030D-6E8A-4147-A177-3AD203B41FA5}">
                      <a16:colId xmlns:a16="http://schemas.microsoft.com/office/drawing/2014/main" val="20009"/>
                    </a:ext>
                  </a:extLst>
                </a:gridCol>
              </a:tblGrid>
              <a:tr h="212173">
                <a:tc>
                  <a:txBody>
                    <a:bodyPr/>
                    <a:lstStyle/>
                    <a:p>
                      <a:pPr>
                        <a:lnSpc>
                          <a:spcPct val="100000"/>
                        </a:lnSpc>
                        <a:tabLst>
                          <a:tab pos="719455"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42545">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41275">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41275">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41275">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45085">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165100">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4">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extLst>
                  <a:ext uri="{0D108BD9-81ED-4DB2-BD59-A6C34878D82A}">
                    <a16:rowId xmlns:a16="http://schemas.microsoft.com/office/drawing/2014/main" val="10001"/>
                  </a:ext>
                </a:extLst>
              </a:tr>
              <a:tr h="262335">
                <a:tc>
                  <a:txBody>
                    <a:bodyPr/>
                    <a:lstStyle/>
                    <a:p>
                      <a:pPr marL="719455">
                        <a:lnSpc>
                          <a:spcPct val="100000"/>
                        </a:lnSpc>
                        <a:spcBef>
                          <a:spcPts val="590"/>
                        </a:spcBef>
                      </a:pPr>
                      <a:r>
                        <a:rPr sz="1100" spc="-5">
                          <a:solidFill>
                            <a:srgbClr val="3C3C3B"/>
                          </a:solidFill>
                          <a:latin typeface="Calibri"/>
                          <a:cs typeface="Calibri"/>
                        </a:rPr>
                        <a:t>Multiple</a:t>
                      </a:r>
                      <a:r>
                        <a:rPr sz="1100" spc="-40">
                          <a:solidFill>
                            <a:srgbClr val="3C3C3B"/>
                          </a:solidFill>
                          <a:latin typeface="Calibri"/>
                          <a:cs typeface="Calibri"/>
                        </a:rPr>
                        <a:t> </a:t>
                      </a:r>
                      <a:r>
                        <a:rPr sz="1100" spc="20">
                          <a:solidFill>
                            <a:srgbClr val="3C3C3B"/>
                          </a:solidFill>
                          <a:latin typeface="Calibri"/>
                          <a:cs typeface="Calibri"/>
                        </a:rPr>
                        <a:t>add,</a:t>
                      </a:r>
                      <a:r>
                        <a:rPr sz="1100" spc="-45">
                          <a:solidFill>
                            <a:srgbClr val="3C3C3B"/>
                          </a:solidFill>
                          <a:latin typeface="Calibri"/>
                          <a:cs typeface="Calibri"/>
                        </a:rPr>
                        <a:t> </a:t>
                      </a:r>
                      <a:r>
                        <a:rPr sz="1100" spc="10">
                          <a:solidFill>
                            <a:srgbClr val="3C3C3B"/>
                          </a:solidFill>
                          <a:latin typeface="Calibri"/>
                          <a:cs typeface="Calibri"/>
                        </a:rPr>
                        <a:t>clear</a:t>
                      </a:r>
                      <a:endParaRPr sz="1100">
                        <a:latin typeface="Calibri"/>
                        <a:cs typeface="Calibri"/>
                      </a:endParaRPr>
                    </a:p>
                  </a:txBody>
                  <a:tcPr marL="0" marR="0" marT="74930" marB="0"/>
                </a:tc>
                <a:tc>
                  <a:txBody>
                    <a:bodyPr/>
                    <a:lstStyle/>
                    <a:p>
                      <a:pPr marL="42545">
                        <a:lnSpc>
                          <a:spcPct val="100000"/>
                        </a:lnSpc>
                        <a:spcBef>
                          <a:spcPts val="590"/>
                        </a:spcBef>
                      </a:pPr>
                      <a:r>
                        <a:rPr sz="1100" u="sng" spc="-5">
                          <a:solidFill>
                            <a:srgbClr val="3C3C3B"/>
                          </a:solidFill>
                          <a:uFill>
                            <a:solidFill>
                              <a:srgbClr val="3C3C3B"/>
                            </a:solidFill>
                          </a:uFill>
                          <a:latin typeface="Calibri"/>
                          <a:cs typeface="Calibri"/>
                        </a:rPr>
                        <a:t>Multiple</a:t>
                      </a:r>
                      <a:r>
                        <a:rPr sz="1100" u="sng" spc="-45">
                          <a:solidFill>
                            <a:srgbClr val="3C3C3B"/>
                          </a:solidFill>
                          <a:uFill>
                            <a:solidFill>
                              <a:srgbClr val="3C3C3B"/>
                            </a:solidFill>
                          </a:uFill>
                          <a:latin typeface="Calibri"/>
                          <a:cs typeface="Calibri"/>
                        </a:rPr>
                        <a:t> </a:t>
                      </a:r>
                      <a:r>
                        <a:rPr sz="1100" u="sng" spc="30">
                          <a:solidFill>
                            <a:srgbClr val="3C3C3B"/>
                          </a:solidFill>
                          <a:uFill>
                            <a:solidFill>
                              <a:srgbClr val="3C3C3B"/>
                            </a:solidFill>
                          </a:uFill>
                          <a:latin typeface="Calibri"/>
                          <a:cs typeface="Calibri"/>
                        </a:rPr>
                        <a:t>add</a:t>
                      </a:r>
                      <a:r>
                        <a:rPr sz="1100" u="sng" spc="-4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a:t>
                      </a:r>
                      <a:r>
                        <a:rPr sz="1100" u="sng" spc="-4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clear</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tc>
                  <a:txBody>
                    <a:bodyPr/>
                    <a:lstStyle/>
                    <a:p>
                      <a:pPr>
                        <a:lnSpc>
                          <a:spcPct val="100000"/>
                        </a:lnSpc>
                        <a:spcBef>
                          <a:spcPts val="590"/>
                        </a:spcBef>
                      </a:pPr>
                      <a:r>
                        <a:rPr sz="1100" spc="-5">
                          <a:solidFill>
                            <a:srgbClr val="3C3C3B"/>
                          </a:solidFill>
                          <a:latin typeface="Calibri"/>
                          <a:cs typeface="Calibri"/>
                        </a:rPr>
                        <a:t>Multiple</a:t>
                      </a:r>
                      <a:r>
                        <a:rPr sz="1100" spc="-55">
                          <a:solidFill>
                            <a:srgbClr val="3C3C3B"/>
                          </a:solidFill>
                          <a:latin typeface="Calibri"/>
                          <a:cs typeface="Calibri"/>
                        </a:rPr>
                        <a:t> </a:t>
                      </a:r>
                      <a:r>
                        <a:rPr sz="1100" spc="20">
                          <a:solidFill>
                            <a:srgbClr val="3C3C3B"/>
                          </a:solidFill>
                          <a:latin typeface="Calibri"/>
                          <a:cs typeface="Calibri"/>
                        </a:rPr>
                        <a:t>add,</a:t>
                      </a:r>
                      <a:endParaRPr sz="1100">
                        <a:latin typeface="Calibri"/>
                        <a:cs typeface="Calibri"/>
                      </a:endParaRPr>
                    </a:p>
                  </a:txBody>
                  <a:tcPr marL="0" marR="0" marT="74930" marB="0"/>
                </a:tc>
                <a:tc>
                  <a:txBody>
                    <a:bodyPr/>
                    <a:lstStyle/>
                    <a:p>
                      <a:pPr marL="41275">
                        <a:lnSpc>
                          <a:spcPct val="100000"/>
                        </a:lnSpc>
                        <a:spcBef>
                          <a:spcPts val="590"/>
                        </a:spcBef>
                      </a:pPr>
                      <a:r>
                        <a:rPr sz="1100" spc="-5">
                          <a:solidFill>
                            <a:srgbClr val="3C3C3B"/>
                          </a:solidFill>
                          <a:latin typeface="Calibri"/>
                          <a:cs typeface="Calibri"/>
                        </a:rPr>
                        <a:t>Multiple</a:t>
                      </a:r>
                      <a:r>
                        <a:rPr sz="1100" spc="-55">
                          <a:solidFill>
                            <a:srgbClr val="3C3C3B"/>
                          </a:solidFill>
                          <a:latin typeface="Calibri"/>
                          <a:cs typeface="Calibri"/>
                        </a:rPr>
                        <a:t> </a:t>
                      </a:r>
                      <a:r>
                        <a:rPr sz="1100" spc="20">
                          <a:solidFill>
                            <a:srgbClr val="3C3C3B"/>
                          </a:solidFill>
                          <a:latin typeface="Calibri"/>
                          <a:cs typeface="Calibri"/>
                        </a:rPr>
                        <a:t>add,</a:t>
                      </a:r>
                      <a:endParaRPr sz="1100">
                        <a:latin typeface="Calibri"/>
                        <a:cs typeface="Calibri"/>
                      </a:endParaRPr>
                    </a:p>
                  </a:txBody>
                  <a:tcPr marL="0" marR="0" marT="74930" marB="0"/>
                </a:tc>
                <a:tc>
                  <a:txBody>
                    <a:bodyPr/>
                    <a:lstStyle/>
                    <a:p>
                      <a:pPr marL="41275">
                        <a:lnSpc>
                          <a:spcPct val="100000"/>
                        </a:lnSpc>
                        <a:spcBef>
                          <a:spcPts val="595"/>
                        </a:spcBef>
                      </a:pPr>
                      <a:r>
                        <a:rPr sz="1100" spc="-5">
                          <a:solidFill>
                            <a:srgbClr val="3C3C3B"/>
                          </a:solidFill>
                          <a:latin typeface="Calibri"/>
                          <a:cs typeface="Calibri"/>
                        </a:rPr>
                        <a:t>Multiple</a:t>
                      </a:r>
                      <a:r>
                        <a:rPr sz="1100" spc="-55">
                          <a:solidFill>
                            <a:srgbClr val="3C3C3B"/>
                          </a:solidFill>
                          <a:latin typeface="Calibri"/>
                          <a:cs typeface="Calibri"/>
                        </a:rPr>
                        <a:t> </a:t>
                      </a:r>
                      <a:r>
                        <a:rPr sz="1100" spc="20">
                          <a:solidFill>
                            <a:srgbClr val="3C3C3B"/>
                          </a:solidFill>
                          <a:latin typeface="Calibri"/>
                          <a:cs typeface="Calibri"/>
                        </a:rPr>
                        <a:t>add,</a:t>
                      </a:r>
                      <a:endParaRPr sz="1100">
                        <a:latin typeface="Calibri"/>
                        <a:cs typeface="Calibri"/>
                      </a:endParaRPr>
                    </a:p>
                  </a:txBody>
                  <a:tcPr marL="0" marR="0" marT="75565" marB="0"/>
                </a:tc>
                <a:tc>
                  <a:txBody>
                    <a:bodyPr/>
                    <a:lstStyle/>
                    <a:p>
                      <a:pPr marL="41910">
                        <a:lnSpc>
                          <a:spcPct val="100000"/>
                        </a:lnSpc>
                        <a:spcBef>
                          <a:spcPts val="590"/>
                        </a:spcBef>
                      </a:pPr>
                      <a:r>
                        <a:rPr sz="1100" u="sng" spc="-5">
                          <a:solidFill>
                            <a:srgbClr val="3C3C3B"/>
                          </a:solidFill>
                          <a:uFill>
                            <a:solidFill>
                              <a:srgbClr val="3C3C3B"/>
                            </a:solidFill>
                          </a:uFill>
                          <a:latin typeface="Calibri"/>
                          <a:cs typeface="Calibri"/>
                        </a:rPr>
                        <a:t>Multiple</a:t>
                      </a:r>
                      <a:r>
                        <a:rPr sz="1100" u="sng" spc="-45">
                          <a:solidFill>
                            <a:srgbClr val="3C3C3B"/>
                          </a:solidFill>
                          <a:uFill>
                            <a:solidFill>
                              <a:srgbClr val="3C3C3B"/>
                            </a:solidFill>
                          </a:uFill>
                          <a:latin typeface="Calibri"/>
                          <a:cs typeface="Calibri"/>
                        </a:rPr>
                        <a:t> </a:t>
                      </a:r>
                      <a:r>
                        <a:rPr sz="1100" u="sng" spc="30">
                          <a:solidFill>
                            <a:srgbClr val="3C3C3B"/>
                          </a:solidFill>
                          <a:uFill>
                            <a:solidFill>
                              <a:srgbClr val="3C3C3B"/>
                            </a:solidFill>
                          </a:uFill>
                          <a:latin typeface="Calibri"/>
                          <a:cs typeface="Calibri"/>
                        </a:rPr>
                        <a:t>add</a:t>
                      </a:r>
                      <a:r>
                        <a:rPr sz="1100" u="sng" spc="-4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a:t>
                      </a:r>
                      <a:r>
                        <a:rPr sz="1100" u="sng" spc="-4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clear</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tc>
                  <a:txBody>
                    <a:bodyPr/>
                    <a:lstStyle/>
                    <a:p>
                      <a:pPr marL="45085">
                        <a:lnSpc>
                          <a:spcPct val="100000"/>
                        </a:lnSpc>
                        <a:spcBef>
                          <a:spcPts val="590"/>
                        </a:spcBef>
                      </a:pPr>
                      <a:r>
                        <a:rPr sz="1100" spc="-5">
                          <a:solidFill>
                            <a:srgbClr val="3C3C3B"/>
                          </a:solidFill>
                          <a:latin typeface="Calibri"/>
                          <a:cs typeface="Calibri"/>
                        </a:rPr>
                        <a:t>Multiple</a:t>
                      </a:r>
                      <a:r>
                        <a:rPr sz="1100" spc="-55">
                          <a:solidFill>
                            <a:srgbClr val="3C3C3B"/>
                          </a:solidFill>
                          <a:latin typeface="Calibri"/>
                          <a:cs typeface="Calibri"/>
                        </a:rPr>
                        <a:t> </a:t>
                      </a:r>
                      <a:r>
                        <a:rPr sz="1100" spc="20">
                          <a:solidFill>
                            <a:srgbClr val="3C3C3B"/>
                          </a:solidFill>
                          <a:latin typeface="Calibri"/>
                          <a:cs typeface="Calibri"/>
                        </a:rPr>
                        <a:t>add,</a:t>
                      </a:r>
                      <a:endParaRPr sz="1100">
                        <a:latin typeface="Calibri"/>
                        <a:cs typeface="Calibri"/>
                      </a:endParaRPr>
                    </a:p>
                  </a:txBody>
                  <a:tcPr marL="0" marR="0" marT="74930" marB="0"/>
                </a:tc>
                <a:tc>
                  <a:txBody>
                    <a:bodyPr/>
                    <a:lstStyle/>
                    <a:p>
                      <a:pPr>
                        <a:lnSpc>
                          <a:spcPct val="100000"/>
                        </a:lnSpc>
                        <a:spcBef>
                          <a:spcPts val="595"/>
                        </a:spcBef>
                      </a:pPr>
                      <a:r>
                        <a:rPr sz="1100" spc="-5">
                          <a:solidFill>
                            <a:srgbClr val="3C3C3B"/>
                          </a:solidFill>
                          <a:latin typeface="Calibri"/>
                          <a:cs typeface="Calibri"/>
                        </a:rPr>
                        <a:t>Multiple</a:t>
                      </a:r>
                      <a:r>
                        <a:rPr sz="1100" spc="-55">
                          <a:solidFill>
                            <a:srgbClr val="3C3C3B"/>
                          </a:solidFill>
                          <a:latin typeface="Calibri"/>
                          <a:cs typeface="Calibri"/>
                        </a:rPr>
                        <a:t> </a:t>
                      </a:r>
                      <a:r>
                        <a:rPr sz="1100" spc="20">
                          <a:solidFill>
                            <a:srgbClr val="3C3C3B"/>
                          </a:solidFill>
                          <a:latin typeface="Calibri"/>
                          <a:cs typeface="Calibri"/>
                        </a:rPr>
                        <a:t>add,</a:t>
                      </a:r>
                      <a:endParaRPr sz="1100">
                        <a:latin typeface="Calibri"/>
                        <a:cs typeface="Calibri"/>
                      </a:endParaRPr>
                    </a:p>
                  </a:txBody>
                  <a:tcPr marL="0" marR="0" marT="75565" marB="0"/>
                </a:tc>
                <a:tc>
                  <a:txBody>
                    <a:bodyPr/>
                    <a:lstStyle/>
                    <a:p>
                      <a:pPr marL="165100">
                        <a:lnSpc>
                          <a:spcPct val="100000"/>
                        </a:lnSpc>
                        <a:spcBef>
                          <a:spcPts val="595"/>
                        </a:spcBef>
                      </a:pPr>
                      <a:r>
                        <a:rPr sz="1100" spc="30">
                          <a:solidFill>
                            <a:srgbClr val="3C3C3B"/>
                          </a:solidFill>
                          <a:latin typeface="Calibri"/>
                          <a:cs typeface="Calibri"/>
                        </a:rPr>
                        <a:t>Single</a:t>
                      </a:r>
                      <a:r>
                        <a:rPr sz="1100" spc="-45">
                          <a:solidFill>
                            <a:srgbClr val="3C3C3B"/>
                          </a:solidFill>
                          <a:latin typeface="Calibri"/>
                          <a:cs typeface="Calibri"/>
                        </a:rPr>
                        <a:t> </a:t>
                      </a:r>
                      <a:r>
                        <a:rPr sz="1100" spc="20">
                          <a:solidFill>
                            <a:srgbClr val="3C3C3B"/>
                          </a:solidFill>
                          <a:latin typeface="Calibri"/>
                          <a:cs typeface="Calibri"/>
                        </a:rPr>
                        <a:t>add,</a:t>
                      </a:r>
                      <a:r>
                        <a:rPr sz="1100" spc="-45">
                          <a:solidFill>
                            <a:srgbClr val="3C3C3B"/>
                          </a:solidFill>
                          <a:latin typeface="Calibri"/>
                          <a:cs typeface="Calibri"/>
                        </a:rPr>
                        <a:t> </a:t>
                      </a:r>
                      <a:r>
                        <a:rPr sz="1100" spc="5">
                          <a:solidFill>
                            <a:srgbClr val="3C3C3B"/>
                          </a:solidFill>
                          <a:latin typeface="Calibri"/>
                          <a:cs typeface="Calibri"/>
                        </a:rPr>
                        <a:t>rating,</a:t>
                      </a:r>
                      <a:endParaRPr sz="1100">
                        <a:latin typeface="Calibri"/>
                        <a:cs typeface="Calibri"/>
                      </a:endParaRPr>
                    </a:p>
                  </a:txBody>
                  <a:tcPr marL="0" marR="0" marT="75565" marB="0"/>
                </a:tc>
                <a:tc>
                  <a:txBody>
                    <a:bodyPr/>
                    <a:lstStyle/>
                    <a:p>
                      <a:pPr>
                        <a:lnSpc>
                          <a:spcPct val="100000"/>
                        </a:lnSpc>
                        <a:spcBef>
                          <a:spcPts val="595"/>
                        </a:spcBef>
                      </a:pPr>
                      <a:r>
                        <a:rPr sz="1100">
                          <a:solidFill>
                            <a:srgbClr val="3C3C3B"/>
                          </a:solidFill>
                          <a:latin typeface="Calibri"/>
                          <a:cs typeface="Calibri"/>
                        </a:rPr>
                        <a:t>No</a:t>
                      </a:r>
                      <a:r>
                        <a:rPr sz="1100" spc="-30">
                          <a:solidFill>
                            <a:srgbClr val="3C3C3B"/>
                          </a:solidFill>
                          <a:latin typeface="Calibri"/>
                          <a:cs typeface="Calibri"/>
                        </a:rPr>
                        <a:t> </a:t>
                      </a:r>
                      <a:r>
                        <a:rPr sz="1100" spc="-20">
                          <a:solidFill>
                            <a:srgbClr val="3C3C3B"/>
                          </a:solidFill>
                          <a:latin typeface="Calibri"/>
                          <a:cs typeface="Calibri"/>
                        </a:rPr>
                        <a:t>C</a:t>
                      </a:r>
                      <a:r>
                        <a:rPr sz="1100" spc="-45">
                          <a:solidFill>
                            <a:srgbClr val="3C3C3B"/>
                          </a:solidFill>
                          <a:latin typeface="Calibri"/>
                          <a:cs typeface="Calibri"/>
                        </a:rPr>
                        <a:t>T</a:t>
                      </a:r>
                      <a:r>
                        <a:rPr sz="1100">
                          <a:solidFill>
                            <a:srgbClr val="3C3C3B"/>
                          </a:solidFill>
                          <a:latin typeface="Calibri"/>
                          <a:cs typeface="Calibri"/>
                        </a:rPr>
                        <a:t>A</a:t>
                      </a:r>
                      <a:r>
                        <a:rPr sz="1100" spc="-45">
                          <a:solidFill>
                            <a:srgbClr val="3C3C3B"/>
                          </a:solidFill>
                          <a:latin typeface="Calibri"/>
                          <a:cs typeface="Calibri"/>
                        </a:rPr>
                        <a:t>/</a:t>
                      </a:r>
                      <a:r>
                        <a:rPr sz="1100">
                          <a:solidFill>
                            <a:srgbClr val="3C3C3B"/>
                          </a:solidFill>
                          <a:latin typeface="Calibri"/>
                          <a:cs typeface="Calibri"/>
                        </a:rPr>
                        <a:t>Add</a:t>
                      </a:r>
                      <a:r>
                        <a:rPr sz="1100" spc="-30">
                          <a:solidFill>
                            <a:srgbClr val="3C3C3B"/>
                          </a:solidFill>
                          <a:latin typeface="Calibri"/>
                          <a:cs typeface="Calibri"/>
                        </a:rPr>
                        <a:t> </a:t>
                      </a:r>
                      <a:r>
                        <a:rPr sz="1100">
                          <a:solidFill>
                            <a:srgbClr val="3C3C3B"/>
                          </a:solidFill>
                          <a:latin typeface="Calibri"/>
                          <a:cs typeface="Calibri"/>
                        </a:rPr>
                        <a:t>o</a:t>
                      </a:r>
                      <a:r>
                        <a:rPr sz="1100" spc="-20">
                          <a:solidFill>
                            <a:srgbClr val="3C3C3B"/>
                          </a:solidFill>
                          <a:latin typeface="Calibri"/>
                          <a:cs typeface="Calibri"/>
                        </a:rPr>
                        <a:t>p</a:t>
                      </a:r>
                      <a:r>
                        <a:rPr sz="1100">
                          <a:solidFill>
                            <a:srgbClr val="3C3C3B"/>
                          </a:solidFill>
                          <a:latin typeface="Calibri"/>
                          <a:cs typeface="Calibri"/>
                        </a:rPr>
                        <a:t>tion</a:t>
                      </a:r>
                      <a:endParaRPr sz="1100">
                        <a:latin typeface="Calibri"/>
                        <a:cs typeface="Calibri"/>
                      </a:endParaRPr>
                    </a:p>
                  </a:txBody>
                  <a:tcPr marL="0" marR="0" marT="75565" marB="0"/>
                </a:tc>
                <a:extLst>
                  <a:ext uri="{0D108BD9-81ED-4DB2-BD59-A6C34878D82A}">
                    <a16:rowId xmlns:a16="http://schemas.microsoft.com/office/drawing/2014/main" val="10002"/>
                  </a:ext>
                </a:extLst>
              </a:tr>
              <a:tr h="177838">
                <a:tc>
                  <a:txBody>
                    <a:bodyPr/>
                    <a:lstStyle/>
                    <a:p>
                      <a:pPr marR="45720" algn="r">
                        <a:lnSpc>
                          <a:spcPts val="1250"/>
                        </a:lnSpc>
                      </a:pPr>
                      <a:r>
                        <a:rPr sz="1100" spc="15">
                          <a:solidFill>
                            <a:srgbClr val="3C3C3B"/>
                          </a:solidFill>
                          <a:latin typeface="Calibri"/>
                          <a:cs typeface="Calibri"/>
                        </a:rPr>
                        <a:t>promos,</a:t>
                      </a:r>
                      <a:r>
                        <a:rPr sz="1100" spc="-55">
                          <a:solidFill>
                            <a:srgbClr val="3C3C3B"/>
                          </a:solidFill>
                          <a:latin typeface="Calibri"/>
                          <a:cs typeface="Calibri"/>
                        </a:rPr>
                        <a:t> </a:t>
                      </a:r>
                      <a:r>
                        <a:rPr sz="1100" u="sng" spc="10">
                          <a:solidFill>
                            <a:srgbClr val="3C3C3B"/>
                          </a:solidFill>
                          <a:uFill>
                            <a:solidFill>
                              <a:srgbClr val="3C3C3B"/>
                            </a:solidFill>
                          </a:uFill>
                          <a:latin typeface="Calibri"/>
                          <a:cs typeface="Calibri"/>
                        </a:rPr>
                        <a:t>iconography</a:t>
                      </a:r>
                      <a:r>
                        <a:rPr sz="1100" spc="10">
                          <a:solidFill>
                            <a:srgbClr val="3C3C3B"/>
                          </a:solidFill>
                          <a:latin typeface="Calibri"/>
                          <a:cs typeface="Calibri"/>
                        </a:rPr>
                        <a:t>,</a:t>
                      </a:r>
                      <a:endParaRPr sz="1100">
                        <a:latin typeface="Calibri"/>
                        <a:cs typeface="Calibri"/>
                      </a:endParaRPr>
                    </a:p>
                  </a:txBody>
                  <a:tcPr marL="0" marR="0" marT="0" marB="0"/>
                </a:tc>
                <a:tc>
                  <a:txBody>
                    <a:bodyPr/>
                    <a:lstStyle/>
                    <a:p>
                      <a:pPr marL="42545">
                        <a:lnSpc>
                          <a:spcPts val="1250"/>
                        </a:lnSpc>
                      </a:pPr>
                      <a:r>
                        <a:rPr sz="1100" u="sng" spc="5">
                          <a:solidFill>
                            <a:srgbClr val="3C3C3B"/>
                          </a:solidFill>
                          <a:uFill>
                            <a:solidFill>
                              <a:srgbClr val="3C3C3B"/>
                            </a:solidFill>
                          </a:uFill>
                          <a:latin typeface="Calibri"/>
                          <a:cs typeface="Calibri"/>
                        </a:rPr>
                        <a:t>affordance</a:t>
                      </a:r>
                      <a:r>
                        <a:rPr sz="1100" spc="5">
                          <a:solidFill>
                            <a:srgbClr val="3C3C3B"/>
                          </a:solidFill>
                          <a:latin typeface="Calibri"/>
                          <a:cs typeface="Calibri"/>
                        </a:rPr>
                        <a:t>,</a:t>
                      </a:r>
                      <a:r>
                        <a:rPr sz="1100" spc="-60">
                          <a:solidFill>
                            <a:srgbClr val="3C3C3B"/>
                          </a:solidFill>
                          <a:latin typeface="Calibri"/>
                          <a:cs typeface="Calibri"/>
                        </a:rPr>
                        <a:t> </a:t>
                      </a:r>
                      <a:r>
                        <a:rPr sz="1100" spc="15">
                          <a:solidFill>
                            <a:srgbClr val="3C3C3B"/>
                          </a:solidFill>
                          <a:latin typeface="Calibri"/>
                          <a:cs typeface="Calibri"/>
                        </a:rPr>
                        <a:t>promo</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promo</a:t>
                      </a:r>
                      <a:r>
                        <a:rPr sz="1100" spc="-50">
                          <a:solidFill>
                            <a:srgbClr val="3C3C3B"/>
                          </a:solidFill>
                          <a:latin typeface="Calibri"/>
                          <a:cs typeface="Calibri"/>
                        </a:rPr>
                        <a:t> </a:t>
                      </a:r>
                      <a:r>
                        <a:rPr sz="1100" spc="10">
                          <a:solidFill>
                            <a:srgbClr val="3C3C3B"/>
                          </a:solidFill>
                          <a:latin typeface="Calibri"/>
                          <a:cs typeface="Calibri"/>
                        </a:rPr>
                        <a:t>details,</a:t>
                      </a:r>
                      <a:r>
                        <a:rPr sz="1100" spc="-45">
                          <a:solidFill>
                            <a:srgbClr val="3C3C3B"/>
                          </a:solidFill>
                          <a:latin typeface="Calibri"/>
                          <a:cs typeface="Calibri"/>
                        </a:rPr>
                        <a:t> </a:t>
                      </a:r>
                      <a:r>
                        <a:rPr sz="1100" spc="15">
                          <a:solidFill>
                            <a:srgbClr val="3C3C3B"/>
                          </a:solidFill>
                          <a:latin typeface="Calibri"/>
                          <a:cs typeface="Calibri"/>
                        </a:rPr>
                        <a:t>limited</a:t>
                      </a:r>
                      <a:endParaRPr sz="1100">
                        <a:latin typeface="Calibri"/>
                        <a:cs typeface="Calibri"/>
                      </a:endParaRPr>
                    </a:p>
                  </a:txBody>
                  <a:tcPr marL="0" marR="0" marT="0" marB="0"/>
                </a:tc>
                <a:tc>
                  <a:txBody>
                    <a:bodyPr/>
                    <a:lstStyle/>
                    <a:p>
                      <a:pPr marL="41275">
                        <a:lnSpc>
                          <a:spcPts val="1250"/>
                        </a:lnSpc>
                      </a:pPr>
                      <a:r>
                        <a:rPr sz="1100" spc="15">
                          <a:solidFill>
                            <a:srgbClr val="3C3C3B"/>
                          </a:solidFill>
                          <a:latin typeface="Calibri"/>
                          <a:cs typeface="Calibri"/>
                        </a:rPr>
                        <a:t>promo</a:t>
                      </a:r>
                      <a:r>
                        <a:rPr sz="1100" spc="-50">
                          <a:solidFill>
                            <a:srgbClr val="3C3C3B"/>
                          </a:solidFill>
                          <a:latin typeface="Calibri"/>
                          <a:cs typeface="Calibri"/>
                        </a:rPr>
                        <a:t> </a:t>
                      </a:r>
                      <a:r>
                        <a:rPr sz="1100" spc="10">
                          <a:solidFill>
                            <a:srgbClr val="3C3C3B"/>
                          </a:solidFill>
                          <a:latin typeface="Calibri"/>
                          <a:cs typeface="Calibri"/>
                        </a:rPr>
                        <a:t>details,</a:t>
                      </a:r>
                      <a:r>
                        <a:rPr sz="1100" spc="-45">
                          <a:solidFill>
                            <a:srgbClr val="3C3C3B"/>
                          </a:solidFill>
                          <a:latin typeface="Calibri"/>
                          <a:cs typeface="Calibri"/>
                        </a:rPr>
                        <a:t> </a:t>
                      </a:r>
                      <a:r>
                        <a:rPr sz="1100" spc="15">
                          <a:solidFill>
                            <a:srgbClr val="3C3C3B"/>
                          </a:solidFill>
                          <a:latin typeface="Calibri"/>
                          <a:cs typeface="Calibri"/>
                        </a:rPr>
                        <a:t>limited</a:t>
                      </a:r>
                      <a:endParaRPr sz="1100">
                        <a:latin typeface="Calibri"/>
                        <a:cs typeface="Calibri"/>
                      </a:endParaRPr>
                    </a:p>
                  </a:txBody>
                  <a:tcPr marL="0" marR="0" marT="0" marB="0"/>
                </a:tc>
                <a:tc>
                  <a:txBody>
                    <a:bodyPr/>
                    <a:lstStyle/>
                    <a:p>
                      <a:pPr marL="41275">
                        <a:lnSpc>
                          <a:spcPts val="1250"/>
                        </a:lnSpc>
                      </a:pPr>
                      <a:r>
                        <a:rPr sz="1100" spc="15">
                          <a:solidFill>
                            <a:srgbClr val="3C3C3B"/>
                          </a:solidFill>
                          <a:latin typeface="Calibri"/>
                          <a:cs typeface="Calibri"/>
                        </a:rPr>
                        <a:t>promo</a:t>
                      </a:r>
                      <a:r>
                        <a:rPr sz="1100" spc="-50">
                          <a:solidFill>
                            <a:srgbClr val="3C3C3B"/>
                          </a:solidFill>
                          <a:latin typeface="Calibri"/>
                          <a:cs typeface="Calibri"/>
                        </a:rPr>
                        <a:t> </a:t>
                      </a:r>
                      <a:r>
                        <a:rPr sz="1100" spc="10">
                          <a:solidFill>
                            <a:srgbClr val="3C3C3B"/>
                          </a:solidFill>
                          <a:latin typeface="Calibri"/>
                          <a:cs typeface="Calibri"/>
                        </a:rPr>
                        <a:t>details,</a:t>
                      </a:r>
                      <a:r>
                        <a:rPr sz="1100" spc="-45">
                          <a:solidFill>
                            <a:srgbClr val="3C3C3B"/>
                          </a:solidFill>
                          <a:latin typeface="Calibri"/>
                          <a:cs typeface="Calibri"/>
                        </a:rPr>
                        <a:t> </a:t>
                      </a:r>
                      <a:r>
                        <a:rPr sz="1100" spc="15">
                          <a:solidFill>
                            <a:srgbClr val="3C3C3B"/>
                          </a:solidFill>
                          <a:latin typeface="Calibri"/>
                          <a:cs typeface="Calibri"/>
                        </a:rPr>
                        <a:t>limited</a:t>
                      </a:r>
                      <a:endParaRPr sz="1100">
                        <a:latin typeface="Calibri"/>
                        <a:cs typeface="Calibri"/>
                      </a:endParaRPr>
                    </a:p>
                  </a:txBody>
                  <a:tcPr marL="0" marR="0" marT="0" marB="0"/>
                </a:tc>
                <a:tc>
                  <a:txBody>
                    <a:bodyPr/>
                    <a:lstStyle/>
                    <a:p>
                      <a:pPr marL="41910">
                        <a:lnSpc>
                          <a:spcPts val="1250"/>
                        </a:lnSpc>
                      </a:pPr>
                      <a:r>
                        <a:rPr sz="1100" u="sng" spc="5">
                          <a:solidFill>
                            <a:srgbClr val="3C3C3B"/>
                          </a:solidFill>
                          <a:uFill>
                            <a:solidFill>
                              <a:srgbClr val="3C3C3B"/>
                            </a:solidFill>
                          </a:uFill>
                          <a:latin typeface="Calibri"/>
                          <a:cs typeface="Calibri"/>
                        </a:rPr>
                        <a:t>affordance,</a:t>
                      </a:r>
                      <a:endParaRPr sz="1100">
                        <a:latin typeface="Calibri"/>
                        <a:cs typeface="Calibri"/>
                      </a:endParaRPr>
                    </a:p>
                  </a:txBody>
                  <a:tcPr marL="0" marR="0" marT="0" marB="0"/>
                </a:tc>
                <a:tc>
                  <a:txBody>
                    <a:bodyPr/>
                    <a:lstStyle/>
                    <a:p>
                      <a:pPr marL="45085">
                        <a:lnSpc>
                          <a:spcPts val="1250"/>
                        </a:lnSpc>
                      </a:pPr>
                      <a:r>
                        <a:rPr sz="1100" spc="15">
                          <a:solidFill>
                            <a:srgbClr val="3C3C3B"/>
                          </a:solidFill>
                          <a:latin typeface="Calibri"/>
                          <a:cs typeface="Calibri"/>
                        </a:rPr>
                        <a:t>promo</a:t>
                      </a:r>
                      <a:r>
                        <a:rPr sz="1100" spc="-45">
                          <a:solidFill>
                            <a:srgbClr val="3C3C3B"/>
                          </a:solidFill>
                          <a:latin typeface="Calibri"/>
                          <a:cs typeface="Calibri"/>
                        </a:rPr>
                        <a:t> </a:t>
                      </a:r>
                      <a:r>
                        <a:rPr sz="1100" spc="10">
                          <a:solidFill>
                            <a:srgbClr val="3C3C3B"/>
                          </a:solidFill>
                          <a:latin typeface="Calibri"/>
                          <a:cs typeface="Calibri"/>
                        </a:rPr>
                        <a:t>details</a:t>
                      </a:r>
                      <a:r>
                        <a:rPr sz="1100" spc="-45">
                          <a:solidFill>
                            <a:srgbClr val="3C3C3B"/>
                          </a:solidFill>
                          <a:latin typeface="Calibri"/>
                          <a:cs typeface="Calibri"/>
                        </a:rPr>
                        <a:t> </a:t>
                      </a:r>
                      <a:r>
                        <a:rPr sz="1100" spc="25">
                          <a:solidFill>
                            <a:srgbClr val="3C3C3B"/>
                          </a:solidFill>
                          <a:latin typeface="Calibri"/>
                          <a:cs typeface="Calibri"/>
                        </a:rPr>
                        <a:t>plus</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promo</a:t>
                      </a:r>
                      <a:r>
                        <a:rPr sz="1100" spc="-60">
                          <a:solidFill>
                            <a:srgbClr val="3C3C3B"/>
                          </a:solidFill>
                          <a:latin typeface="Calibri"/>
                          <a:cs typeface="Calibri"/>
                        </a:rPr>
                        <a:t> </a:t>
                      </a:r>
                      <a:r>
                        <a:rPr sz="1100" spc="10">
                          <a:solidFill>
                            <a:srgbClr val="3C3C3B"/>
                          </a:solidFill>
                          <a:latin typeface="Calibri"/>
                          <a:cs typeface="Calibri"/>
                        </a:rPr>
                        <a:t>details,</a:t>
                      </a:r>
                      <a:endParaRPr sz="1100">
                        <a:latin typeface="Calibri"/>
                        <a:cs typeface="Calibri"/>
                      </a:endParaRPr>
                    </a:p>
                  </a:txBody>
                  <a:tcPr marL="0" marR="0" marT="0" marB="0"/>
                </a:tc>
                <a:tc>
                  <a:txBody>
                    <a:bodyPr/>
                    <a:lstStyle/>
                    <a:p>
                      <a:pPr marL="165100">
                        <a:lnSpc>
                          <a:spcPts val="1250"/>
                        </a:lnSpc>
                      </a:pPr>
                      <a:r>
                        <a:rPr sz="1100">
                          <a:solidFill>
                            <a:srgbClr val="3C3C3B"/>
                          </a:solidFill>
                          <a:latin typeface="Calibri"/>
                          <a:cs typeface="Calibri"/>
                        </a:rPr>
                        <a:t>p</a:t>
                      </a:r>
                      <a:r>
                        <a:rPr sz="1100" spc="-15">
                          <a:solidFill>
                            <a:srgbClr val="3C3C3B"/>
                          </a:solidFill>
                          <a:latin typeface="Calibri"/>
                          <a:cs typeface="Calibri"/>
                        </a:rPr>
                        <a:t>r</a:t>
                      </a:r>
                      <a:r>
                        <a:rPr sz="1100">
                          <a:solidFill>
                            <a:srgbClr val="3C3C3B"/>
                          </a:solidFill>
                          <a:latin typeface="Calibri"/>
                          <a:cs typeface="Calibri"/>
                        </a:rPr>
                        <a:t>omo</a:t>
                      </a:r>
                      <a:r>
                        <a:rPr sz="1100" spc="-30">
                          <a:solidFill>
                            <a:srgbClr val="3C3C3B"/>
                          </a:solidFill>
                          <a:latin typeface="Calibri"/>
                          <a:cs typeface="Calibri"/>
                        </a:rPr>
                        <a:t> </a:t>
                      </a:r>
                      <a:r>
                        <a:rPr sz="1100">
                          <a:solidFill>
                            <a:srgbClr val="3C3C3B"/>
                          </a:solidFill>
                          <a:latin typeface="Calibri"/>
                          <a:cs typeface="Calibri"/>
                        </a:rPr>
                        <a:t>d</a:t>
                      </a:r>
                      <a:r>
                        <a:rPr sz="1100" spc="-15">
                          <a:solidFill>
                            <a:srgbClr val="3C3C3B"/>
                          </a:solidFill>
                          <a:latin typeface="Calibri"/>
                          <a:cs typeface="Calibri"/>
                        </a:rPr>
                        <a:t>e</a:t>
                      </a:r>
                      <a:r>
                        <a:rPr sz="1100" spc="-25">
                          <a:solidFill>
                            <a:srgbClr val="3C3C3B"/>
                          </a:solidFill>
                          <a:latin typeface="Calibri"/>
                          <a:cs typeface="Calibri"/>
                        </a:rPr>
                        <a:t>t</a:t>
                      </a:r>
                      <a:r>
                        <a:rPr sz="1100">
                          <a:solidFill>
                            <a:srgbClr val="3C3C3B"/>
                          </a:solidFill>
                          <a:latin typeface="Calibri"/>
                          <a:cs typeface="Calibri"/>
                        </a:rPr>
                        <a:t>ail,</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a:t>
                      </a:r>
                      <a:r>
                        <a:rPr sz="1100" spc="-50">
                          <a:solidFill>
                            <a:srgbClr val="3C3C3B"/>
                          </a:solidFill>
                          <a:latin typeface="Calibri"/>
                          <a:cs typeface="Calibri"/>
                        </a:rPr>
                        <a:t> </a:t>
                      </a:r>
                      <a:r>
                        <a:rPr sz="1100" spc="30">
                          <a:solidFill>
                            <a:srgbClr val="3C3C3B"/>
                          </a:solidFill>
                          <a:latin typeface="Calibri"/>
                          <a:cs typeface="Calibri"/>
                        </a:rPr>
                        <a:t>add</a:t>
                      </a:r>
                      <a:r>
                        <a:rPr sz="1100" spc="-45">
                          <a:solidFill>
                            <a:srgbClr val="3C3C3B"/>
                          </a:solidFill>
                          <a:latin typeface="Calibri"/>
                          <a:cs typeface="Calibri"/>
                        </a:rPr>
                        <a:t> </a:t>
                      </a:r>
                      <a:r>
                        <a:rPr sz="1100">
                          <a:solidFill>
                            <a:srgbClr val="3C3C3B"/>
                          </a:solidFill>
                          <a:latin typeface="Calibri"/>
                          <a:cs typeface="Calibri"/>
                        </a:rPr>
                        <a:t>from</a:t>
                      </a:r>
                      <a:r>
                        <a:rPr sz="1100" spc="-45">
                          <a:solidFill>
                            <a:srgbClr val="3C3C3B"/>
                          </a:solidFill>
                          <a:latin typeface="Calibri"/>
                          <a:cs typeface="Calibri"/>
                        </a:rPr>
                        <a:t> </a:t>
                      </a:r>
                      <a:r>
                        <a:rPr sz="1100" spc="-5">
                          <a:solidFill>
                            <a:srgbClr val="3C3C3B"/>
                          </a:solidFill>
                          <a:latin typeface="Calibri"/>
                          <a:cs typeface="Calibri"/>
                        </a:rPr>
                        <a:t>PDP,</a:t>
                      </a:r>
                      <a:endParaRPr sz="1100">
                        <a:latin typeface="Calibri"/>
                        <a:cs typeface="Calibri"/>
                      </a:endParaRPr>
                    </a:p>
                  </a:txBody>
                  <a:tcPr marL="0" marR="0" marT="0" marB="0"/>
                </a:tc>
                <a:extLst>
                  <a:ext uri="{0D108BD9-81ED-4DB2-BD59-A6C34878D82A}">
                    <a16:rowId xmlns:a16="http://schemas.microsoft.com/office/drawing/2014/main" val="10003"/>
                  </a:ext>
                </a:extLst>
              </a:tr>
              <a:tr h="177838">
                <a:tc>
                  <a:txBody>
                    <a:bodyPr/>
                    <a:lstStyle/>
                    <a:p>
                      <a:pPr marR="107950" algn="r">
                        <a:lnSpc>
                          <a:spcPts val="1250"/>
                        </a:lnSpc>
                      </a:pPr>
                      <a:r>
                        <a:rPr sz="1100" spc="10">
                          <a:solidFill>
                            <a:srgbClr val="3C3C3B"/>
                          </a:solidFill>
                          <a:latin typeface="Calibri"/>
                          <a:cs typeface="Calibri"/>
                        </a:rPr>
                        <a:t>rating</a:t>
                      </a:r>
                      <a:r>
                        <a:rPr sz="1100" spc="-50">
                          <a:solidFill>
                            <a:srgbClr val="3C3C3B"/>
                          </a:solidFill>
                          <a:latin typeface="Calibri"/>
                          <a:cs typeface="Calibri"/>
                        </a:rPr>
                        <a:t> </a:t>
                      </a:r>
                      <a:r>
                        <a:rPr sz="1100" spc="25">
                          <a:solidFill>
                            <a:srgbClr val="3C3C3B"/>
                          </a:solidFill>
                          <a:latin typeface="Calibri"/>
                          <a:cs typeface="Calibri"/>
                        </a:rPr>
                        <a:t>links</a:t>
                      </a:r>
                      <a:r>
                        <a:rPr sz="1100" spc="-45">
                          <a:solidFill>
                            <a:srgbClr val="3C3C3B"/>
                          </a:solidFill>
                          <a:latin typeface="Calibri"/>
                          <a:cs typeface="Calibri"/>
                        </a:rPr>
                        <a:t> </a:t>
                      </a:r>
                      <a:r>
                        <a:rPr sz="1100">
                          <a:solidFill>
                            <a:srgbClr val="3C3C3B"/>
                          </a:solidFill>
                          <a:latin typeface="Calibri"/>
                          <a:cs typeface="Calibri"/>
                        </a:rPr>
                        <a:t>to</a:t>
                      </a:r>
                      <a:r>
                        <a:rPr sz="1100" spc="-45">
                          <a:solidFill>
                            <a:srgbClr val="3C3C3B"/>
                          </a:solidFill>
                          <a:latin typeface="Calibri"/>
                          <a:cs typeface="Calibri"/>
                        </a:rPr>
                        <a:t> </a:t>
                      </a:r>
                      <a:r>
                        <a:rPr sz="1100" spc="5">
                          <a:solidFill>
                            <a:srgbClr val="3C3C3B"/>
                          </a:solidFill>
                          <a:latin typeface="Calibri"/>
                          <a:cs typeface="Calibri"/>
                        </a:rPr>
                        <a:t>review</a:t>
                      </a:r>
                      <a:endParaRPr sz="1100">
                        <a:latin typeface="Calibri"/>
                        <a:cs typeface="Calibri"/>
                      </a:endParaRPr>
                    </a:p>
                  </a:txBody>
                  <a:tcPr marL="0" marR="0" marT="0" marB="0"/>
                </a:tc>
                <a:tc>
                  <a:txBody>
                    <a:bodyPr/>
                    <a:lstStyle/>
                    <a:p>
                      <a:pPr marL="42545">
                        <a:lnSpc>
                          <a:spcPts val="1250"/>
                        </a:lnSpc>
                      </a:pPr>
                      <a:r>
                        <a:rPr sz="1100" spc="10">
                          <a:solidFill>
                            <a:srgbClr val="3C3C3B"/>
                          </a:solidFill>
                          <a:latin typeface="Calibri"/>
                          <a:cs typeface="Calibri"/>
                        </a:rPr>
                        <a:t>details,</a:t>
                      </a:r>
                      <a:r>
                        <a:rPr sz="1100" spc="-60">
                          <a:solidFill>
                            <a:srgbClr val="3C3C3B"/>
                          </a:solidFill>
                          <a:latin typeface="Calibri"/>
                          <a:cs typeface="Calibri"/>
                        </a:rPr>
                        <a:t> </a:t>
                      </a:r>
                      <a:r>
                        <a:rPr sz="1100" spc="15">
                          <a:solidFill>
                            <a:srgbClr val="3C3C3B"/>
                          </a:solidFill>
                          <a:latin typeface="Calibri"/>
                          <a:cs typeface="Calibri"/>
                        </a:rPr>
                        <a:t>limited</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iconography,</a:t>
                      </a:r>
                      <a:r>
                        <a:rPr sz="1100" spc="-55">
                          <a:solidFill>
                            <a:srgbClr val="3C3C3B"/>
                          </a:solidFill>
                          <a:latin typeface="Calibri"/>
                          <a:cs typeface="Calibri"/>
                        </a:rPr>
                        <a:t> </a:t>
                      </a:r>
                      <a:r>
                        <a:rPr sz="1100" spc="10">
                          <a:solidFill>
                            <a:srgbClr val="3C3C3B"/>
                          </a:solidFill>
                          <a:latin typeface="Calibri"/>
                          <a:cs typeface="Calibri"/>
                        </a:rPr>
                        <a:t>rating/</a:t>
                      </a:r>
                      <a:endParaRPr sz="1100">
                        <a:latin typeface="Calibri"/>
                        <a:cs typeface="Calibri"/>
                      </a:endParaRPr>
                    </a:p>
                  </a:txBody>
                  <a:tcPr marL="0" marR="0" marT="0" marB="0"/>
                </a:tc>
                <a:tc>
                  <a:txBody>
                    <a:bodyPr/>
                    <a:lstStyle/>
                    <a:p>
                      <a:pPr marL="41275">
                        <a:lnSpc>
                          <a:spcPts val="1250"/>
                        </a:lnSpc>
                      </a:pPr>
                      <a:r>
                        <a:rPr sz="1100" spc="10">
                          <a:solidFill>
                            <a:srgbClr val="3C3C3B"/>
                          </a:solidFill>
                          <a:latin typeface="Calibri"/>
                          <a:cs typeface="Calibri"/>
                        </a:rPr>
                        <a:t>iconography,</a:t>
                      </a:r>
                      <a:r>
                        <a:rPr sz="1100" spc="-50">
                          <a:solidFill>
                            <a:srgbClr val="3C3C3B"/>
                          </a:solidFill>
                          <a:latin typeface="Calibri"/>
                          <a:cs typeface="Calibri"/>
                        </a:rPr>
                        <a:t> </a:t>
                      </a:r>
                      <a:r>
                        <a:rPr sz="1100" spc="10">
                          <a:solidFill>
                            <a:srgbClr val="3C3C3B"/>
                          </a:solidFill>
                          <a:latin typeface="Calibri"/>
                          <a:cs typeface="Calibri"/>
                        </a:rPr>
                        <a:t>rating</a:t>
                      </a:r>
                      <a:r>
                        <a:rPr sz="1100" spc="-50">
                          <a:solidFill>
                            <a:srgbClr val="3C3C3B"/>
                          </a:solidFill>
                          <a:latin typeface="Calibri"/>
                          <a:cs typeface="Calibri"/>
                        </a:rPr>
                        <a:t> </a:t>
                      </a:r>
                      <a:r>
                        <a:rPr sz="1100" spc="-20">
                          <a:solidFill>
                            <a:srgbClr val="3C3C3B"/>
                          </a:solidFill>
                          <a:latin typeface="Calibri"/>
                          <a:cs typeface="Calibri"/>
                        </a:rPr>
                        <a:t>–</a:t>
                      </a:r>
                      <a:endParaRPr sz="1100">
                        <a:latin typeface="Calibri"/>
                        <a:cs typeface="Calibri"/>
                      </a:endParaRPr>
                    </a:p>
                  </a:txBody>
                  <a:tcPr marL="0" marR="0" marT="0" marB="0"/>
                </a:tc>
                <a:tc>
                  <a:txBody>
                    <a:bodyPr/>
                    <a:lstStyle/>
                    <a:p>
                      <a:pPr marL="41275">
                        <a:lnSpc>
                          <a:spcPts val="1250"/>
                        </a:lnSpc>
                      </a:pPr>
                      <a:r>
                        <a:rPr sz="1100" spc="10">
                          <a:solidFill>
                            <a:srgbClr val="3C3C3B"/>
                          </a:solidFill>
                          <a:latin typeface="Calibri"/>
                          <a:cs typeface="Calibri"/>
                        </a:rPr>
                        <a:t>iconography,</a:t>
                      </a:r>
                      <a:r>
                        <a:rPr sz="1100" spc="-55">
                          <a:solidFill>
                            <a:srgbClr val="3C3C3B"/>
                          </a:solidFill>
                          <a:latin typeface="Calibri"/>
                          <a:cs typeface="Calibri"/>
                        </a:rPr>
                        <a:t> </a:t>
                      </a:r>
                      <a:r>
                        <a:rPr sz="1100" spc="10">
                          <a:solidFill>
                            <a:srgbClr val="3C3C3B"/>
                          </a:solidFill>
                          <a:latin typeface="Calibri"/>
                          <a:cs typeface="Calibri"/>
                        </a:rPr>
                        <a:t>rating</a:t>
                      </a:r>
                      <a:endParaRPr sz="1100">
                        <a:latin typeface="Calibri"/>
                        <a:cs typeface="Calibri"/>
                      </a:endParaRPr>
                    </a:p>
                  </a:txBody>
                  <a:tcPr marL="0" marR="0" marT="0" marB="0"/>
                </a:tc>
                <a:tc>
                  <a:txBody>
                    <a:bodyPr/>
                    <a:lstStyle/>
                    <a:p>
                      <a:pPr marL="41910">
                        <a:lnSpc>
                          <a:spcPts val="1250"/>
                        </a:lnSpc>
                      </a:pPr>
                      <a:r>
                        <a:rPr sz="1100" u="sng" spc="15">
                          <a:solidFill>
                            <a:srgbClr val="3C3C3B"/>
                          </a:solidFill>
                          <a:uFill>
                            <a:solidFill>
                              <a:srgbClr val="3C3C3B"/>
                            </a:solidFill>
                          </a:uFill>
                          <a:latin typeface="Calibri"/>
                          <a:cs typeface="Calibri"/>
                        </a:rPr>
                        <a:t>promo</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details,</a:t>
                      </a:r>
                      <a:r>
                        <a:rPr sz="1100" u="sng" spc="-4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rating,</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45085">
                        <a:lnSpc>
                          <a:spcPts val="1250"/>
                        </a:lnSpc>
                      </a:pPr>
                      <a:r>
                        <a:rPr sz="1100" u="sng" spc="20">
                          <a:solidFill>
                            <a:srgbClr val="3C3C3B"/>
                          </a:solidFill>
                          <a:uFill>
                            <a:solidFill>
                              <a:srgbClr val="3C3C3B"/>
                            </a:solidFill>
                          </a:uFill>
                          <a:latin typeface="Calibri"/>
                          <a:cs typeface="Calibri"/>
                        </a:rPr>
                        <a:t>linksave</a:t>
                      </a:r>
                      <a:r>
                        <a:rPr sz="1100" u="sng" spc="-5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reminder</a:t>
                      </a:r>
                      <a:r>
                        <a:rPr sz="1100">
                          <a:solidFill>
                            <a:srgbClr val="3C3C3B"/>
                          </a:solidFill>
                          <a:latin typeface="Calibri"/>
                          <a:cs typeface="Calibri"/>
                        </a:rPr>
                        <a:t>,</a:t>
                      </a:r>
                      <a:endParaRPr sz="1100">
                        <a:latin typeface="Calibri"/>
                        <a:cs typeface="Calibri"/>
                      </a:endParaRPr>
                    </a:p>
                  </a:txBody>
                  <a:tcPr marL="0" marR="0" marT="0" marB="0"/>
                </a:tc>
                <a:tc>
                  <a:txBody>
                    <a:bodyPr/>
                    <a:lstStyle/>
                    <a:p>
                      <a:pPr>
                        <a:lnSpc>
                          <a:spcPts val="1250"/>
                        </a:lnSpc>
                      </a:pPr>
                      <a:r>
                        <a:rPr sz="1100">
                          <a:solidFill>
                            <a:srgbClr val="3C3C3B"/>
                          </a:solidFill>
                          <a:latin typeface="Calibri"/>
                          <a:cs typeface="Calibri"/>
                        </a:rPr>
                        <a:t>D:</a:t>
                      </a:r>
                      <a:r>
                        <a:rPr sz="1100" spc="-30">
                          <a:solidFill>
                            <a:srgbClr val="3C3C3B"/>
                          </a:solidFill>
                          <a:latin typeface="Calibri"/>
                          <a:cs typeface="Calibri"/>
                        </a:rPr>
                        <a:t> </a:t>
                      </a:r>
                      <a:r>
                        <a:rPr sz="1100" spc="-25">
                          <a:solidFill>
                            <a:srgbClr val="3C3C3B"/>
                          </a:solidFill>
                          <a:latin typeface="Calibri"/>
                          <a:cs typeface="Calibri"/>
                        </a:rPr>
                        <a:t>v</a:t>
                      </a:r>
                      <a:r>
                        <a:rPr sz="1100">
                          <a:solidFill>
                            <a:srgbClr val="3C3C3B"/>
                          </a:solidFill>
                          <a:latin typeface="Calibri"/>
                          <a:cs typeface="Calibri"/>
                        </a:rPr>
                        <a:t>ariable</a:t>
                      </a:r>
                      <a:r>
                        <a:rPr sz="1100" spc="-30">
                          <a:solidFill>
                            <a:srgbClr val="3C3C3B"/>
                          </a:solidFill>
                          <a:latin typeface="Calibri"/>
                          <a:cs typeface="Calibri"/>
                        </a:rPr>
                        <a:t> </a:t>
                      </a:r>
                      <a:r>
                        <a:rPr sz="1100">
                          <a:solidFill>
                            <a:srgbClr val="3C3C3B"/>
                          </a:solidFill>
                          <a:latin typeface="Calibri"/>
                          <a:cs typeface="Calibri"/>
                        </a:rPr>
                        <a:t>width;</a:t>
                      </a:r>
                      <a:endParaRPr sz="1100">
                        <a:latin typeface="Calibri"/>
                        <a:cs typeface="Calibri"/>
                      </a:endParaRPr>
                    </a:p>
                  </a:txBody>
                  <a:tcPr marL="0" marR="0" marT="0" marB="0"/>
                </a:tc>
                <a:tc>
                  <a:txBody>
                    <a:bodyPr/>
                    <a:lstStyle/>
                    <a:p>
                      <a:pPr marL="165100">
                        <a:lnSpc>
                          <a:spcPts val="1250"/>
                        </a:lnSpc>
                      </a:pPr>
                      <a:r>
                        <a:rPr sz="1100">
                          <a:solidFill>
                            <a:srgbClr val="3C3C3B"/>
                          </a:solidFill>
                          <a:latin typeface="Calibri"/>
                          <a:cs typeface="Calibri"/>
                        </a:rPr>
                        <a:t>D:</a:t>
                      </a:r>
                      <a:r>
                        <a:rPr sz="1100" spc="-30">
                          <a:solidFill>
                            <a:srgbClr val="3C3C3B"/>
                          </a:solidFill>
                          <a:latin typeface="Calibri"/>
                          <a:cs typeface="Calibri"/>
                        </a:rPr>
                        <a:t> </a:t>
                      </a:r>
                      <a:r>
                        <a:rPr sz="1100" spc="-25">
                          <a:solidFill>
                            <a:srgbClr val="3C3C3B"/>
                          </a:solidFill>
                          <a:latin typeface="Calibri"/>
                          <a:cs typeface="Calibri"/>
                        </a:rPr>
                        <a:t>v</a:t>
                      </a:r>
                      <a:r>
                        <a:rPr sz="1100">
                          <a:solidFill>
                            <a:srgbClr val="3C3C3B"/>
                          </a:solidFill>
                          <a:latin typeface="Calibri"/>
                          <a:cs typeface="Calibri"/>
                        </a:rPr>
                        <a:t>ariable</a:t>
                      </a:r>
                      <a:r>
                        <a:rPr sz="1100" spc="-30">
                          <a:solidFill>
                            <a:srgbClr val="3C3C3B"/>
                          </a:solidFill>
                          <a:latin typeface="Calibri"/>
                          <a:cs typeface="Calibri"/>
                        </a:rPr>
                        <a:t> </a:t>
                      </a:r>
                      <a:r>
                        <a:rPr sz="1100">
                          <a:solidFill>
                            <a:srgbClr val="3C3C3B"/>
                          </a:solidFill>
                          <a:latin typeface="Calibri"/>
                          <a:cs typeface="Calibri"/>
                        </a:rPr>
                        <a:t>width;</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rating,</a:t>
                      </a:r>
                      <a:r>
                        <a:rPr sz="1100" spc="-50">
                          <a:solidFill>
                            <a:srgbClr val="3C3C3B"/>
                          </a:solidFill>
                          <a:latin typeface="Calibri"/>
                          <a:cs typeface="Calibri"/>
                        </a:rPr>
                        <a:t> </a:t>
                      </a:r>
                      <a:r>
                        <a:rPr sz="1100" spc="15">
                          <a:solidFill>
                            <a:srgbClr val="3C3C3B"/>
                          </a:solidFill>
                          <a:latin typeface="Calibri"/>
                          <a:cs typeface="Calibri"/>
                        </a:rPr>
                        <a:t>promo</a:t>
                      </a:r>
                      <a:r>
                        <a:rPr sz="1100" spc="-50">
                          <a:solidFill>
                            <a:srgbClr val="3C3C3B"/>
                          </a:solidFill>
                          <a:latin typeface="Calibri"/>
                          <a:cs typeface="Calibri"/>
                        </a:rPr>
                        <a:t> </a:t>
                      </a:r>
                      <a:r>
                        <a:rPr sz="1100" spc="10">
                          <a:solidFill>
                            <a:srgbClr val="3C3C3B"/>
                          </a:solidFill>
                          <a:latin typeface="Calibri"/>
                          <a:cs typeface="Calibri"/>
                        </a:rPr>
                        <a:t>detail,</a:t>
                      </a:r>
                      <a:endParaRPr sz="1100">
                        <a:latin typeface="Calibri"/>
                        <a:cs typeface="Calibri"/>
                      </a:endParaRPr>
                    </a:p>
                  </a:txBody>
                  <a:tcPr marL="0" marR="0" marT="0" marB="0"/>
                </a:tc>
                <a:extLst>
                  <a:ext uri="{0D108BD9-81ED-4DB2-BD59-A6C34878D82A}">
                    <a16:rowId xmlns:a16="http://schemas.microsoft.com/office/drawing/2014/main" val="10004"/>
                  </a:ext>
                </a:extLst>
              </a:tr>
              <a:tr h="177838">
                <a:tc>
                  <a:txBody>
                    <a:bodyPr/>
                    <a:lstStyle/>
                    <a:p>
                      <a:pPr marL="719455">
                        <a:lnSpc>
                          <a:spcPts val="1250"/>
                        </a:lnSpc>
                      </a:pPr>
                      <a:r>
                        <a:rPr sz="1100" spc="15">
                          <a:solidFill>
                            <a:srgbClr val="3C3C3B"/>
                          </a:solidFill>
                          <a:latin typeface="Calibri"/>
                          <a:cs typeface="Calibri"/>
                        </a:rPr>
                        <a:t>on</a:t>
                      </a:r>
                      <a:r>
                        <a:rPr sz="1100" spc="-45">
                          <a:solidFill>
                            <a:srgbClr val="3C3C3B"/>
                          </a:solidFill>
                          <a:latin typeface="Calibri"/>
                          <a:cs typeface="Calibri"/>
                        </a:rPr>
                        <a:t> </a:t>
                      </a:r>
                      <a:r>
                        <a:rPr sz="1100" spc="-5">
                          <a:solidFill>
                            <a:srgbClr val="3C3C3B"/>
                          </a:solidFill>
                          <a:latin typeface="Calibri"/>
                          <a:cs typeface="Calibri"/>
                        </a:rPr>
                        <a:t>PDP,</a:t>
                      </a:r>
                      <a:r>
                        <a:rPr sz="1100" spc="-40">
                          <a:solidFill>
                            <a:srgbClr val="3C3C3B"/>
                          </a:solidFill>
                          <a:latin typeface="Calibri"/>
                          <a:cs typeface="Calibri"/>
                        </a:rPr>
                        <a:t> </a:t>
                      </a:r>
                      <a:r>
                        <a:rPr sz="1100" u="sng" spc="30">
                          <a:solidFill>
                            <a:srgbClr val="3C3C3B"/>
                          </a:solidFill>
                          <a:uFill>
                            <a:solidFill>
                              <a:srgbClr val="3C3C3B"/>
                            </a:solidFill>
                          </a:uFill>
                          <a:latin typeface="Calibri"/>
                          <a:cs typeface="Calibri"/>
                        </a:rPr>
                        <a:t>add</a:t>
                      </a:r>
                      <a:r>
                        <a:rPr sz="1100" u="sng" spc="-4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4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favs/</a:t>
                      </a:r>
                      <a:endParaRPr sz="1100">
                        <a:latin typeface="Calibri"/>
                        <a:cs typeface="Calibri"/>
                      </a:endParaRPr>
                    </a:p>
                  </a:txBody>
                  <a:tcPr marL="0" marR="0" marT="0" marB="0"/>
                </a:tc>
                <a:tc>
                  <a:txBody>
                    <a:bodyPr/>
                    <a:lstStyle/>
                    <a:p>
                      <a:pPr marL="42545">
                        <a:lnSpc>
                          <a:spcPts val="1250"/>
                        </a:lnSpc>
                      </a:pPr>
                      <a:r>
                        <a:rPr sz="1100" spc="10">
                          <a:solidFill>
                            <a:srgbClr val="3C3C3B"/>
                          </a:solidFill>
                          <a:latin typeface="Calibri"/>
                          <a:cs typeface="Calibri"/>
                        </a:rPr>
                        <a:t>iconography,</a:t>
                      </a:r>
                      <a:r>
                        <a:rPr sz="1100" spc="-45">
                          <a:solidFill>
                            <a:srgbClr val="3C3C3B"/>
                          </a:solidFill>
                          <a:latin typeface="Calibri"/>
                          <a:cs typeface="Calibri"/>
                        </a:rPr>
                        <a:t> </a:t>
                      </a:r>
                      <a:r>
                        <a:rPr sz="1100" u="sng" spc="25">
                          <a:solidFill>
                            <a:srgbClr val="3C3C3B"/>
                          </a:solidFill>
                          <a:uFill>
                            <a:solidFill>
                              <a:srgbClr val="3C3C3B"/>
                            </a:solidFill>
                          </a:uFill>
                          <a:latin typeface="Calibri"/>
                          <a:cs typeface="Calibri"/>
                        </a:rPr>
                        <a:t>link</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a:lnSpc>
                          <a:spcPts val="1250"/>
                        </a:lnSpc>
                      </a:pPr>
                      <a:r>
                        <a:rPr sz="1100">
                          <a:solidFill>
                            <a:srgbClr val="3C3C3B"/>
                          </a:solidFill>
                          <a:latin typeface="Calibri"/>
                          <a:cs typeface="Calibri"/>
                        </a:rPr>
                        <a:t>write</a:t>
                      </a:r>
                      <a:r>
                        <a:rPr sz="1100" spc="-45">
                          <a:solidFill>
                            <a:srgbClr val="3C3C3B"/>
                          </a:solidFill>
                          <a:latin typeface="Calibri"/>
                          <a:cs typeface="Calibri"/>
                        </a:rPr>
                        <a:t> </a:t>
                      </a:r>
                      <a:r>
                        <a:rPr sz="1100" spc="25">
                          <a:solidFill>
                            <a:srgbClr val="3C3C3B"/>
                          </a:solidFill>
                          <a:latin typeface="Calibri"/>
                          <a:cs typeface="Calibri"/>
                        </a:rPr>
                        <a:t>a</a:t>
                      </a:r>
                      <a:r>
                        <a:rPr sz="1100" spc="-45">
                          <a:solidFill>
                            <a:srgbClr val="3C3C3B"/>
                          </a:solidFill>
                          <a:latin typeface="Calibri"/>
                          <a:cs typeface="Calibri"/>
                        </a:rPr>
                        <a:t> </a:t>
                      </a:r>
                      <a:r>
                        <a:rPr sz="1100" spc="-5">
                          <a:solidFill>
                            <a:srgbClr val="3C3C3B"/>
                          </a:solidFill>
                          <a:latin typeface="Calibri"/>
                          <a:cs typeface="Calibri"/>
                        </a:rPr>
                        <a:t>review,</a:t>
                      </a:r>
                      <a:r>
                        <a:rPr sz="1100" spc="-40">
                          <a:solidFill>
                            <a:srgbClr val="3C3C3B"/>
                          </a:solidFill>
                          <a:latin typeface="Calibri"/>
                          <a:cs typeface="Calibri"/>
                        </a:rPr>
                        <a:t> </a:t>
                      </a:r>
                      <a:r>
                        <a:rPr sz="1100" u="sng" spc="10">
                          <a:solidFill>
                            <a:srgbClr val="3C3C3B"/>
                          </a:solidFill>
                          <a:uFill>
                            <a:solidFill>
                              <a:srgbClr val="3C3C3B"/>
                            </a:solidFill>
                          </a:uFill>
                          <a:latin typeface="Calibri"/>
                          <a:cs typeface="Calibri"/>
                        </a:rPr>
                        <a:t>dietary</a:t>
                      </a:r>
                      <a:endParaRPr sz="1100">
                        <a:latin typeface="Calibri"/>
                        <a:cs typeface="Calibri"/>
                      </a:endParaRPr>
                    </a:p>
                  </a:txBody>
                  <a:tcPr marL="0" marR="0" marT="0" marB="0"/>
                </a:tc>
                <a:tc>
                  <a:txBody>
                    <a:bodyPr/>
                    <a:lstStyle/>
                    <a:p>
                      <a:pPr marL="41275">
                        <a:lnSpc>
                          <a:spcPts val="1250"/>
                        </a:lnSpc>
                      </a:pPr>
                      <a:r>
                        <a:rPr sz="1100" spc="15">
                          <a:solidFill>
                            <a:srgbClr val="3C3C3B"/>
                          </a:solidFill>
                          <a:latin typeface="Calibri"/>
                          <a:cs typeface="Calibri"/>
                        </a:rPr>
                        <a:t>no</a:t>
                      </a:r>
                      <a:r>
                        <a:rPr sz="1100" spc="-40">
                          <a:solidFill>
                            <a:srgbClr val="3C3C3B"/>
                          </a:solidFill>
                          <a:latin typeface="Calibri"/>
                          <a:cs typeface="Calibri"/>
                        </a:rPr>
                        <a:t> </a:t>
                      </a:r>
                      <a:r>
                        <a:rPr sz="1100" spc="5">
                          <a:solidFill>
                            <a:srgbClr val="3C3C3B"/>
                          </a:solidFill>
                          <a:latin typeface="Calibri"/>
                          <a:cs typeface="Calibri"/>
                        </a:rPr>
                        <a:t>totals</a:t>
                      </a:r>
                      <a:r>
                        <a:rPr sz="1100" spc="-40">
                          <a:solidFill>
                            <a:srgbClr val="3C3C3B"/>
                          </a:solidFill>
                          <a:latin typeface="Calibri"/>
                          <a:cs typeface="Calibri"/>
                        </a:rPr>
                        <a:t> </a:t>
                      </a:r>
                      <a:r>
                        <a:rPr sz="1100" spc="25">
                          <a:solidFill>
                            <a:srgbClr val="3C3C3B"/>
                          </a:solidFill>
                          <a:latin typeface="Calibri"/>
                          <a:cs typeface="Calibri"/>
                        </a:rPr>
                        <a:t>links</a:t>
                      </a:r>
                      <a:r>
                        <a:rPr sz="1100" spc="-35">
                          <a:solidFill>
                            <a:srgbClr val="3C3C3B"/>
                          </a:solidFill>
                          <a:latin typeface="Calibri"/>
                          <a:cs typeface="Calibri"/>
                        </a:rPr>
                        <a:t> </a:t>
                      </a:r>
                      <a:r>
                        <a:rPr sz="1100">
                          <a:solidFill>
                            <a:srgbClr val="3C3C3B"/>
                          </a:solidFill>
                          <a:latin typeface="Calibri"/>
                          <a:cs typeface="Calibri"/>
                        </a:rPr>
                        <a:t>to</a:t>
                      </a:r>
                      <a:r>
                        <a:rPr sz="1100" spc="-40">
                          <a:solidFill>
                            <a:srgbClr val="3C3C3B"/>
                          </a:solidFill>
                          <a:latin typeface="Calibri"/>
                          <a:cs typeface="Calibri"/>
                        </a:rPr>
                        <a:t> </a:t>
                      </a:r>
                      <a:r>
                        <a:rPr sz="1100" spc="-5">
                          <a:solidFill>
                            <a:srgbClr val="3C3C3B"/>
                          </a:solidFill>
                          <a:latin typeface="Calibri"/>
                          <a:cs typeface="Calibri"/>
                        </a:rPr>
                        <a:t>PDP,</a:t>
                      </a:r>
                      <a:endParaRPr sz="1100">
                        <a:latin typeface="Calibri"/>
                        <a:cs typeface="Calibri"/>
                      </a:endParaRPr>
                    </a:p>
                  </a:txBody>
                  <a:tcPr marL="0" marR="0" marT="0" marB="0"/>
                </a:tc>
                <a:tc>
                  <a:txBody>
                    <a:bodyPr/>
                    <a:lstStyle/>
                    <a:p>
                      <a:pPr marL="41275">
                        <a:lnSpc>
                          <a:spcPts val="1250"/>
                        </a:lnSpc>
                      </a:pPr>
                      <a:r>
                        <a:rPr sz="1100" spc="25">
                          <a:solidFill>
                            <a:srgbClr val="3C3C3B"/>
                          </a:solidFill>
                          <a:latin typeface="Calibri"/>
                          <a:cs typeface="Calibri"/>
                        </a:rPr>
                        <a:t>links</a:t>
                      </a:r>
                      <a:r>
                        <a:rPr sz="1100" spc="-45">
                          <a:solidFill>
                            <a:srgbClr val="3C3C3B"/>
                          </a:solidFill>
                          <a:latin typeface="Calibri"/>
                          <a:cs typeface="Calibri"/>
                        </a:rPr>
                        <a:t> </a:t>
                      </a:r>
                      <a:r>
                        <a:rPr sz="1100">
                          <a:solidFill>
                            <a:srgbClr val="3C3C3B"/>
                          </a:solidFill>
                          <a:latin typeface="Calibri"/>
                          <a:cs typeface="Calibri"/>
                        </a:rPr>
                        <a:t>to</a:t>
                      </a:r>
                      <a:r>
                        <a:rPr sz="1100" spc="-40">
                          <a:solidFill>
                            <a:srgbClr val="3C3C3B"/>
                          </a:solidFill>
                          <a:latin typeface="Calibri"/>
                          <a:cs typeface="Calibri"/>
                        </a:rPr>
                        <a:t> </a:t>
                      </a:r>
                      <a:r>
                        <a:rPr sz="1100" spc="-5">
                          <a:solidFill>
                            <a:srgbClr val="3C3C3B"/>
                          </a:solidFill>
                          <a:latin typeface="Calibri"/>
                          <a:cs typeface="Calibri"/>
                        </a:rPr>
                        <a:t>PDP,</a:t>
                      </a:r>
                      <a:r>
                        <a:rPr sz="1100" spc="-45">
                          <a:solidFill>
                            <a:srgbClr val="3C3C3B"/>
                          </a:solidFill>
                          <a:latin typeface="Calibri"/>
                          <a:cs typeface="Calibri"/>
                        </a:rPr>
                        <a:t> </a:t>
                      </a:r>
                      <a:r>
                        <a:rPr sz="1100" spc="30">
                          <a:solidFill>
                            <a:srgbClr val="3C3C3B"/>
                          </a:solidFill>
                          <a:latin typeface="Calibri"/>
                          <a:cs typeface="Calibri"/>
                        </a:rPr>
                        <a:t>add</a:t>
                      </a:r>
                      <a:r>
                        <a:rPr sz="1100" spc="-40">
                          <a:solidFill>
                            <a:srgbClr val="3C3C3B"/>
                          </a:solidFill>
                          <a:latin typeface="Calibri"/>
                          <a:cs typeface="Calibri"/>
                        </a:rPr>
                        <a:t> </a:t>
                      </a:r>
                      <a:r>
                        <a:rPr sz="1100">
                          <a:solidFill>
                            <a:srgbClr val="3C3C3B"/>
                          </a:solidFill>
                          <a:latin typeface="Calibri"/>
                          <a:cs typeface="Calibri"/>
                        </a:rPr>
                        <a:t>to</a:t>
                      </a:r>
                      <a:endParaRPr sz="1100">
                        <a:latin typeface="Calibri"/>
                        <a:cs typeface="Calibri"/>
                      </a:endParaRPr>
                    </a:p>
                  </a:txBody>
                  <a:tcPr marL="0" marR="0" marT="0" marB="0"/>
                </a:tc>
                <a:tc>
                  <a:txBody>
                    <a:bodyPr/>
                    <a:lstStyle/>
                    <a:p>
                      <a:pPr marL="41910">
                        <a:lnSpc>
                          <a:spcPts val="1250"/>
                        </a:lnSpc>
                      </a:pPr>
                      <a:r>
                        <a:rPr sz="1100" u="sng" spc="30">
                          <a:solidFill>
                            <a:srgbClr val="3C3C3B"/>
                          </a:solidFill>
                          <a:uFill>
                            <a:solidFill>
                              <a:srgbClr val="3C3C3B"/>
                            </a:solidFill>
                          </a:uFill>
                          <a:latin typeface="Calibri"/>
                          <a:cs typeface="Calibri"/>
                        </a:rPr>
                        <a:t>add</a:t>
                      </a:r>
                      <a:r>
                        <a:rPr sz="1100" u="sng" spc="-5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favourites</a:t>
                      </a:r>
                      <a:r>
                        <a:rPr sz="1100" spc="5">
                          <a:solidFill>
                            <a:srgbClr val="3C3C3B"/>
                          </a:solidFill>
                          <a:latin typeface="Calibri"/>
                          <a:cs typeface="Calibri"/>
                        </a:rPr>
                        <a:t>,</a:t>
                      </a:r>
                      <a:endParaRPr sz="1100">
                        <a:latin typeface="Calibri"/>
                        <a:cs typeface="Calibri"/>
                      </a:endParaRPr>
                    </a:p>
                  </a:txBody>
                  <a:tcPr marL="0" marR="0" marT="0" marB="0"/>
                </a:tc>
                <a:tc>
                  <a:txBody>
                    <a:bodyPr/>
                    <a:lstStyle/>
                    <a:p>
                      <a:pPr marL="45085">
                        <a:lnSpc>
                          <a:spcPts val="1250"/>
                        </a:lnSpc>
                      </a:pPr>
                      <a:r>
                        <a:rPr sz="1100" spc="5">
                          <a:solidFill>
                            <a:srgbClr val="3C3C3B"/>
                          </a:solidFill>
                          <a:latin typeface="Calibri"/>
                          <a:cs typeface="Calibri"/>
                        </a:rPr>
                        <a:t>rating,</a:t>
                      </a:r>
                      <a:r>
                        <a:rPr sz="1100" spc="-50">
                          <a:solidFill>
                            <a:srgbClr val="3C3C3B"/>
                          </a:solidFill>
                          <a:latin typeface="Calibri"/>
                          <a:cs typeface="Calibri"/>
                        </a:rPr>
                        <a:t> </a:t>
                      </a:r>
                      <a:r>
                        <a:rPr sz="1100" spc="30">
                          <a:solidFill>
                            <a:srgbClr val="3C3C3B"/>
                          </a:solidFill>
                          <a:latin typeface="Calibri"/>
                          <a:cs typeface="Calibri"/>
                        </a:rPr>
                        <a:t>add</a:t>
                      </a:r>
                      <a:r>
                        <a:rPr sz="1100" spc="-50">
                          <a:solidFill>
                            <a:srgbClr val="3C3C3B"/>
                          </a:solidFill>
                          <a:latin typeface="Calibri"/>
                          <a:cs typeface="Calibri"/>
                        </a:rPr>
                        <a:t> </a:t>
                      </a:r>
                      <a:r>
                        <a:rPr sz="1100">
                          <a:solidFill>
                            <a:srgbClr val="3C3C3B"/>
                          </a:solidFill>
                          <a:latin typeface="Calibri"/>
                          <a:cs typeface="Calibri"/>
                        </a:rPr>
                        <a:t>to</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OOS/Unavailable:</a:t>
                      </a:r>
                      <a:endParaRPr sz="1100">
                        <a:latin typeface="Calibri"/>
                        <a:cs typeface="Calibri"/>
                      </a:endParaRPr>
                    </a:p>
                  </a:txBody>
                  <a:tcPr marL="0" marR="0" marT="0" marB="0"/>
                </a:tc>
                <a:tc>
                  <a:txBody>
                    <a:bodyPr/>
                    <a:lstStyle/>
                    <a:p>
                      <a:pPr marL="165100">
                        <a:lnSpc>
                          <a:spcPts val="1250"/>
                        </a:lnSpc>
                      </a:pPr>
                      <a:r>
                        <a:rPr sz="1100" spc="10">
                          <a:solidFill>
                            <a:srgbClr val="3C3C3B"/>
                          </a:solidFill>
                          <a:latin typeface="Calibri"/>
                          <a:cs typeface="Calibri"/>
                        </a:rPr>
                        <a:t>OOS/Unavailable:</a:t>
                      </a:r>
                      <a:endParaRPr sz="1100">
                        <a:latin typeface="Calibri"/>
                        <a:cs typeface="Calibri"/>
                      </a:endParaRPr>
                    </a:p>
                  </a:txBody>
                  <a:tcPr marL="0" marR="0" marT="0" marB="0"/>
                </a:tc>
                <a:tc>
                  <a:txBody>
                    <a:bodyPr/>
                    <a:lstStyle/>
                    <a:p>
                      <a:pPr>
                        <a:lnSpc>
                          <a:spcPts val="1250"/>
                        </a:lnSpc>
                      </a:pPr>
                      <a:r>
                        <a:rPr sz="1100">
                          <a:solidFill>
                            <a:srgbClr val="3C3C3B"/>
                          </a:solidFill>
                          <a:latin typeface="Calibri"/>
                          <a:cs typeface="Calibri"/>
                        </a:rPr>
                        <a:t>a</a:t>
                      </a:r>
                      <a:r>
                        <a:rPr sz="1100" spc="-25">
                          <a:solidFill>
                            <a:srgbClr val="3C3C3B"/>
                          </a:solidFill>
                          <a:latin typeface="Calibri"/>
                          <a:cs typeface="Calibri"/>
                        </a:rPr>
                        <a:t>v</a:t>
                      </a:r>
                      <a:r>
                        <a:rPr sz="1100">
                          <a:solidFill>
                            <a:srgbClr val="3C3C3B"/>
                          </a:solidFill>
                          <a:latin typeface="Calibri"/>
                          <a:cs typeface="Calibri"/>
                        </a:rPr>
                        <a:t>ailability</a:t>
                      </a:r>
                      <a:r>
                        <a:rPr sz="1100" spc="-30">
                          <a:solidFill>
                            <a:srgbClr val="3C3C3B"/>
                          </a:solidFill>
                          <a:latin typeface="Calibri"/>
                          <a:cs typeface="Calibri"/>
                        </a:rPr>
                        <a:t> </a:t>
                      </a:r>
                      <a:r>
                        <a:rPr sz="1100" spc="-15">
                          <a:solidFill>
                            <a:srgbClr val="3C3C3B"/>
                          </a:solidFill>
                          <a:latin typeface="Calibri"/>
                          <a:cs typeface="Calibri"/>
                        </a:rPr>
                        <a:t>f</a:t>
                      </a:r>
                      <a:r>
                        <a:rPr sz="1100">
                          <a:solidFill>
                            <a:srgbClr val="3C3C3B"/>
                          </a:solidFill>
                          <a:latin typeface="Calibri"/>
                          <a:cs typeface="Calibri"/>
                        </a:rPr>
                        <a:t>or</a:t>
                      </a:r>
                      <a:endParaRPr sz="1100">
                        <a:latin typeface="Calibri"/>
                        <a:cs typeface="Calibri"/>
                      </a:endParaRPr>
                    </a:p>
                  </a:txBody>
                  <a:tcPr marL="0" marR="0" marT="0" marB="0"/>
                </a:tc>
                <a:extLst>
                  <a:ext uri="{0D108BD9-81ED-4DB2-BD59-A6C34878D82A}">
                    <a16:rowId xmlns:a16="http://schemas.microsoft.com/office/drawing/2014/main" val="10005"/>
                  </a:ext>
                </a:extLst>
              </a:tr>
              <a:tr h="177838">
                <a:tc>
                  <a:txBody>
                    <a:bodyPr/>
                    <a:lstStyle/>
                    <a:p>
                      <a:pPr marR="64135" algn="r">
                        <a:lnSpc>
                          <a:spcPts val="1250"/>
                        </a:lnSpc>
                      </a:pPr>
                      <a:r>
                        <a:rPr sz="1100" u="sng" spc="10">
                          <a:solidFill>
                            <a:srgbClr val="3C3C3B"/>
                          </a:solidFill>
                          <a:uFill>
                            <a:solidFill>
                              <a:srgbClr val="3C3C3B"/>
                            </a:solidFill>
                          </a:uFill>
                          <a:latin typeface="Calibri"/>
                          <a:cs typeface="Calibri"/>
                        </a:rPr>
                        <a:t>list</a:t>
                      </a:r>
                      <a:r>
                        <a:rPr sz="1100" spc="10">
                          <a:solidFill>
                            <a:srgbClr val="3C3C3B"/>
                          </a:solidFill>
                          <a:latin typeface="Calibri"/>
                          <a:cs typeface="Calibri"/>
                        </a:rPr>
                        <a:t>,</a:t>
                      </a:r>
                      <a:r>
                        <a:rPr sz="1100" spc="-45">
                          <a:solidFill>
                            <a:srgbClr val="3C3C3B"/>
                          </a:solidFill>
                          <a:latin typeface="Calibri"/>
                          <a:cs typeface="Calibri"/>
                        </a:rPr>
                        <a:t> </a:t>
                      </a:r>
                      <a:r>
                        <a:rPr sz="1100" spc="-10">
                          <a:solidFill>
                            <a:srgbClr val="3C3C3B"/>
                          </a:solidFill>
                          <a:latin typeface="Calibri"/>
                          <a:cs typeface="Calibri"/>
                        </a:rPr>
                        <a:t>D:</a:t>
                      </a:r>
                      <a:r>
                        <a:rPr sz="1100" spc="-45">
                          <a:solidFill>
                            <a:srgbClr val="3C3C3B"/>
                          </a:solidFill>
                          <a:latin typeface="Calibri"/>
                          <a:cs typeface="Calibri"/>
                        </a:rPr>
                        <a:t> </a:t>
                      </a:r>
                      <a:r>
                        <a:rPr sz="1100" spc="15">
                          <a:solidFill>
                            <a:srgbClr val="3C3C3B"/>
                          </a:solidFill>
                          <a:latin typeface="Calibri"/>
                          <a:cs typeface="Calibri"/>
                        </a:rPr>
                        <a:t>variable</a:t>
                      </a:r>
                      <a:r>
                        <a:rPr sz="1100" spc="-45">
                          <a:solidFill>
                            <a:srgbClr val="3C3C3B"/>
                          </a:solidFill>
                          <a:latin typeface="Calibri"/>
                          <a:cs typeface="Calibri"/>
                        </a:rPr>
                        <a:t> </a:t>
                      </a:r>
                      <a:r>
                        <a:rPr sz="1100" spc="10">
                          <a:solidFill>
                            <a:srgbClr val="3C3C3B"/>
                          </a:solidFill>
                          <a:latin typeface="Calibri"/>
                          <a:cs typeface="Calibri"/>
                        </a:rPr>
                        <a:t>width.</a:t>
                      </a:r>
                      <a:endParaRPr sz="1100">
                        <a:latin typeface="Calibri"/>
                        <a:cs typeface="Calibri"/>
                      </a:endParaRPr>
                    </a:p>
                  </a:txBody>
                  <a:tcPr marL="0" marR="0" marT="0" marB="0"/>
                </a:tc>
                <a:tc>
                  <a:txBody>
                    <a:bodyPr/>
                    <a:lstStyle/>
                    <a:p>
                      <a:pPr marL="42545">
                        <a:lnSpc>
                          <a:spcPts val="1250"/>
                        </a:lnSpc>
                      </a:pPr>
                      <a:r>
                        <a:rPr sz="1100" u="sng" spc="-5">
                          <a:solidFill>
                            <a:srgbClr val="3C3C3B"/>
                          </a:solidFill>
                          <a:uFill>
                            <a:solidFill>
                              <a:srgbClr val="3C3C3B"/>
                            </a:solidFill>
                          </a:uFill>
                          <a:latin typeface="Calibri"/>
                          <a:cs typeface="Calibri"/>
                        </a:rPr>
                        <a:t>rest</a:t>
                      </a:r>
                      <a:r>
                        <a:rPr sz="1100" u="sng" spc="-5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of</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shelf,</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write</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a:lnSpc>
                          <a:spcPts val="1250"/>
                        </a:lnSpc>
                      </a:pPr>
                      <a:r>
                        <a:rPr sz="1100" u="sng" spc="5">
                          <a:solidFill>
                            <a:srgbClr val="3C3C3B"/>
                          </a:solidFill>
                          <a:uFill>
                            <a:solidFill>
                              <a:srgbClr val="3C3C3B"/>
                            </a:solidFill>
                          </a:uFill>
                          <a:latin typeface="Calibri"/>
                          <a:cs typeface="Calibri"/>
                        </a:rPr>
                        <a:t>profile</a:t>
                      </a:r>
                      <a:r>
                        <a:rPr sz="1100" u="sng" spc="-5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warning,</a:t>
                      </a:r>
                      <a:r>
                        <a:rPr sz="1100" u="sng" spc="-50">
                          <a:solidFill>
                            <a:srgbClr val="3C3C3B"/>
                          </a:solidFill>
                          <a:uFill>
                            <a:solidFill>
                              <a:srgbClr val="3C3C3B"/>
                            </a:solidFill>
                          </a:uFill>
                          <a:latin typeface="Calibri"/>
                          <a:cs typeface="Calibri"/>
                        </a:rPr>
                        <a:t> </a:t>
                      </a:r>
                      <a:r>
                        <a:rPr sz="1100" spc="-10">
                          <a:solidFill>
                            <a:srgbClr val="3C3C3B"/>
                          </a:solidFill>
                          <a:latin typeface="Calibri"/>
                          <a:cs typeface="Calibri"/>
                        </a:rPr>
                        <a:t>D:</a:t>
                      </a:r>
                      <a:endParaRPr sz="1100">
                        <a:latin typeface="Calibri"/>
                        <a:cs typeface="Calibri"/>
                      </a:endParaRPr>
                    </a:p>
                  </a:txBody>
                  <a:tcPr marL="0" marR="0" marT="0" marB="0"/>
                </a:tc>
                <a:tc>
                  <a:txBody>
                    <a:bodyPr/>
                    <a:lstStyle/>
                    <a:p>
                      <a:pPr marL="41275">
                        <a:lnSpc>
                          <a:spcPts val="1250"/>
                        </a:lnSpc>
                      </a:pPr>
                      <a:r>
                        <a:rPr sz="1100" spc="30">
                          <a:solidFill>
                            <a:srgbClr val="3C3C3B"/>
                          </a:solidFill>
                          <a:latin typeface="Calibri"/>
                          <a:cs typeface="Calibri"/>
                        </a:rPr>
                        <a:t>add</a:t>
                      </a:r>
                      <a:r>
                        <a:rPr sz="1100" spc="-55">
                          <a:solidFill>
                            <a:srgbClr val="3C3C3B"/>
                          </a:solidFill>
                          <a:latin typeface="Calibri"/>
                          <a:cs typeface="Calibri"/>
                        </a:rPr>
                        <a:t> </a:t>
                      </a:r>
                      <a:r>
                        <a:rPr sz="1100">
                          <a:solidFill>
                            <a:srgbClr val="3C3C3B"/>
                          </a:solidFill>
                          <a:latin typeface="Calibri"/>
                          <a:cs typeface="Calibri"/>
                        </a:rPr>
                        <a:t>to</a:t>
                      </a:r>
                      <a:r>
                        <a:rPr sz="1100" spc="-55">
                          <a:solidFill>
                            <a:srgbClr val="3C3C3B"/>
                          </a:solidFill>
                          <a:latin typeface="Calibri"/>
                          <a:cs typeface="Calibri"/>
                        </a:rPr>
                        <a:t> </a:t>
                      </a:r>
                      <a:r>
                        <a:rPr sz="1100" spc="5">
                          <a:solidFill>
                            <a:srgbClr val="3C3C3B"/>
                          </a:solidFill>
                          <a:latin typeface="Calibri"/>
                          <a:cs typeface="Calibri"/>
                        </a:rPr>
                        <a:t>favs/list,</a:t>
                      </a:r>
                      <a:endParaRPr sz="1100">
                        <a:latin typeface="Calibri"/>
                        <a:cs typeface="Calibri"/>
                      </a:endParaRPr>
                    </a:p>
                  </a:txBody>
                  <a:tcPr marL="0" marR="0" marT="0" marB="0"/>
                </a:tc>
                <a:tc>
                  <a:txBody>
                    <a:bodyPr/>
                    <a:lstStyle/>
                    <a:p>
                      <a:pPr marL="41275">
                        <a:lnSpc>
                          <a:spcPts val="1250"/>
                        </a:lnSpc>
                      </a:pPr>
                      <a:r>
                        <a:rPr sz="1100" spc="5">
                          <a:solidFill>
                            <a:srgbClr val="3C3C3B"/>
                          </a:solidFill>
                          <a:latin typeface="Calibri"/>
                          <a:cs typeface="Calibri"/>
                        </a:rPr>
                        <a:t>favs/list,</a:t>
                      </a:r>
                      <a:endParaRPr sz="1100">
                        <a:latin typeface="Calibri"/>
                        <a:cs typeface="Calibri"/>
                      </a:endParaRPr>
                    </a:p>
                  </a:txBody>
                  <a:tcPr marL="0" marR="0" marT="0" marB="0"/>
                </a:tc>
                <a:tc>
                  <a:txBody>
                    <a:bodyPr/>
                    <a:lstStyle/>
                    <a:p>
                      <a:pPr marL="41910">
                        <a:lnSpc>
                          <a:spcPts val="1250"/>
                        </a:lnSpc>
                      </a:pPr>
                      <a:r>
                        <a:rPr sz="1100">
                          <a:solidFill>
                            <a:srgbClr val="3C3C3B"/>
                          </a:solidFill>
                          <a:latin typeface="Calibri"/>
                          <a:cs typeface="Calibri"/>
                        </a:rPr>
                        <a:t>D:</a:t>
                      </a:r>
                      <a:r>
                        <a:rPr sz="1100" spc="-30">
                          <a:solidFill>
                            <a:srgbClr val="3C3C3B"/>
                          </a:solidFill>
                          <a:latin typeface="Calibri"/>
                          <a:cs typeface="Calibri"/>
                        </a:rPr>
                        <a:t> </a:t>
                      </a:r>
                      <a:r>
                        <a:rPr sz="1100" spc="-25">
                          <a:solidFill>
                            <a:srgbClr val="3C3C3B"/>
                          </a:solidFill>
                          <a:latin typeface="Calibri"/>
                          <a:cs typeface="Calibri"/>
                        </a:rPr>
                        <a:t>v</a:t>
                      </a:r>
                      <a:r>
                        <a:rPr sz="1100">
                          <a:solidFill>
                            <a:srgbClr val="3C3C3B"/>
                          </a:solidFill>
                          <a:latin typeface="Calibri"/>
                          <a:cs typeface="Calibri"/>
                        </a:rPr>
                        <a:t>ariable</a:t>
                      </a:r>
                      <a:r>
                        <a:rPr sz="1100" spc="-30">
                          <a:solidFill>
                            <a:srgbClr val="3C3C3B"/>
                          </a:solidFill>
                          <a:latin typeface="Calibri"/>
                          <a:cs typeface="Calibri"/>
                        </a:rPr>
                        <a:t> </a:t>
                      </a:r>
                      <a:r>
                        <a:rPr sz="1100">
                          <a:solidFill>
                            <a:srgbClr val="3C3C3B"/>
                          </a:solidFill>
                          <a:latin typeface="Calibri"/>
                          <a:cs typeface="Calibri"/>
                        </a:rPr>
                        <a:t>width;</a:t>
                      </a:r>
                      <a:endParaRPr sz="1100">
                        <a:latin typeface="Calibri"/>
                        <a:cs typeface="Calibri"/>
                      </a:endParaRPr>
                    </a:p>
                  </a:txBody>
                  <a:tcPr marL="0" marR="0" marT="0" marB="0"/>
                </a:tc>
                <a:tc>
                  <a:txBody>
                    <a:bodyPr/>
                    <a:lstStyle/>
                    <a:p>
                      <a:pPr marL="45085">
                        <a:lnSpc>
                          <a:spcPts val="1250"/>
                        </a:lnSpc>
                      </a:pPr>
                      <a:r>
                        <a:rPr sz="1100" spc="5">
                          <a:solidFill>
                            <a:srgbClr val="3C3C3B"/>
                          </a:solidFill>
                          <a:latin typeface="Calibri"/>
                          <a:cs typeface="Calibri"/>
                        </a:rPr>
                        <a:t>favourites,</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None</a:t>
                      </a:r>
                      <a:r>
                        <a:rPr sz="1100" spc="-50">
                          <a:solidFill>
                            <a:srgbClr val="3C3C3B"/>
                          </a:solidFill>
                          <a:latin typeface="Calibri"/>
                          <a:cs typeface="Calibri"/>
                        </a:rPr>
                        <a:t> </a:t>
                      </a:r>
                      <a:r>
                        <a:rPr sz="1100" spc="20">
                          <a:solidFill>
                            <a:srgbClr val="3C3C3B"/>
                          </a:solidFill>
                          <a:latin typeface="Calibri"/>
                          <a:cs typeface="Calibri"/>
                        </a:rPr>
                        <a:t>displayed</a:t>
                      </a:r>
                      <a:endParaRPr sz="1100">
                        <a:latin typeface="Calibri"/>
                        <a:cs typeface="Calibri"/>
                      </a:endParaRPr>
                    </a:p>
                  </a:txBody>
                  <a:tcPr marL="0" marR="0" marT="0" marB="0"/>
                </a:tc>
                <a:tc>
                  <a:txBody>
                    <a:bodyPr/>
                    <a:lstStyle/>
                    <a:p>
                      <a:pPr marL="165100">
                        <a:lnSpc>
                          <a:spcPts val="1250"/>
                        </a:lnSpc>
                      </a:pPr>
                      <a:r>
                        <a:rPr sz="1100" spc="5">
                          <a:solidFill>
                            <a:srgbClr val="3C3C3B"/>
                          </a:solidFill>
                          <a:latin typeface="Calibri"/>
                          <a:cs typeface="Calibri"/>
                        </a:rPr>
                        <a:t>None</a:t>
                      </a:r>
                      <a:r>
                        <a:rPr sz="1100" spc="-50">
                          <a:solidFill>
                            <a:srgbClr val="3C3C3B"/>
                          </a:solidFill>
                          <a:latin typeface="Calibri"/>
                          <a:cs typeface="Calibri"/>
                        </a:rPr>
                        <a:t> </a:t>
                      </a:r>
                      <a:r>
                        <a:rPr sz="1100" spc="20">
                          <a:solidFill>
                            <a:srgbClr val="3C3C3B"/>
                          </a:solidFill>
                          <a:latin typeface="Calibri"/>
                          <a:cs typeface="Calibri"/>
                        </a:rPr>
                        <a:t>displayed</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delivery/collection,</a:t>
                      </a:r>
                      <a:endParaRPr sz="1100">
                        <a:latin typeface="Calibri"/>
                        <a:cs typeface="Calibri"/>
                      </a:endParaRPr>
                    </a:p>
                  </a:txBody>
                  <a:tcPr marL="0" marR="0" marT="0" marB="0"/>
                </a:tc>
                <a:extLst>
                  <a:ext uri="{0D108BD9-81ED-4DB2-BD59-A6C34878D82A}">
                    <a16:rowId xmlns:a16="http://schemas.microsoft.com/office/drawing/2014/main" val="10006"/>
                  </a:ext>
                </a:extLst>
              </a:tr>
              <a:tr h="177838">
                <a:tc>
                  <a:txBody>
                    <a:bodyPr/>
                    <a:lstStyle/>
                    <a:p>
                      <a:pPr marL="719455">
                        <a:lnSpc>
                          <a:spcPts val="1250"/>
                        </a:lnSpc>
                      </a:pPr>
                      <a:r>
                        <a:rPr sz="1100" spc="15">
                          <a:solidFill>
                            <a:srgbClr val="3C3C3B"/>
                          </a:solidFill>
                          <a:latin typeface="Calibri"/>
                          <a:cs typeface="Calibri"/>
                        </a:rPr>
                        <a:t>OOS:</a:t>
                      </a:r>
                      <a:r>
                        <a:rPr sz="1100" spc="-50">
                          <a:solidFill>
                            <a:srgbClr val="3C3C3B"/>
                          </a:solidFill>
                          <a:latin typeface="Calibri"/>
                          <a:cs typeface="Calibri"/>
                        </a:rPr>
                        <a:t> </a:t>
                      </a:r>
                      <a:r>
                        <a:rPr sz="1100" spc="30">
                          <a:solidFill>
                            <a:srgbClr val="3C3C3B"/>
                          </a:solidFill>
                          <a:latin typeface="Calibri"/>
                          <a:cs typeface="Calibri"/>
                        </a:rPr>
                        <a:t>Flag</a:t>
                      </a:r>
                      <a:r>
                        <a:rPr sz="1100" spc="-45">
                          <a:solidFill>
                            <a:srgbClr val="3C3C3B"/>
                          </a:solidFill>
                          <a:latin typeface="Calibri"/>
                          <a:cs typeface="Calibri"/>
                        </a:rPr>
                        <a:t> </a:t>
                      </a:r>
                      <a:r>
                        <a:rPr sz="1100" spc="-5">
                          <a:solidFill>
                            <a:srgbClr val="3C3C3B"/>
                          </a:solidFill>
                          <a:latin typeface="Calibri"/>
                          <a:cs typeface="Calibri"/>
                        </a:rPr>
                        <a:t>+</a:t>
                      </a:r>
                      <a:r>
                        <a:rPr sz="1100" spc="-45">
                          <a:solidFill>
                            <a:srgbClr val="3C3C3B"/>
                          </a:solidFill>
                          <a:latin typeface="Calibri"/>
                          <a:cs typeface="Calibri"/>
                        </a:rPr>
                        <a:t> </a:t>
                      </a:r>
                      <a:r>
                        <a:rPr sz="1100" spc="15">
                          <a:solidFill>
                            <a:srgbClr val="3C3C3B"/>
                          </a:solidFill>
                          <a:latin typeface="Calibri"/>
                          <a:cs typeface="Calibri"/>
                        </a:rPr>
                        <a:t>alt,</a:t>
                      </a:r>
                      <a:endParaRPr sz="1100">
                        <a:latin typeface="Calibri"/>
                        <a:cs typeface="Calibri"/>
                      </a:endParaRPr>
                    </a:p>
                  </a:txBody>
                  <a:tcPr marL="0" marR="0" marT="0" marB="0"/>
                </a:tc>
                <a:tc>
                  <a:txBody>
                    <a:bodyPr/>
                    <a:lstStyle/>
                    <a:p>
                      <a:pPr marL="42545">
                        <a:lnSpc>
                          <a:spcPts val="1250"/>
                        </a:lnSpc>
                      </a:pPr>
                      <a:r>
                        <a:rPr sz="1100" u="sng" spc="25">
                          <a:solidFill>
                            <a:srgbClr val="3C3C3B"/>
                          </a:solidFill>
                          <a:uFill>
                            <a:solidFill>
                              <a:srgbClr val="3C3C3B"/>
                            </a:solidFill>
                          </a:uFill>
                          <a:latin typeface="Calibri"/>
                          <a:cs typeface="Calibri"/>
                        </a:rPr>
                        <a:t>a</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review</a:t>
                      </a:r>
                      <a:r>
                        <a:rPr sz="1100" spc="-5">
                          <a:solidFill>
                            <a:srgbClr val="3C3C3B"/>
                          </a:solidFill>
                          <a:latin typeface="Calibri"/>
                          <a:cs typeface="Calibri"/>
                        </a:rPr>
                        <a:t>,</a:t>
                      </a:r>
                      <a:r>
                        <a:rPr sz="1100" spc="-50">
                          <a:solidFill>
                            <a:srgbClr val="3C3C3B"/>
                          </a:solidFill>
                          <a:latin typeface="Calibri"/>
                          <a:cs typeface="Calibri"/>
                        </a:rPr>
                        <a:t> </a:t>
                      </a:r>
                      <a:r>
                        <a:rPr sz="1100" spc="15">
                          <a:solidFill>
                            <a:srgbClr val="3C3C3B"/>
                          </a:solidFill>
                          <a:latin typeface="Calibri"/>
                          <a:cs typeface="Calibri"/>
                        </a:rPr>
                        <a:t>variable</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variable</a:t>
                      </a:r>
                      <a:r>
                        <a:rPr sz="1100" spc="-55">
                          <a:solidFill>
                            <a:srgbClr val="3C3C3B"/>
                          </a:solidFill>
                          <a:latin typeface="Calibri"/>
                          <a:cs typeface="Calibri"/>
                        </a:rPr>
                        <a:t> </a:t>
                      </a:r>
                      <a:r>
                        <a:rPr sz="1100" spc="15">
                          <a:solidFill>
                            <a:srgbClr val="3C3C3B"/>
                          </a:solidFill>
                          <a:latin typeface="Calibri"/>
                          <a:cs typeface="Calibri"/>
                        </a:rPr>
                        <a:t>height,</a:t>
                      </a:r>
                      <a:r>
                        <a:rPr sz="1100" spc="-55">
                          <a:solidFill>
                            <a:srgbClr val="3C3C3B"/>
                          </a:solidFill>
                          <a:latin typeface="Calibri"/>
                          <a:cs typeface="Calibri"/>
                        </a:rPr>
                        <a:t> </a:t>
                      </a:r>
                      <a:r>
                        <a:rPr sz="1100" spc="5">
                          <a:solidFill>
                            <a:srgbClr val="3C3C3B"/>
                          </a:solidFill>
                          <a:latin typeface="Calibri"/>
                          <a:cs typeface="Calibri"/>
                        </a:rPr>
                        <a:t>fixed</a:t>
                      </a:r>
                      <a:endParaRPr sz="1100">
                        <a:latin typeface="Calibri"/>
                        <a:cs typeface="Calibri"/>
                      </a:endParaRPr>
                    </a:p>
                  </a:txBody>
                  <a:tcPr marL="0" marR="0" marT="0" marB="0"/>
                </a:tc>
                <a:tc>
                  <a:txBody>
                    <a:bodyPr/>
                    <a:lstStyle/>
                    <a:p>
                      <a:pPr marL="41275">
                        <a:lnSpc>
                          <a:spcPts val="1250"/>
                        </a:lnSpc>
                      </a:pPr>
                      <a:r>
                        <a:rPr sz="1100">
                          <a:solidFill>
                            <a:srgbClr val="3C3C3B"/>
                          </a:solidFill>
                          <a:latin typeface="Calibri"/>
                          <a:cs typeface="Calibri"/>
                        </a:rPr>
                        <a:t>D:</a:t>
                      </a:r>
                      <a:r>
                        <a:rPr sz="1100" spc="-30">
                          <a:solidFill>
                            <a:srgbClr val="3C3C3B"/>
                          </a:solidFill>
                          <a:latin typeface="Calibri"/>
                          <a:cs typeface="Calibri"/>
                        </a:rPr>
                        <a:t> </a:t>
                      </a:r>
                      <a:r>
                        <a:rPr sz="1100" spc="-25">
                          <a:solidFill>
                            <a:srgbClr val="3C3C3B"/>
                          </a:solidFill>
                          <a:latin typeface="Calibri"/>
                          <a:cs typeface="Calibri"/>
                        </a:rPr>
                        <a:t>v</a:t>
                      </a:r>
                      <a:r>
                        <a:rPr sz="1100">
                          <a:solidFill>
                            <a:srgbClr val="3C3C3B"/>
                          </a:solidFill>
                          <a:latin typeface="Calibri"/>
                          <a:cs typeface="Calibri"/>
                        </a:rPr>
                        <a:t>ariable</a:t>
                      </a:r>
                      <a:r>
                        <a:rPr sz="1100" spc="-30">
                          <a:solidFill>
                            <a:srgbClr val="3C3C3B"/>
                          </a:solidFill>
                          <a:latin typeface="Calibri"/>
                          <a:cs typeface="Calibri"/>
                        </a:rPr>
                        <a:t> </a:t>
                      </a:r>
                      <a:r>
                        <a:rPr sz="1100">
                          <a:solidFill>
                            <a:srgbClr val="3C3C3B"/>
                          </a:solidFill>
                          <a:latin typeface="Calibri"/>
                          <a:cs typeface="Calibri"/>
                        </a:rPr>
                        <a:t>width;</a:t>
                      </a:r>
                      <a:endParaRPr sz="1100">
                        <a:latin typeface="Calibri"/>
                        <a:cs typeface="Calibri"/>
                      </a:endParaRPr>
                    </a:p>
                  </a:txBody>
                  <a:tcPr marL="0" marR="0" marT="0" marB="0"/>
                </a:tc>
                <a:tc>
                  <a:txBody>
                    <a:bodyPr/>
                    <a:lstStyle/>
                    <a:p>
                      <a:pPr marL="41275">
                        <a:lnSpc>
                          <a:spcPts val="1250"/>
                        </a:lnSpc>
                      </a:pPr>
                      <a:r>
                        <a:rPr sz="1100">
                          <a:solidFill>
                            <a:srgbClr val="3C3C3B"/>
                          </a:solidFill>
                          <a:latin typeface="Calibri"/>
                          <a:cs typeface="Calibri"/>
                        </a:rPr>
                        <a:t>D:</a:t>
                      </a:r>
                      <a:r>
                        <a:rPr sz="1100" spc="-30">
                          <a:solidFill>
                            <a:srgbClr val="3C3C3B"/>
                          </a:solidFill>
                          <a:latin typeface="Calibri"/>
                          <a:cs typeface="Calibri"/>
                        </a:rPr>
                        <a:t> </a:t>
                      </a:r>
                      <a:r>
                        <a:rPr sz="1100" spc="-25">
                          <a:solidFill>
                            <a:srgbClr val="3C3C3B"/>
                          </a:solidFill>
                          <a:latin typeface="Calibri"/>
                          <a:cs typeface="Calibri"/>
                        </a:rPr>
                        <a:t>v</a:t>
                      </a:r>
                      <a:r>
                        <a:rPr sz="1100">
                          <a:solidFill>
                            <a:srgbClr val="3C3C3B"/>
                          </a:solidFill>
                          <a:latin typeface="Calibri"/>
                          <a:cs typeface="Calibri"/>
                        </a:rPr>
                        <a:t>ariable</a:t>
                      </a:r>
                      <a:r>
                        <a:rPr sz="1100" spc="-30">
                          <a:solidFill>
                            <a:srgbClr val="3C3C3B"/>
                          </a:solidFill>
                          <a:latin typeface="Calibri"/>
                          <a:cs typeface="Calibri"/>
                        </a:rPr>
                        <a:t> </a:t>
                      </a:r>
                      <a:r>
                        <a:rPr sz="1100">
                          <a:solidFill>
                            <a:srgbClr val="3C3C3B"/>
                          </a:solidFill>
                          <a:latin typeface="Calibri"/>
                          <a:cs typeface="Calibri"/>
                        </a:rPr>
                        <a:t>width;</a:t>
                      </a:r>
                      <a:endParaRPr sz="1100">
                        <a:latin typeface="Calibri"/>
                        <a:cs typeface="Calibri"/>
                      </a:endParaRPr>
                    </a:p>
                  </a:txBody>
                  <a:tcPr marL="0" marR="0" marT="0" marB="0"/>
                </a:tc>
                <a:tc>
                  <a:txBody>
                    <a:bodyPr/>
                    <a:lstStyle/>
                    <a:p>
                      <a:pPr marL="41910">
                        <a:lnSpc>
                          <a:spcPts val="1250"/>
                        </a:lnSpc>
                      </a:pPr>
                      <a:r>
                        <a:rPr sz="1100" spc="10">
                          <a:solidFill>
                            <a:srgbClr val="3C3C3B"/>
                          </a:solidFill>
                          <a:latin typeface="Calibri"/>
                          <a:cs typeface="Calibri"/>
                        </a:rPr>
                        <a:t>OOS/Unavailable:</a:t>
                      </a:r>
                      <a:endParaRPr sz="1100">
                        <a:latin typeface="Calibri"/>
                        <a:cs typeface="Calibri"/>
                      </a:endParaRPr>
                    </a:p>
                  </a:txBody>
                  <a:tcPr marL="0" marR="0" marT="0" marB="0"/>
                </a:tc>
                <a:tc>
                  <a:txBody>
                    <a:bodyPr/>
                    <a:lstStyle/>
                    <a:p>
                      <a:pPr marL="45085">
                        <a:lnSpc>
                          <a:spcPts val="1250"/>
                        </a:lnSpc>
                      </a:pPr>
                      <a:r>
                        <a:rPr sz="1100">
                          <a:solidFill>
                            <a:srgbClr val="3C3C3B"/>
                          </a:solidFill>
                          <a:latin typeface="Calibri"/>
                          <a:cs typeface="Calibri"/>
                        </a:rPr>
                        <a:t>D:</a:t>
                      </a:r>
                      <a:r>
                        <a:rPr sz="1100" spc="-30">
                          <a:solidFill>
                            <a:srgbClr val="3C3C3B"/>
                          </a:solidFill>
                          <a:latin typeface="Calibri"/>
                          <a:cs typeface="Calibri"/>
                        </a:rPr>
                        <a:t> </a:t>
                      </a:r>
                      <a:r>
                        <a:rPr sz="1100" spc="-25">
                          <a:solidFill>
                            <a:srgbClr val="3C3C3B"/>
                          </a:solidFill>
                          <a:latin typeface="Calibri"/>
                          <a:cs typeface="Calibri"/>
                        </a:rPr>
                        <a:t>v</a:t>
                      </a:r>
                      <a:r>
                        <a:rPr sz="1100">
                          <a:solidFill>
                            <a:srgbClr val="3C3C3B"/>
                          </a:solidFill>
                          <a:latin typeface="Calibri"/>
                          <a:cs typeface="Calibri"/>
                        </a:rPr>
                        <a:t>ariable</a:t>
                      </a:r>
                      <a:r>
                        <a:rPr sz="1100" spc="-30">
                          <a:solidFill>
                            <a:srgbClr val="3C3C3B"/>
                          </a:solidFill>
                          <a:latin typeface="Calibri"/>
                          <a:cs typeface="Calibri"/>
                        </a:rPr>
                        <a:t> </a:t>
                      </a:r>
                      <a:r>
                        <a:rPr sz="1100">
                          <a:solidFill>
                            <a:srgbClr val="3C3C3B"/>
                          </a:solidFill>
                          <a:latin typeface="Calibri"/>
                          <a:cs typeface="Calibri"/>
                        </a:rPr>
                        <a:t>width;</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a:solidFill>
                            <a:srgbClr val="3C3C3B"/>
                          </a:solidFill>
                          <a:latin typeface="Calibri"/>
                          <a:cs typeface="Calibri"/>
                        </a:rPr>
                        <a:t>D:</a:t>
                      </a:r>
                      <a:r>
                        <a:rPr sz="1100" spc="-30">
                          <a:solidFill>
                            <a:srgbClr val="3C3C3B"/>
                          </a:solidFill>
                          <a:latin typeface="Calibri"/>
                          <a:cs typeface="Calibri"/>
                        </a:rPr>
                        <a:t> </a:t>
                      </a:r>
                      <a:r>
                        <a:rPr sz="1100" spc="-25">
                          <a:solidFill>
                            <a:srgbClr val="3C3C3B"/>
                          </a:solidFill>
                          <a:latin typeface="Calibri"/>
                          <a:cs typeface="Calibri"/>
                        </a:rPr>
                        <a:t>v</a:t>
                      </a:r>
                      <a:r>
                        <a:rPr sz="1100">
                          <a:solidFill>
                            <a:srgbClr val="3C3C3B"/>
                          </a:solidFill>
                          <a:latin typeface="Calibri"/>
                          <a:cs typeface="Calibri"/>
                        </a:rPr>
                        <a:t>ariable</a:t>
                      </a:r>
                      <a:r>
                        <a:rPr sz="1100" spc="-30">
                          <a:solidFill>
                            <a:srgbClr val="3C3C3B"/>
                          </a:solidFill>
                          <a:latin typeface="Calibri"/>
                          <a:cs typeface="Calibri"/>
                        </a:rPr>
                        <a:t> </a:t>
                      </a:r>
                      <a:r>
                        <a:rPr sz="1100">
                          <a:solidFill>
                            <a:srgbClr val="3C3C3B"/>
                          </a:solidFill>
                          <a:latin typeface="Calibri"/>
                          <a:cs typeface="Calibri"/>
                        </a:rPr>
                        <a:t>width;</a:t>
                      </a:r>
                      <a:endParaRPr sz="1100">
                        <a:latin typeface="Calibri"/>
                        <a:cs typeface="Calibri"/>
                      </a:endParaRPr>
                    </a:p>
                  </a:txBody>
                  <a:tcPr marL="0" marR="0" marT="0" marB="0"/>
                </a:tc>
                <a:extLst>
                  <a:ext uri="{0D108BD9-81ED-4DB2-BD59-A6C34878D82A}">
                    <a16:rowId xmlns:a16="http://schemas.microsoft.com/office/drawing/2014/main" val="10007"/>
                  </a:ext>
                </a:extLst>
              </a:tr>
              <a:tr h="177838">
                <a:tc>
                  <a:txBody>
                    <a:bodyPr/>
                    <a:lstStyle/>
                    <a:p>
                      <a:pPr marR="34925" algn="r">
                        <a:lnSpc>
                          <a:spcPts val="1250"/>
                        </a:lnSpc>
                      </a:pPr>
                      <a:r>
                        <a:rPr sz="1100" spc="15">
                          <a:solidFill>
                            <a:srgbClr val="3C3C3B"/>
                          </a:solidFill>
                          <a:latin typeface="Calibri"/>
                          <a:cs typeface="Calibri"/>
                        </a:rPr>
                        <a:t>Unavailable:</a:t>
                      </a:r>
                      <a:r>
                        <a:rPr sz="1100" spc="-50">
                          <a:solidFill>
                            <a:srgbClr val="3C3C3B"/>
                          </a:solidFill>
                          <a:latin typeface="Calibri"/>
                          <a:cs typeface="Calibri"/>
                        </a:rPr>
                        <a:t> </a:t>
                      </a:r>
                      <a:r>
                        <a:rPr sz="1100" spc="30">
                          <a:solidFill>
                            <a:srgbClr val="3C3C3B"/>
                          </a:solidFill>
                          <a:latin typeface="Calibri"/>
                          <a:cs typeface="Calibri"/>
                        </a:rPr>
                        <a:t>Flag</a:t>
                      </a:r>
                      <a:r>
                        <a:rPr sz="1100" spc="-50">
                          <a:solidFill>
                            <a:srgbClr val="3C3C3B"/>
                          </a:solidFill>
                          <a:latin typeface="Calibri"/>
                          <a:cs typeface="Calibri"/>
                        </a:rPr>
                        <a:t> </a:t>
                      </a:r>
                      <a:r>
                        <a:rPr sz="1100" spc="20">
                          <a:solidFill>
                            <a:srgbClr val="3C3C3B"/>
                          </a:solidFill>
                          <a:latin typeface="Calibri"/>
                          <a:cs typeface="Calibri"/>
                        </a:rPr>
                        <a:t>only</a:t>
                      </a:r>
                      <a:endParaRPr sz="1100">
                        <a:latin typeface="Calibri"/>
                        <a:cs typeface="Calibri"/>
                      </a:endParaRPr>
                    </a:p>
                  </a:txBody>
                  <a:tcPr marL="0" marR="0" marT="0" marB="0"/>
                </a:tc>
                <a:tc>
                  <a:txBody>
                    <a:bodyPr/>
                    <a:lstStyle/>
                    <a:p>
                      <a:pPr marL="42545">
                        <a:lnSpc>
                          <a:spcPts val="1250"/>
                        </a:lnSpc>
                      </a:pPr>
                      <a:r>
                        <a:rPr sz="1100" spc="5">
                          <a:solidFill>
                            <a:srgbClr val="3C3C3B"/>
                          </a:solidFill>
                          <a:latin typeface="Calibri"/>
                          <a:cs typeface="Calibri"/>
                        </a:rPr>
                        <a:t>width/</a:t>
                      </a:r>
                      <a:r>
                        <a:rPr sz="1100" spc="-50">
                          <a:solidFill>
                            <a:srgbClr val="3C3C3B"/>
                          </a:solidFill>
                          <a:latin typeface="Calibri"/>
                          <a:cs typeface="Calibri"/>
                        </a:rPr>
                        <a:t> </a:t>
                      </a:r>
                      <a:r>
                        <a:rPr sz="1100" spc="15">
                          <a:solidFill>
                            <a:srgbClr val="3C3C3B"/>
                          </a:solidFill>
                          <a:latin typeface="Calibri"/>
                          <a:cs typeface="Calibri"/>
                        </a:rPr>
                        <a:t>height,</a:t>
                      </a:r>
                      <a:r>
                        <a:rPr sz="1100" spc="-45">
                          <a:solidFill>
                            <a:srgbClr val="3C3C3B"/>
                          </a:solidFill>
                          <a:latin typeface="Calibri"/>
                          <a:cs typeface="Calibri"/>
                        </a:rPr>
                        <a:t> </a:t>
                      </a:r>
                      <a:r>
                        <a:rPr sz="1100" u="sng" spc="25">
                          <a:solidFill>
                            <a:srgbClr val="3C3C3B"/>
                          </a:solidFill>
                          <a:uFill>
                            <a:solidFill>
                              <a:srgbClr val="3C3C3B"/>
                            </a:solidFill>
                          </a:uFill>
                          <a:latin typeface="Calibri"/>
                          <a:cs typeface="Calibri"/>
                        </a:rPr>
                        <a:t>call</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out</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width;</a:t>
                      </a:r>
                      <a:endParaRPr sz="1100">
                        <a:latin typeface="Calibri"/>
                        <a:cs typeface="Calibri"/>
                      </a:endParaRPr>
                    </a:p>
                  </a:txBody>
                  <a:tcPr marL="0" marR="0" marT="0" marB="0"/>
                </a:tc>
                <a:tc>
                  <a:txBody>
                    <a:bodyPr/>
                    <a:lstStyle/>
                    <a:p>
                      <a:pPr marL="41275">
                        <a:lnSpc>
                          <a:spcPts val="1250"/>
                        </a:lnSpc>
                      </a:pPr>
                      <a:r>
                        <a:rPr sz="1100" spc="10">
                          <a:solidFill>
                            <a:srgbClr val="3C3C3B"/>
                          </a:solidFill>
                          <a:latin typeface="Calibri"/>
                          <a:cs typeface="Calibri"/>
                        </a:rPr>
                        <a:t>OOS/Unavailable:</a:t>
                      </a:r>
                      <a:endParaRPr sz="1100">
                        <a:latin typeface="Calibri"/>
                        <a:cs typeface="Calibri"/>
                      </a:endParaRPr>
                    </a:p>
                  </a:txBody>
                  <a:tcPr marL="0" marR="0" marT="0" marB="0"/>
                </a:tc>
                <a:tc>
                  <a:txBody>
                    <a:bodyPr/>
                    <a:lstStyle/>
                    <a:p>
                      <a:pPr marL="41275">
                        <a:lnSpc>
                          <a:spcPts val="1250"/>
                        </a:lnSpc>
                      </a:pPr>
                      <a:r>
                        <a:rPr sz="1100" spc="10">
                          <a:solidFill>
                            <a:srgbClr val="3C3C3B"/>
                          </a:solidFill>
                          <a:latin typeface="Calibri"/>
                          <a:cs typeface="Calibri"/>
                        </a:rPr>
                        <a:t>OOS/Unavailable:</a:t>
                      </a:r>
                      <a:endParaRPr sz="1100">
                        <a:latin typeface="Calibri"/>
                        <a:cs typeface="Calibri"/>
                      </a:endParaRPr>
                    </a:p>
                  </a:txBody>
                  <a:tcPr marL="0" marR="0" marT="0" marB="0"/>
                </a:tc>
                <a:tc>
                  <a:txBody>
                    <a:bodyPr/>
                    <a:lstStyle/>
                    <a:p>
                      <a:pPr marL="41910">
                        <a:lnSpc>
                          <a:spcPts val="1250"/>
                        </a:lnSpc>
                      </a:pPr>
                      <a:r>
                        <a:rPr sz="1100" u="sng" spc="5">
                          <a:solidFill>
                            <a:srgbClr val="3C3C3B"/>
                          </a:solidFill>
                          <a:uFill>
                            <a:solidFill>
                              <a:srgbClr val="3C3C3B"/>
                            </a:solidFill>
                          </a:uFill>
                          <a:latin typeface="Calibri"/>
                          <a:cs typeface="Calibri"/>
                        </a:rPr>
                        <a:t>None</a:t>
                      </a:r>
                      <a:r>
                        <a:rPr sz="1100" u="sng" spc="-50">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displayed</a:t>
                      </a:r>
                      <a:endParaRPr sz="1100">
                        <a:latin typeface="Calibri"/>
                        <a:cs typeface="Calibri"/>
                      </a:endParaRPr>
                    </a:p>
                  </a:txBody>
                  <a:tcPr marL="0" marR="0" marT="0" marB="0"/>
                </a:tc>
                <a:tc>
                  <a:txBody>
                    <a:bodyPr/>
                    <a:lstStyle/>
                    <a:p>
                      <a:pPr marL="45085">
                        <a:lnSpc>
                          <a:spcPts val="1250"/>
                        </a:lnSpc>
                      </a:pPr>
                      <a:r>
                        <a:rPr sz="1100" spc="10">
                          <a:solidFill>
                            <a:srgbClr val="3C3C3B"/>
                          </a:solidFill>
                          <a:latin typeface="Calibri"/>
                          <a:cs typeface="Calibri"/>
                        </a:rPr>
                        <a:t>OOS/Unavailable:</a:t>
                      </a:r>
                      <a:r>
                        <a:rPr sz="1100" spc="-35">
                          <a:solidFill>
                            <a:srgbClr val="3C3C3B"/>
                          </a:solidFill>
                          <a:latin typeface="Calibri"/>
                          <a:cs typeface="Calibri"/>
                        </a:rPr>
                        <a:t> </a:t>
                      </a:r>
                      <a:r>
                        <a:rPr sz="1100" spc="30">
                          <a:solidFill>
                            <a:srgbClr val="3C3C3B"/>
                          </a:solidFill>
                          <a:latin typeface="Calibri"/>
                          <a:cs typeface="Calibri"/>
                        </a:rPr>
                        <a:t>Flag</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spc="10">
                          <a:solidFill>
                            <a:srgbClr val="3C3C3B"/>
                          </a:solidFill>
                          <a:latin typeface="Calibri"/>
                          <a:cs typeface="Calibri"/>
                        </a:rPr>
                        <a:t>OOS/Unavailable:</a:t>
                      </a:r>
                      <a:endParaRPr sz="1100">
                        <a:latin typeface="Calibri"/>
                        <a:cs typeface="Calibri"/>
                      </a:endParaRPr>
                    </a:p>
                  </a:txBody>
                  <a:tcPr marL="0" marR="0" marT="0" marB="0"/>
                </a:tc>
                <a:extLst>
                  <a:ext uri="{0D108BD9-81ED-4DB2-BD59-A6C34878D82A}">
                    <a16:rowId xmlns:a16="http://schemas.microsoft.com/office/drawing/2014/main" val="10008"/>
                  </a:ext>
                </a:extLst>
              </a:tr>
              <a:tr h="177838">
                <a:tc>
                  <a:txBody>
                    <a:bodyPr/>
                    <a:lstStyle/>
                    <a:p>
                      <a:pPr>
                        <a:lnSpc>
                          <a:spcPct val="100000"/>
                        </a:lnSpc>
                      </a:pPr>
                      <a:endParaRPr sz="1000">
                        <a:latin typeface="Times New Roman"/>
                        <a:cs typeface="Times New Roman"/>
                      </a:endParaRPr>
                    </a:p>
                  </a:txBody>
                  <a:tcPr marL="0" marR="0" marT="0" marB="0"/>
                </a:tc>
                <a:tc>
                  <a:txBody>
                    <a:bodyPr/>
                    <a:lstStyle/>
                    <a:p>
                      <a:pPr marL="42545">
                        <a:lnSpc>
                          <a:spcPts val="1250"/>
                        </a:lnSpc>
                      </a:pPr>
                      <a:r>
                        <a:rPr sz="1100" u="sng" spc="10">
                          <a:solidFill>
                            <a:srgbClr val="3C3C3B"/>
                          </a:solidFill>
                          <a:uFill>
                            <a:solidFill>
                              <a:srgbClr val="3C3C3B"/>
                            </a:solidFill>
                          </a:uFill>
                          <a:latin typeface="Calibri"/>
                          <a:cs typeface="Calibri"/>
                        </a:rPr>
                        <a:t>Aldi</a:t>
                      </a:r>
                      <a:r>
                        <a:rPr sz="1100" u="sng" spc="-5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price</a:t>
                      </a:r>
                      <a:r>
                        <a:rPr sz="1100" u="sng" spc="-5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match;</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OOS/Unavailable:</a:t>
                      </a:r>
                      <a:endParaRPr sz="1100">
                        <a:latin typeface="Calibri"/>
                        <a:cs typeface="Calibri"/>
                      </a:endParaRPr>
                    </a:p>
                  </a:txBody>
                  <a:tcPr marL="0" marR="0" marT="0" marB="0"/>
                </a:tc>
                <a:tc>
                  <a:txBody>
                    <a:bodyPr/>
                    <a:lstStyle/>
                    <a:p>
                      <a:pPr marL="41275">
                        <a:lnSpc>
                          <a:spcPts val="1250"/>
                        </a:lnSpc>
                      </a:pPr>
                      <a:r>
                        <a:rPr sz="1100" u="sng" spc="30">
                          <a:solidFill>
                            <a:srgbClr val="3C3C3B"/>
                          </a:solidFill>
                          <a:uFill>
                            <a:solidFill>
                              <a:srgbClr val="3C3C3B"/>
                            </a:solidFill>
                          </a:uFill>
                          <a:latin typeface="Calibri"/>
                          <a:cs typeface="Calibri"/>
                        </a:rPr>
                        <a:t>Flag</a:t>
                      </a:r>
                      <a:r>
                        <a:rPr sz="1100" u="sng" spc="-45">
                          <a:solidFill>
                            <a:srgbClr val="3C3C3B"/>
                          </a:solidFill>
                          <a:uFill>
                            <a:solidFill>
                              <a:srgbClr val="3C3C3B"/>
                            </a:solidFill>
                          </a:uFill>
                          <a:latin typeface="Calibri"/>
                          <a:cs typeface="Calibri"/>
                        </a:rPr>
                        <a:t> </a:t>
                      </a:r>
                      <a:r>
                        <a:rPr sz="1100" u="sng" spc="25">
                          <a:solidFill>
                            <a:srgbClr val="3C3C3B"/>
                          </a:solidFill>
                          <a:uFill>
                            <a:solidFill>
                              <a:srgbClr val="3C3C3B"/>
                            </a:solidFill>
                          </a:uFill>
                          <a:latin typeface="Calibri"/>
                          <a:cs typeface="Calibri"/>
                        </a:rPr>
                        <a:t>and</a:t>
                      </a:r>
                      <a:r>
                        <a:rPr sz="1100" u="sng" spc="-45">
                          <a:solidFill>
                            <a:srgbClr val="3C3C3B"/>
                          </a:solidFill>
                          <a:uFill>
                            <a:solidFill>
                              <a:srgbClr val="3C3C3B"/>
                            </a:solidFill>
                          </a:uFill>
                          <a:latin typeface="Calibri"/>
                          <a:cs typeface="Calibri"/>
                        </a:rPr>
                        <a:t> </a:t>
                      </a:r>
                      <a:r>
                        <a:rPr sz="1100" u="sng" spc="25">
                          <a:solidFill>
                            <a:srgbClr val="3C3C3B"/>
                          </a:solidFill>
                          <a:uFill>
                            <a:solidFill>
                              <a:srgbClr val="3C3C3B"/>
                            </a:solidFill>
                          </a:uFill>
                          <a:latin typeface="Calibri"/>
                          <a:cs typeface="Calibri"/>
                        </a:rPr>
                        <a:t>link</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41275">
                        <a:lnSpc>
                          <a:spcPts val="1250"/>
                        </a:lnSpc>
                      </a:pPr>
                      <a:r>
                        <a:rPr sz="1100" spc="30">
                          <a:solidFill>
                            <a:srgbClr val="3C3C3B"/>
                          </a:solidFill>
                          <a:latin typeface="Calibri"/>
                          <a:cs typeface="Calibri"/>
                        </a:rPr>
                        <a:t>Flag</a:t>
                      </a:r>
                      <a:r>
                        <a:rPr sz="1100" spc="-45">
                          <a:solidFill>
                            <a:srgbClr val="3C3C3B"/>
                          </a:solidFill>
                          <a:latin typeface="Calibri"/>
                          <a:cs typeface="Calibri"/>
                        </a:rPr>
                        <a:t> </a:t>
                      </a:r>
                      <a:r>
                        <a:rPr sz="1100" spc="25">
                          <a:solidFill>
                            <a:srgbClr val="3C3C3B"/>
                          </a:solidFill>
                          <a:latin typeface="Calibri"/>
                          <a:cs typeface="Calibri"/>
                        </a:rPr>
                        <a:t>and</a:t>
                      </a:r>
                      <a:r>
                        <a:rPr sz="1100" spc="-45">
                          <a:solidFill>
                            <a:srgbClr val="3C3C3B"/>
                          </a:solidFill>
                          <a:latin typeface="Calibri"/>
                          <a:cs typeface="Calibri"/>
                        </a:rPr>
                        <a:t> </a:t>
                      </a:r>
                      <a:r>
                        <a:rPr sz="1100" spc="25">
                          <a:solidFill>
                            <a:srgbClr val="3C3C3B"/>
                          </a:solidFill>
                          <a:latin typeface="Calibri"/>
                          <a:cs typeface="Calibri"/>
                        </a:rPr>
                        <a:t>link</a:t>
                      </a:r>
                      <a:r>
                        <a:rPr sz="1100" spc="-45">
                          <a:solidFill>
                            <a:srgbClr val="3C3C3B"/>
                          </a:solidFill>
                          <a:latin typeface="Calibri"/>
                          <a:cs typeface="Calibri"/>
                        </a:rPr>
                        <a:t> </a:t>
                      </a:r>
                      <a:r>
                        <a:rPr sz="1100">
                          <a:solidFill>
                            <a:srgbClr val="3C3C3B"/>
                          </a:solidFill>
                          <a:latin typeface="Calibri"/>
                          <a:cs typeface="Calibri"/>
                        </a:rPr>
                        <a:t>to</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45085">
                        <a:lnSpc>
                          <a:spcPts val="1250"/>
                        </a:lnSpc>
                      </a:pPr>
                      <a:r>
                        <a:rPr sz="1100" spc="20">
                          <a:solidFill>
                            <a:srgbClr val="3C3C3B"/>
                          </a:solidFill>
                          <a:latin typeface="Calibri"/>
                          <a:cs typeface="Calibri"/>
                        </a:rPr>
                        <a:t>only</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spc="5">
                          <a:solidFill>
                            <a:srgbClr val="3C3C3B"/>
                          </a:solidFill>
                          <a:latin typeface="Calibri"/>
                          <a:cs typeface="Calibri"/>
                        </a:rPr>
                        <a:t>None</a:t>
                      </a:r>
                      <a:r>
                        <a:rPr sz="1100" spc="-50">
                          <a:solidFill>
                            <a:srgbClr val="3C3C3B"/>
                          </a:solidFill>
                          <a:latin typeface="Calibri"/>
                          <a:cs typeface="Calibri"/>
                        </a:rPr>
                        <a:t> </a:t>
                      </a:r>
                      <a:r>
                        <a:rPr sz="1100" spc="20">
                          <a:solidFill>
                            <a:srgbClr val="3C3C3B"/>
                          </a:solidFill>
                          <a:latin typeface="Calibri"/>
                          <a:cs typeface="Calibri"/>
                        </a:rPr>
                        <a:t>displayed</a:t>
                      </a:r>
                      <a:endParaRPr sz="1100">
                        <a:latin typeface="Calibri"/>
                        <a:cs typeface="Calibri"/>
                      </a:endParaRPr>
                    </a:p>
                  </a:txBody>
                  <a:tcPr marL="0" marR="0" marT="0" marB="0"/>
                </a:tc>
                <a:extLst>
                  <a:ext uri="{0D108BD9-81ED-4DB2-BD59-A6C34878D82A}">
                    <a16:rowId xmlns:a16="http://schemas.microsoft.com/office/drawing/2014/main" val="10009"/>
                  </a:ext>
                </a:extLst>
              </a:tr>
              <a:tr h="177698">
                <a:tc>
                  <a:txBody>
                    <a:bodyPr/>
                    <a:lstStyle/>
                    <a:p>
                      <a:pPr>
                        <a:lnSpc>
                          <a:spcPct val="100000"/>
                        </a:lnSpc>
                      </a:pPr>
                      <a:endParaRPr sz="1000">
                        <a:latin typeface="Times New Roman"/>
                        <a:cs typeface="Times New Roman"/>
                      </a:endParaRPr>
                    </a:p>
                  </a:txBody>
                  <a:tcPr marL="0" marR="0" marT="0" marB="0"/>
                </a:tc>
                <a:tc>
                  <a:txBody>
                    <a:bodyPr/>
                    <a:lstStyle/>
                    <a:p>
                      <a:pPr marL="42545">
                        <a:lnSpc>
                          <a:spcPts val="1250"/>
                        </a:lnSpc>
                      </a:pPr>
                      <a:r>
                        <a:rPr sz="1100" spc="10">
                          <a:solidFill>
                            <a:srgbClr val="3C3C3B"/>
                          </a:solidFill>
                          <a:latin typeface="Calibri"/>
                          <a:cs typeface="Calibri"/>
                        </a:rPr>
                        <a:t>OOS/Unavailable:</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None</a:t>
                      </a:r>
                      <a:r>
                        <a:rPr sz="1100" spc="-50">
                          <a:solidFill>
                            <a:srgbClr val="3C3C3B"/>
                          </a:solidFill>
                          <a:latin typeface="Calibri"/>
                          <a:cs typeface="Calibri"/>
                        </a:rPr>
                        <a:t> </a:t>
                      </a:r>
                      <a:r>
                        <a:rPr sz="1100" spc="20">
                          <a:solidFill>
                            <a:srgbClr val="3C3C3B"/>
                          </a:solidFill>
                          <a:latin typeface="Calibri"/>
                          <a:cs typeface="Calibri"/>
                        </a:rPr>
                        <a:t>displayed</a:t>
                      </a:r>
                      <a:endParaRPr sz="1100">
                        <a:latin typeface="Calibri"/>
                        <a:cs typeface="Calibri"/>
                      </a:endParaRPr>
                    </a:p>
                  </a:txBody>
                  <a:tcPr marL="0" marR="0" marT="0" marB="0"/>
                </a:tc>
                <a:tc>
                  <a:txBody>
                    <a:bodyPr/>
                    <a:lstStyle/>
                    <a:p>
                      <a:pPr marL="41275">
                        <a:lnSpc>
                          <a:spcPts val="1250"/>
                        </a:lnSpc>
                      </a:pPr>
                      <a:r>
                        <a:rPr sz="1100" u="sng" spc="10">
                          <a:solidFill>
                            <a:srgbClr val="3C3C3B"/>
                          </a:solidFill>
                          <a:uFill>
                            <a:solidFill>
                              <a:srgbClr val="3C3C3B"/>
                            </a:solidFill>
                          </a:uFill>
                          <a:latin typeface="Calibri"/>
                          <a:cs typeface="Calibri"/>
                        </a:rPr>
                        <a:t>alternatives</a:t>
                      </a:r>
                      <a:endParaRPr sz="1100">
                        <a:latin typeface="Calibri"/>
                        <a:cs typeface="Calibri"/>
                      </a:endParaRPr>
                    </a:p>
                  </a:txBody>
                  <a:tcPr marL="0" marR="0" marT="0" marB="0"/>
                </a:tc>
                <a:tc>
                  <a:txBody>
                    <a:bodyPr/>
                    <a:lstStyle/>
                    <a:p>
                      <a:pPr marL="41275">
                        <a:lnSpc>
                          <a:spcPts val="1250"/>
                        </a:lnSpc>
                      </a:pPr>
                      <a:r>
                        <a:rPr sz="1100" spc="10">
                          <a:solidFill>
                            <a:srgbClr val="3C3C3B"/>
                          </a:solidFill>
                          <a:latin typeface="Calibri"/>
                          <a:cs typeface="Calibri"/>
                        </a:rPr>
                        <a:t>alternatives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0"/>
                  </a:ext>
                </a:extLst>
              </a:tr>
              <a:tr h="177698">
                <a:tc>
                  <a:txBody>
                    <a:bodyPr/>
                    <a:lstStyle/>
                    <a:p>
                      <a:pPr>
                        <a:lnSpc>
                          <a:spcPct val="100000"/>
                        </a:lnSpc>
                      </a:pPr>
                      <a:endParaRPr sz="1000">
                        <a:latin typeface="Times New Roman"/>
                        <a:cs typeface="Times New Roman"/>
                      </a:endParaRPr>
                    </a:p>
                  </a:txBody>
                  <a:tcPr marL="0" marR="0" marT="0" marB="0"/>
                </a:tc>
                <a:tc>
                  <a:txBody>
                    <a:bodyPr/>
                    <a:lstStyle/>
                    <a:p>
                      <a:pPr marL="42545">
                        <a:lnSpc>
                          <a:spcPts val="1250"/>
                        </a:lnSpc>
                      </a:pPr>
                      <a:r>
                        <a:rPr sz="1100" spc="25">
                          <a:solidFill>
                            <a:srgbClr val="3C3C3B"/>
                          </a:solidFill>
                          <a:latin typeface="Calibri"/>
                          <a:cs typeface="Calibri"/>
                        </a:rPr>
                        <a:t>Flag,</a:t>
                      </a:r>
                      <a:r>
                        <a:rPr sz="1100" spc="-45">
                          <a:solidFill>
                            <a:srgbClr val="3C3C3B"/>
                          </a:solidFill>
                          <a:latin typeface="Calibri"/>
                          <a:cs typeface="Calibri"/>
                        </a:rPr>
                        <a:t> </a:t>
                      </a:r>
                      <a:r>
                        <a:rPr sz="1100" u="sng" spc="25">
                          <a:solidFill>
                            <a:srgbClr val="3C3C3B"/>
                          </a:solidFill>
                          <a:uFill>
                            <a:solidFill>
                              <a:srgbClr val="3C3C3B"/>
                            </a:solidFill>
                          </a:uFill>
                          <a:latin typeface="Calibri"/>
                          <a:cs typeface="Calibri"/>
                        </a:rPr>
                        <a:t>link</a:t>
                      </a:r>
                      <a:r>
                        <a:rPr sz="1100" u="sng" spc="-4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4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rest</a:t>
                      </a:r>
                      <a:r>
                        <a:rPr sz="1100" u="sng" spc="-4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of</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1"/>
                  </a:ext>
                </a:extLst>
              </a:tr>
              <a:tr h="220447">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42545">
                        <a:lnSpc>
                          <a:spcPts val="1250"/>
                        </a:lnSpc>
                      </a:pPr>
                      <a:r>
                        <a:rPr sz="1100" u="sng">
                          <a:solidFill>
                            <a:srgbClr val="3C3C3B"/>
                          </a:solidFill>
                          <a:uFill>
                            <a:solidFill>
                              <a:srgbClr val="3C3C3B"/>
                            </a:solidFill>
                          </a:uFill>
                          <a:latin typeface="Calibri"/>
                          <a:cs typeface="Calibri"/>
                        </a:rPr>
                        <a:t>shelf</a:t>
                      </a:r>
                      <a:r>
                        <a:rPr sz="1100">
                          <a:solidFill>
                            <a:srgbClr val="3C3C3B"/>
                          </a:solidFill>
                          <a:latin typeface="Calibri"/>
                          <a:cs typeface="Calibri"/>
                        </a:rPr>
                        <a:t>,</a:t>
                      </a:r>
                      <a:r>
                        <a:rPr sz="1100" spc="-50">
                          <a:solidFill>
                            <a:srgbClr val="3C3C3B"/>
                          </a:solidFill>
                          <a:latin typeface="Calibri"/>
                          <a:cs typeface="Calibri"/>
                        </a:rPr>
                        <a:t> </a:t>
                      </a:r>
                      <a:r>
                        <a:rPr sz="1100" spc="10">
                          <a:solidFill>
                            <a:srgbClr val="3C3C3B"/>
                          </a:solidFill>
                          <a:latin typeface="Calibri"/>
                          <a:cs typeface="Calibri"/>
                        </a:rPr>
                        <a:t>why</a:t>
                      </a:r>
                      <a:r>
                        <a:rPr sz="1100" spc="-45">
                          <a:solidFill>
                            <a:srgbClr val="3C3C3B"/>
                          </a:solidFill>
                          <a:latin typeface="Calibri"/>
                          <a:cs typeface="Calibri"/>
                        </a:rPr>
                        <a:t> </a:t>
                      </a:r>
                      <a:r>
                        <a:rPr sz="1100" spc="5">
                          <a:solidFill>
                            <a:srgbClr val="3C3C3B"/>
                          </a:solidFill>
                          <a:latin typeface="Calibri"/>
                          <a:cs typeface="Calibri"/>
                        </a:rPr>
                        <a:t>not</a:t>
                      </a:r>
                      <a:r>
                        <a:rPr sz="1100" spc="-45">
                          <a:solidFill>
                            <a:srgbClr val="3C3C3B"/>
                          </a:solidFill>
                          <a:latin typeface="Calibri"/>
                          <a:cs typeface="Calibri"/>
                        </a:rPr>
                        <a:t> </a:t>
                      </a:r>
                      <a:r>
                        <a:rPr sz="1100" spc="15">
                          <a:solidFill>
                            <a:srgbClr val="3C3C3B"/>
                          </a:solidFill>
                          <a:latin typeface="Calibri"/>
                          <a:cs typeface="Calibri"/>
                        </a:rPr>
                        <a:t>try</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extLst>
                  <a:ext uri="{0D108BD9-81ED-4DB2-BD59-A6C34878D82A}">
                    <a16:rowId xmlns:a16="http://schemas.microsoft.com/office/drawing/2014/main" val="10012"/>
                  </a:ext>
                </a:extLst>
              </a:tr>
              <a:tr h="107995">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9D9D9C"/>
                    </a:solidFill>
                  </a:tcPr>
                </a:tc>
                <a:extLst>
                  <a:ext uri="{0D108BD9-81ED-4DB2-BD59-A6C34878D82A}">
                    <a16:rowId xmlns:a16="http://schemas.microsoft.com/office/drawing/2014/main" val="10013"/>
                  </a:ext>
                </a:extLst>
              </a:tr>
              <a:tr h="262343">
                <a:tc>
                  <a:txBody>
                    <a:bodyPr/>
                    <a:lstStyle/>
                    <a:p>
                      <a:pPr marL="719455">
                        <a:lnSpc>
                          <a:spcPct val="100000"/>
                        </a:lnSpc>
                        <a:spcBef>
                          <a:spcPts val="590"/>
                        </a:spcBef>
                      </a:pPr>
                      <a:r>
                        <a:rPr sz="1100">
                          <a:solidFill>
                            <a:srgbClr val="3C3C3B"/>
                          </a:solidFill>
                          <a:latin typeface="Calibri"/>
                          <a:cs typeface="Calibri"/>
                        </a:rPr>
                        <a:t>Parity,</a:t>
                      </a:r>
                      <a:r>
                        <a:rPr sz="1100" spc="-40">
                          <a:solidFill>
                            <a:srgbClr val="3C3C3B"/>
                          </a:solidFill>
                          <a:latin typeface="Calibri"/>
                          <a:cs typeface="Calibri"/>
                        </a:rPr>
                        <a:t> </a:t>
                      </a:r>
                      <a:r>
                        <a:rPr sz="1100" spc="-15">
                          <a:solidFill>
                            <a:srgbClr val="3C3C3B"/>
                          </a:solidFill>
                          <a:latin typeface="Calibri"/>
                          <a:cs typeface="Calibri"/>
                        </a:rPr>
                        <a:t>2</a:t>
                      </a:r>
                      <a:r>
                        <a:rPr sz="1100" spc="-40">
                          <a:solidFill>
                            <a:srgbClr val="3C3C3B"/>
                          </a:solidFill>
                          <a:latin typeface="Calibri"/>
                          <a:cs typeface="Calibri"/>
                        </a:rPr>
                        <a:t> </a:t>
                      </a:r>
                      <a:r>
                        <a:rPr sz="1100" spc="10">
                          <a:solidFill>
                            <a:srgbClr val="3C3C3B"/>
                          </a:solidFill>
                          <a:latin typeface="Calibri"/>
                          <a:cs typeface="Calibri"/>
                        </a:rPr>
                        <a:t>per</a:t>
                      </a:r>
                      <a:r>
                        <a:rPr sz="1100" spc="-40">
                          <a:solidFill>
                            <a:srgbClr val="3C3C3B"/>
                          </a:solidFill>
                          <a:latin typeface="Calibri"/>
                          <a:cs typeface="Calibri"/>
                        </a:rPr>
                        <a:t> </a:t>
                      </a:r>
                      <a:r>
                        <a:rPr sz="1100" spc="-10">
                          <a:solidFill>
                            <a:srgbClr val="3C3C3B"/>
                          </a:solidFill>
                          <a:latin typeface="Calibri"/>
                          <a:cs typeface="Calibri"/>
                        </a:rPr>
                        <a:t>row;</a:t>
                      </a:r>
                      <a:endParaRPr sz="1100">
                        <a:latin typeface="Calibri"/>
                        <a:cs typeface="Calibri"/>
                      </a:endParaRPr>
                    </a:p>
                  </a:txBody>
                  <a:tcPr marL="0" marR="0" marT="74930" marB="0"/>
                </a:tc>
                <a:tc>
                  <a:txBody>
                    <a:bodyPr/>
                    <a:lstStyle/>
                    <a:p>
                      <a:pPr marL="42545">
                        <a:lnSpc>
                          <a:spcPct val="100000"/>
                        </a:lnSpc>
                        <a:spcBef>
                          <a:spcPts val="595"/>
                        </a:spcBef>
                      </a:pPr>
                      <a:r>
                        <a:rPr sz="1100" spc="-5">
                          <a:solidFill>
                            <a:srgbClr val="3C3C3B"/>
                          </a:solidFill>
                          <a:latin typeface="Calibri"/>
                          <a:cs typeface="Calibri"/>
                        </a:rPr>
                        <a:t>Multiple</a:t>
                      </a:r>
                      <a:r>
                        <a:rPr sz="1100" spc="-45">
                          <a:solidFill>
                            <a:srgbClr val="3C3C3B"/>
                          </a:solidFill>
                          <a:latin typeface="Calibri"/>
                          <a:cs typeface="Calibri"/>
                        </a:rPr>
                        <a:t> </a:t>
                      </a:r>
                      <a:r>
                        <a:rPr sz="1100" spc="20">
                          <a:solidFill>
                            <a:srgbClr val="3C3C3B"/>
                          </a:solidFill>
                          <a:latin typeface="Calibri"/>
                          <a:cs typeface="Calibri"/>
                        </a:rPr>
                        <a:t>add,</a:t>
                      </a:r>
                      <a:r>
                        <a:rPr sz="1100" spc="-45">
                          <a:solidFill>
                            <a:srgbClr val="3C3C3B"/>
                          </a:solidFill>
                          <a:latin typeface="Calibri"/>
                          <a:cs typeface="Calibri"/>
                        </a:rPr>
                        <a:t> </a:t>
                      </a:r>
                      <a:r>
                        <a:rPr sz="1100" spc="15">
                          <a:solidFill>
                            <a:srgbClr val="3C3C3B"/>
                          </a:solidFill>
                          <a:latin typeface="Calibri"/>
                          <a:cs typeface="Calibri"/>
                        </a:rPr>
                        <a:t>promo</a:t>
                      </a:r>
                      <a:endParaRPr sz="1100">
                        <a:latin typeface="Calibri"/>
                        <a:cs typeface="Calibri"/>
                      </a:endParaRPr>
                    </a:p>
                  </a:txBody>
                  <a:tcPr marL="0" marR="0" marT="75565" marB="0"/>
                </a:tc>
                <a:tc>
                  <a:txBody>
                    <a:bodyPr/>
                    <a:lstStyle/>
                    <a:p>
                      <a:pPr>
                        <a:lnSpc>
                          <a:spcPct val="100000"/>
                        </a:lnSpc>
                        <a:spcBef>
                          <a:spcPts val="595"/>
                        </a:spcBef>
                      </a:pPr>
                      <a:r>
                        <a:rPr sz="1100" spc="-5">
                          <a:solidFill>
                            <a:srgbClr val="3C3C3B"/>
                          </a:solidFill>
                          <a:latin typeface="Calibri"/>
                          <a:cs typeface="Calibri"/>
                        </a:rPr>
                        <a:t>Multiple</a:t>
                      </a:r>
                      <a:r>
                        <a:rPr sz="1100" spc="-55">
                          <a:solidFill>
                            <a:srgbClr val="3C3C3B"/>
                          </a:solidFill>
                          <a:latin typeface="Calibri"/>
                          <a:cs typeface="Calibri"/>
                        </a:rPr>
                        <a:t> </a:t>
                      </a:r>
                      <a:r>
                        <a:rPr sz="1100" spc="20">
                          <a:solidFill>
                            <a:srgbClr val="3C3C3B"/>
                          </a:solidFill>
                          <a:latin typeface="Calibri"/>
                          <a:cs typeface="Calibri"/>
                        </a:rPr>
                        <a:t>add,</a:t>
                      </a:r>
                      <a:endParaRPr sz="1100">
                        <a:latin typeface="Calibri"/>
                        <a:cs typeface="Calibri"/>
                      </a:endParaRPr>
                    </a:p>
                  </a:txBody>
                  <a:tcPr marL="0" marR="0" marT="75565" marB="0"/>
                </a:tc>
                <a:tc>
                  <a:txBody>
                    <a:bodyPr/>
                    <a:lstStyle/>
                    <a:p>
                      <a:pPr>
                        <a:lnSpc>
                          <a:spcPct val="100000"/>
                        </a:lnSpc>
                        <a:spcBef>
                          <a:spcPts val="595"/>
                        </a:spcBef>
                      </a:pPr>
                      <a:r>
                        <a:rPr sz="1100" spc="-5">
                          <a:solidFill>
                            <a:srgbClr val="3C3C3B"/>
                          </a:solidFill>
                          <a:latin typeface="Calibri"/>
                          <a:cs typeface="Calibri"/>
                        </a:rPr>
                        <a:t>Multiple</a:t>
                      </a:r>
                      <a:r>
                        <a:rPr sz="1100" spc="-55">
                          <a:solidFill>
                            <a:srgbClr val="3C3C3B"/>
                          </a:solidFill>
                          <a:latin typeface="Calibri"/>
                          <a:cs typeface="Calibri"/>
                        </a:rPr>
                        <a:t> </a:t>
                      </a:r>
                      <a:r>
                        <a:rPr sz="1100" spc="20">
                          <a:solidFill>
                            <a:srgbClr val="3C3C3B"/>
                          </a:solidFill>
                          <a:latin typeface="Calibri"/>
                          <a:cs typeface="Calibri"/>
                        </a:rPr>
                        <a:t>add,</a:t>
                      </a:r>
                      <a:endParaRPr sz="1100">
                        <a:latin typeface="Calibri"/>
                        <a:cs typeface="Calibri"/>
                      </a:endParaRPr>
                    </a:p>
                  </a:txBody>
                  <a:tcPr marL="0" marR="0" marT="75565" marB="0"/>
                </a:tc>
                <a:tc>
                  <a:txBody>
                    <a:bodyPr/>
                    <a:lstStyle/>
                    <a:p>
                      <a:pPr marL="41275">
                        <a:lnSpc>
                          <a:spcPct val="100000"/>
                        </a:lnSpc>
                        <a:spcBef>
                          <a:spcPts val="595"/>
                        </a:spcBef>
                      </a:pPr>
                      <a:r>
                        <a:rPr sz="1100" spc="5">
                          <a:solidFill>
                            <a:srgbClr val="3C3C3B"/>
                          </a:solidFill>
                          <a:latin typeface="Calibri"/>
                          <a:cs typeface="Calibri"/>
                        </a:rPr>
                        <a:t>App</a:t>
                      </a:r>
                      <a:r>
                        <a:rPr sz="1100" spc="-50">
                          <a:solidFill>
                            <a:srgbClr val="3C3C3B"/>
                          </a:solidFill>
                          <a:latin typeface="Calibri"/>
                          <a:cs typeface="Calibri"/>
                        </a:rPr>
                        <a:t> </a:t>
                      </a:r>
                      <a:r>
                        <a:rPr sz="1100" spc="15">
                          <a:solidFill>
                            <a:srgbClr val="3C3C3B"/>
                          </a:solidFill>
                          <a:latin typeface="Calibri"/>
                          <a:cs typeface="Calibri"/>
                        </a:rPr>
                        <a:t>switched</a:t>
                      </a:r>
                      <a:r>
                        <a:rPr sz="1100" spc="-50">
                          <a:solidFill>
                            <a:srgbClr val="3C3C3B"/>
                          </a:solidFill>
                          <a:latin typeface="Calibri"/>
                          <a:cs typeface="Calibri"/>
                        </a:rPr>
                        <a:t> </a:t>
                      </a:r>
                      <a:r>
                        <a:rPr sz="1100" spc="-10">
                          <a:solidFill>
                            <a:srgbClr val="3C3C3B"/>
                          </a:solidFill>
                          <a:latin typeface="Calibri"/>
                          <a:cs typeface="Calibri"/>
                        </a:rPr>
                        <a:t>off</a:t>
                      </a:r>
                      <a:endParaRPr sz="1100">
                        <a:latin typeface="Calibri"/>
                        <a:cs typeface="Calibri"/>
                      </a:endParaRPr>
                    </a:p>
                  </a:txBody>
                  <a:tcPr marL="0" marR="0" marT="75565" marB="0"/>
                </a:tc>
                <a:tc>
                  <a:txBody>
                    <a:bodyPr/>
                    <a:lstStyle/>
                    <a:p>
                      <a:pPr marL="41275">
                        <a:lnSpc>
                          <a:spcPct val="100000"/>
                        </a:lnSpc>
                        <a:spcBef>
                          <a:spcPts val="595"/>
                        </a:spcBef>
                      </a:pPr>
                      <a:r>
                        <a:rPr sz="1100" spc="-5">
                          <a:solidFill>
                            <a:srgbClr val="3C3C3B"/>
                          </a:solidFill>
                          <a:latin typeface="Calibri"/>
                          <a:cs typeface="Calibri"/>
                        </a:rPr>
                        <a:t>Multiple</a:t>
                      </a:r>
                      <a:r>
                        <a:rPr sz="1100" spc="-45">
                          <a:solidFill>
                            <a:srgbClr val="3C3C3B"/>
                          </a:solidFill>
                          <a:latin typeface="Calibri"/>
                          <a:cs typeface="Calibri"/>
                        </a:rPr>
                        <a:t> </a:t>
                      </a:r>
                      <a:r>
                        <a:rPr sz="1100" spc="20">
                          <a:solidFill>
                            <a:srgbClr val="3C3C3B"/>
                          </a:solidFill>
                          <a:latin typeface="Calibri"/>
                          <a:cs typeface="Calibri"/>
                        </a:rPr>
                        <a:t>add,</a:t>
                      </a:r>
                      <a:r>
                        <a:rPr sz="1100" spc="-45">
                          <a:solidFill>
                            <a:srgbClr val="3C3C3B"/>
                          </a:solidFill>
                          <a:latin typeface="Calibri"/>
                          <a:cs typeface="Calibri"/>
                        </a:rPr>
                        <a:t> </a:t>
                      </a:r>
                      <a:r>
                        <a:rPr sz="1100" spc="15">
                          <a:solidFill>
                            <a:srgbClr val="3C3C3B"/>
                          </a:solidFill>
                          <a:latin typeface="Calibri"/>
                          <a:cs typeface="Calibri"/>
                        </a:rPr>
                        <a:t>promo</a:t>
                      </a:r>
                      <a:endParaRPr sz="1100">
                        <a:latin typeface="Calibri"/>
                        <a:cs typeface="Calibri"/>
                      </a:endParaRPr>
                    </a:p>
                  </a:txBody>
                  <a:tcPr marL="0" marR="0" marT="75565" marB="0"/>
                </a:tc>
                <a:tc>
                  <a:txBody>
                    <a:bodyPr/>
                    <a:lstStyle/>
                    <a:p>
                      <a:pPr marL="45085">
                        <a:lnSpc>
                          <a:spcPct val="100000"/>
                        </a:lnSpc>
                        <a:spcBef>
                          <a:spcPts val="595"/>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5565" marB="0"/>
                </a:tc>
                <a:tc>
                  <a:txBody>
                    <a:bodyPr/>
                    <a:lstStyle/>
                    <a:p>
                      <a:pPr>
                        <a:lnSpc>
                          <a:spcPct val="100000"/>
                        </a:lnSpc>
                        <a:spcBef>
                          <a:spcPts val="595"/>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5565" marB="0"/>
                </a:tc>
                <a:tc>
                  <a:txBody>
                    <a:bodyPr/>
                    <a:lstStyle/>
                    <a:p>
                      <a:pPr marL="165100">
                        <a:lnSpc>
                          <a:spcPct val="100000"/>
                        </a:lnSpc>
                        <a:spcBef>
                          <a:spcPts val="595"/>
                        </a:spcBef>
                      </a:pPr>
                      <a:r>
                        <a:rPr sz="1100" spc="10">
                          <a:solidFill>
                            <a:srgbClr val="3C3C3B"/>
                          </a:solidFill>
                          <a:latin typeface="Calibri"/>
                          <a:cs typeface="Calibri"/>
                        </a:rPr>
                        <a:t>Parity</a:t>
                      </a:r>
                      <a:endParaRPr sz="1100">
                        <a:latin typeface="Calibri"/>
                        <a:cs typeface="Calibri"/>
                      </a:endParaRPr>
                    </a:p>
                  </a:txBody>
                  <a:tcPr marL="0" marR="0" marT="75565" marB="0"/>
                </a:tc>
                <a:tc>
                  <a:txBody>
                    <a:bodyPr/>
                    <a:lstStyle/>
                    <a:p>
                      <a:pPr>
                        <a:lnSpc>
                          <a:spcPct val="100000"/>
                        </a:lnSpc>
                        <a:spcBef>
                          <a:spcPts val="595"/>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5565" marB="0"/>
                </a:tc>
                <a:extLst>
                  <a:ext uri="{0D108BD9-81ED-4DB2-BD59-A6C34878D82A}">
                    <a16:rowId xmlns:a16="http://schemas.microsoft.com/office/drawing/2014/main" val="10014"/>
                  </a:ext>
                </a:extLst>
              </a:tr>
              <a:tr h="173888">
                <a:tc>
                  <a:txBody>
                    <a:bodyPr/>
                    <a:lstStyle/>
                    <a:p>
                      <a:pPr marL="719455">
                        <a:lnSpc>
                          <a:spcPts val="1250"/>
                        </a:lnSpc>
                      </a:pPr>
                      <a:r>
                        <a:rPr sz="1100" spc="5">
                          <a:solidFill>
                            <a:srgbClr val="3C3C3B"/>
                          </a:solidFill>
                          <a:latin typeface="Calibri"/>
                          <a:cs typeface="Calibri"/>
                        </a:rPr>
                        <a:t>OOS/U:</a:t>
                      </a:r>
                      <a:r>
                        <a:rPr sz="1100" spc="-55">
                          <a:solidFill>
                            <a:srgbClr val="3C3C3B"/>
                          </a:solidFill>
                          <a:latin typeface="Calibri"/>
                          <a:cs typeface="Calibri"/>
                        </a:rPr>
                        <a:t> </a:t>
                      </a:r>
                      <a:r>
                        <a:rPr sz="1100">
                          <a:solidFill>
                            <a:srgbClr val="3C3C3B"/>
                          </a:solidFill>
                          <a:latin typeface="Calibri"/>
                          <a:cs typeface="Calibri"/>
                        </a:rPr>
                        <a:t>Alternative</a:t>
                      </a:r>
                      <a:endParaRPr sz="1100">
                        <a:latin typeface="Calibri"/>
                        <a:cs typeface="Calibri"/>
                      </a:endParaRPr>
                    </a:p>
                  </a:txBody>
                  <a:tcPr marL="0" marR="0" marT="0" marB="0"/>
                </a:tc>
                <a:tc>
                  <a:txBody>
                    <a:bodyPr/>
                    <a:lstStyle/>
                    <a:p>
                      <a:pPr marL="42545">
                        <a:lnSpc>
                          <a:spcPts val="1250"/>
                        </a:lnSpc>
                      </a:pPr>
                      <a:r>
                        <a:rPr sz="1100" spc="10">
                          <a:solidFill>
                            <a:srgbClr val="3C3C3B"/>
                          </a:solidFill>
                          <a:latin typeface="Calibri"/>
                          <a:cs typeface="Calibri"/>
                        </a:rPr>
                        <a:t>details,</a:t>
                      </a:r>
                      <a:r>
                        <a:rPr sz="1100" spc="-60">
                          <a:solidFill>
                            <a:srgbClr val="3C3C3B"/>
                          </a:solidFill>
                          <a:latin typeface="Calibri"/>
                          <a:cs typeface="Calibri"/>
                        </a:rPr>
                        <a:t> </a:t>
                      </a:r>
                      <a:r>
                        <a:rPr sz="1100" spc="15">
                          <a:solidFill>
                            <a:srgbClr val="3C3C3B"/>
                          </a:solidFill>
                          <a:latin typeface="Calibri"/>
                          <a:cs typeface="Calibri"/>
                        </a:rPr>
                        <a:t>limited</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promo</a:t>
                      </a:r>
                      <a:r>
                        <a:rPr sz="1100" spc="-50">
                          <a:solidFill>
                            <a:srgbClr val="3C3C3B"/>
                          </a:solidFill>
                          <a:latin typeface="Calibri"/>
                          <a:cs typeface="Calibri"/>
                        </a:rPr>
                        <a:t> </a:t>
                      </a:r>
                      <a:r>
                        <a:rPr sz="1100" spc="10">
                          <a:solidFill>
                            <a:srgbClr val="3C3C3B"/>
                          </a:solidFill>
                          <a:latin typeface="Calibri"/>
                          <a:cs typeface="Calibri"/>
                        </a:rPr>
                        <a:t>details,</a:t>
                      </a:r>
                      <a:r>
                        <a:rPr sz="1100" spc="-45">
                          <a:solidFill>
                            <a:srgbClr val="3C3C3B"/>
                          </a:solidFill>
                          <a:latin typeface="Calibri"/>
                          <a:cs typeface="Calibri"/>
                        </a:rPr>
                        <a:t> </a:t>
                      </a:r>
                      <a:r>
                        <a:rPr sz="1100" spc="10">
                          <a:solidFill>
                            <a:srgbClr val="3C3C3B"/>
                          </a:solidFill>
                          <a:latin typeface="Calibri"/>
                          <a:cs typeface="Calibri"/>
                        </a:rPr>
                        <a:t>dietary</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promo</a:t>
                      </a:r>
                      <a:r>
                        <a:rPr sz="1100" spc="-50">
                          <a:solidFill>
                            <a:srgbClr val="3C3C3B"/>
                          </a:solidFill>
                          <a:latin typeface="Calibri"/>
                          <a:cs typeface="Calibri"/>
                        </a:rPr>
                        <a:t> </a:t>
                      </a:r>
                      <a:r>
                        <a:rPr sz="1100" spc="10">
                          <a:solidFill>
                            <a:srgbClr val="3C3C3B"/>
                          </a:solidFill>
                          <a:latin typeface="Calibri"/>
                          <a:cs typeface="Calibri"/>
                        </a:rPr>
                        <a:t>details,</a:t>
                      </a:r>
                      <a:r>
                        <a:rPr sz="1100" spc="-45">
                          <a:solidFill>
                            <a:srgbClr val="3C3C3B"/>
                          </a:solidFill>
                          <a:latin typeface="Calibri"/>
                          <a:cs typeface="Calibri"/>
                        </a:rPr>
                        <a:t> </a:t>
                      </a:r>
                      <a:r>
                        <a:rPr sz="1100" spc="10">
                          <a:solidFill>
                            <a:srgbClr val="3C3C3B"/>
                          </a:solidFill>
                          <a:latin typeface="Calibri"/>
                          <a:cs typeface="Calibri"/>
                        </a:rPr>
                        <a:t>dietary</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41275">
                        <a:lnSpc>
                          <a:spcPts val="1250"/>
                        </a:lnSpc>
                      </a:pPr>
                      <a:r>
                        <a:rPr sz="1100" spc="10">
                          <a:solidFill>
                            <a:srgbClr val="3C3C3B"/>
                          </a:solidFill>
                          <a:latin typeface="Calibri"/>
                          <a:cs typeface="Calibri"/>
                        </a:rPr>
                        <a:t>details,</a:t>
                      </a:r>
                      <a:r>
                        <a:rPr sz="1100" spc="-45">
                          <a:solidFill>
                            <a:srgbClr val="3C3C3B"/>
                          </a:solidFill>
                          <a:latin typeface="Calibri"/>
                          <a:cs typeface="Calibri"/>
                        </a:rPr>
                        <a:t> </a:t>
                      </a:r>
                      <a:r>
                        <a:rPr sz="1100" spc="5">
                          <a:solidFill>
                            <a:srgbClr val="3C3C3B"/>
                          </a:solidFill>
                          <a:latin typeface="Calibri"/>
                          <a:cs typeface="Calibri"/>
                        </a:rPr>
                        <a:t>rating,</a:t>
                      </a:r>
                      <a:r>
                        <a:rPr sz="1100" spc="-45">
                          <a:solidFill>
                            <a:srgbClr val="3C3C3B"/>
                          </a:solidFill>
                          <a:latin typeface="Calibri"/>
                          <a:cs typeface="Calibri"/>
                        </a:rPr>
                        <a:t> </a:t>
                      </a:r>
                      <a:r>
                        <a:rPr sz="1100" spc="30">
                          <a:solidFill>
                            <a:srgbClr val="3C3C3B"/>
                          </a:solidFill>
                          <a:latin typeface="Calibri"/>
                          <a:cs typeface="Calibri"/>
                        </a:rPr>
                        <a:t>add</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5"/>
                  </a:ext>
                </a:extLst>
              </a:tr>
              <a:tr h="177907">
                <a:tc>
                  <a:txBody>
                    <a:bodyPr/>
                    <a:lstStyle/>
                    <a:p>
                      <a:pPr marR="381635" algn="ctr">
                        <a:lnSpc>
                          <a:spcPts val="1250"/>
                        </a:lnSpc>
                      </a:pPr>
                      <a:r>
                        <a:rPr sz="1100" spc="25">
                          <a:solidFill>
                            <a:srgbClr val="3C3C3B"/>
                          </a:solidFill>
                          <a:latin typeface="Calibri"/>
                          <a:cs typeface="Calibri"/>
                        </a:rPr>
                        <a:t>link</a:t>
                      </a:r>
                      <a:endParaRPr sz="1100">
                        <a:latin typeface="Calibri"/>
                        <a:cs typeface="Calibri"/>
                      </a:endParaRPr>
                    </a:p>
                  </a:txBody>
                  <a:tcPr marL="0" marR="0" marT="0" marB="0"/>
                </a:tc>
                <a:tc>
                  <a:txBody>
                    <a:bodyPr/>
                    <a:lstStyle/>
                    <a:p>
                      <a:pPr marL="42545">
                        <a:lnSpc>
                          <a:spcPts val="1250"/>
                        </a:lnSpc>
                      </a:pPr>
                      <a:r>
                        <a:rPr sz="1100" spc="15">
                          <a:solidFill>
                            <a:srgbClr val="3C3C3B"/>
                          </a:solidFill>
                          <a:latin typeface="Calibri"/>
                          <a:cs typeface="Calibri"/>
                        </a:rPr>
                        <a:t>iconography</a:t>
                      </a:r>
                      <a:r>
                        <a:rPr sz="1100" spc="-55">
                          <a:solidFill>
                            <a:srgbClr val="3C3C3B"/>
                          </a:solidFill>
                          <a:latin typeface="Calibri"/>
                          <a:cs typeface="Calibri"/>
                        </a:rPr>
                        <a:t> </a:t>
                      </a:r>
                      <a:r>
                        <a:rPr sz="1100" spc="10">
                          <a:solidFill>
                            <a:srgbClr val="3C3C3B"/>
                          </a:solidFill>
                          <a:latin typeface="Calibri"/>
                          <a:cs typeface="Calibri"/>
                        </a:rPr>
                        <a:t>only;</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profile</a:t>
                      </a:r>
                      <a:r>
                        <a:rPr sz="1100" spc="-45">
                          <a:solidFill>
                            <a:srgbClr val="3C3C3B"/>
                          </a:solidFill>
                          <a:latin typeface="Calibri"/>
                          <a:cs typeface="Calibri"/>
                        </a:rPr>
                        <a:t> </a:t>
                      </a:r>
                      <a:r>
                        <a:rPr sz="1100" spc="10">
                          <a:solidFill>
                            <a:srgbClr val="3C3C3B"/>
                          </a:solidFill>
                          <a:latin typeface="Calibri"/>
                          <a:cs typeface="Calibri"/>
                        </a:rPr>
                        <a:t>warning;</a:t>
                      </a:r>
                      <a:r>
                        <a:rPr sz="1100" spc="-40">
                          <a:solidFill>
                            <a:srgbClr val="3C3C3B"/>
                          </a:solidFill>
                          <a:latin typeface="Calibri"/>
                          <a:cs typeface="Calibri"/>
                        </a:rPr>
                        <a:t> </a:t>
                      </a:r>
                      <a:r>
                        <a:rPr sz="1100" spc="10">
                          <a:solidFill>
                            <a:srgbClr val="3C3C3B"/>
                          </a:solidFill>
                          <a:latin typeface="Calibri"/>
                          <a:cs typeface="Calibri"/>
                        </a:rPr>
                        <a:t>OOS/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41275">
                        <a:lnSpc>
                          <a:spcPts val="1250"/>
                        </a:lnSpc>
                      </a:pPr>
                      <a:r>
                        <a:rPr sz="1100">
                          <a:solidFill>
                            <a:srgbClr val="3C3C3B"/>
                          </a:solidFill>
                          <a:latin typeface="Calibri"/>
                          <a:cs typeface="Calibri"/>
                        </a:rPr>
                        <a:t>to</a:t>
                      </a:r>
                      <a:r>
                        <a:rPr sz="1100" spc="-45">
                          <a:solidFill>
                            <a:srgbClr val="3C3C3B"/>
                          </a:solidFill>
                          <a:latin typeface="Calibri"/>
                          <a:cs typeface="Calibri"/>
                        </a:rPr>
                        <a:t> </a:t>
                      </a:r>
                      <a:r>
                        <a:rPr sz="1100">
                          <a:solidFill>
                            <a:srgbClr val="3C3C3B"/>
                          </a:solidFill>
                          <a:latin typeface="Calibri"/>
                          <a:cs typeface="Calibri"/>
                        </a:rPr>
                        <a:t>favourites;</a:t>
                      </a:r>
                      <a:r>
                        <a:rPr sz="1100" spc="-40">
                          <a:solidFill>
                            <a:srgbClr val="3C3C3B"/>
                          </a:solidFill>
                          <a:latin typeface="Calibri"/>
                          <a:cs typeface="Calibri"/>
                        </a:rPr>
                        <a:t> </a:t>
                      </a:r>
                      <a:r>
                        <a:rPr sz="1100" spc="10">
                          <a:solidFill>
                            <a:srgbClr val="3C3C3B"/>
                          </a:solidFill>
                          <a:latin typeface="Calibri"/>
                          <a:cs typeface="Calibri"/>
                        </a:rPr>
                        <a:t>OOS/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6"/>
                  </a:ext>
                </a:extLst>
              </a:tr>
              <a:tr h="220435">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42545">
                        <a:lnSpc>
                          <a:spcPts val="1250"/>
                        </a:lnSpc>
                      </a:pPr>
                      <a:r>
                        <a:rPr sz="1100" spc="5">
                          <a:solidFill>
                            <a:srgbClr val="3C3C3B"/>
                          </a:solidFill>
                          <a:latin typeface="Calibri"/>
                          <a:cs typeface="Calibri"/>
                        </a:rPr>
                        <a:t>OOS/U:</a:t>
                      </a:r>
                      <a:r>
                        <a:rPr sz="1100" spc="-55">
                          <a:solidFill>
                            <a:srgbClr val="3C3C3B"/>
                          </a:solidFill>
                          <a:latin typeface="Calibri"/>
                          <a:cs typeface="Calibri"/>
                        </a:rPr>
                        <a:t> </a:t>
                      </a:r>
                      <a:r>
                        <a:rPr sz="1100" spc="30">
                          <a:solidFill>
                            <a:srgbClr val="3C3C3B"/>
                          </a:solidFill>
                          <a:latin typeface="Calibri"/>
                          <a:cs typeface="Calibri"/>
                        </a:rPr>
                        <a:t>Flag</a:t>
                      </a:r>
                      <a:r>
                        <a:rPr sz="1100" spc="-50">
                          <a:solidFill>
                            <a:srgbClr val="3C3C3B"/>
                          </a:solidFill>
                          <a:latin typeface="Calibri"/>
                          <a:cs typeface="Calibri"/>
                        </a:rPr>
                        <a:t> </a:t>
                      </a:r>
                      <a:r>
                        <a:rPr sz="1100" spc="20">
                          <a:solidFill>
                            <a:srgbClr val="3C3C3B"/>
                          </a:solidFill>
                          <a:latin typeface="Calibri"/>
                          <a:cs typeface="Calibri"/>
                        </a:rPr>
                        <a:t>only</a:t>
                      </a:r>
                      <a:endParaRPr sz="1100">
                        <a:latin typeface="Calibri"/>
                        <a:cs typeface="Calibri"/>
                      </a:endParaRPr>
                    </a:p>
                  </a:txBody>
                  <a:tcPr marL="0" marR="0" marT="0" marB="0">
                    <a:lnB w="3175">
                      <a:solidFill>
                        <a:srgbClr val="3C3C3B"/>
                      </a:solidFill>
                      <a:prstDash val="solid"/>
                    </a:lnB>
                  </a:tcPr>
                </a:tc>
                <a:tc>
                  <a:txBody>
                    <a:bodyPr/>
                    <a:lstStyle/>
                    <a:p>
                      <a:pPr>
                        <a:lnSpc>
                          <a:spcPts val="1250"/>
                        </a:lnSpc>
                      </a:pPr>
                      <a:r>
                        <a:rPr sz="1100" spc="15">
                          <a:solidFill>
                            <a:srgbClr val="3C3C3B"/>
                          </a:solidFill>
                          <a:latin typeface="Calibri"/>
                          <a:cs typeface="Calibri"/>
                        </a:rPr>
                        <a:t>Unavailable:</a:t>
                      </a:r>
                      <a:r>
                        <a:rPr sz="1100" spc="-60">
                          <a:solidFill>
                            <a:srgbClr val="3C3C3B"/>
                          </a:solidFill>
                          <a:latin typeface="Calibri"/>
                          <a:cs typeface="Calibri"/>
                        </a:rPr>
                        <a:t> </a:t>
                      </a:r>
                      <a:r>
                        <a:rPr sz="1100" spc="5">
                          <a:solidFill>
                            <a:srgbClr val="3C3C3B"/>
                          </a:solidFill>
                          <a:latin typeface="Calibri"/>
                          <a:cs typeface="Calibri"/>
                        </a:rPr>
                        <a:t>None</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41275">
                        <a:lnSpc>
                          <a:spcPts val="1250"/>
                        </a:lnSpc>
                      </a:pPr>
                      <a:r>
                        <a:rPr sz="1100" spc="15">
                          <a:solidFill>
                            <a:srgbClr val="3C3C3B"/>
                          </a:solidFill>
                          <a:latin typeface="Calibri"/>
                          <a:cs typeface="Calibri"/>
                        </a:rPr>
                        <a:t>Unavailable:</a:t>
                      </a:r>
                      <a:r>
                        <a:rPr sz="1100" spc="-60">
                          <a:solidFill>
                            <a:srgbClr val="3C3C3B"/>
                          </a:solidFill>
                          <a:latin typeface="Calibri"/>
                          <a:cs typeface="Calibri"/>
                        </a:rPr>
                        <a:t> </a:t>
                      </a:r>
                      <a:r>
                        <a:rPr sz="1100" spc="5">
                          <a:solidFill>
                            <a:srgbClr val="3C3C3B"/>
                          </a:solidFill>
                          <a:latin typeface="Calibri"/>
                          <a:cs typeface="Calibri"/>
                        </a:rPr>
                        <a:t>None</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extLst>
                  <a:ext uri="{0D108BD9-81ED-4DB2-BD59-A6C34878D82A}">
                    <a16:rowId xmlns:a16="http://schemas.microsoft.com/office/drawing/2014/main" val="10017"/>
                  </a:ext>
                </a:extLst>
              </a:tr>
            </a:tbl>
          </a:graphicData>
        </a:graphic>
      </p:graphicFrame>
      <p:sp>
        <p:nvSpPr>
          <p:cNvPr id="7" name="object 7"/>
          <p:cNvSpPr/>
          <p:nvPr/>
        </p:nvSpPr>
        <p:spPr>
          <a:xfrm>
            <a:off x="13395173" y="1188009"/>
            <a:ext cx="635" cy="72390"/>
          </a:xfrm>
          <a:custGeom>
            <a:avLst/>
            <a:gdLst/>
            <a:ahLst/>
            <a:cxnLst/>
            <a:rect l="l" t="t" r="r" b="b"/>
            <a:pathLst>
              <a:path w="634" h="72390">
                <a:moveTo>
                  <a:pt x="12" y="0"/>
                </a:moveTo>
                <a:lnTo>
                  <a:pt x="0" y="71996"/>
                </a:lnTo>
                <a:lnTo>
                  <a:pt x="12" y="0"/>
                </a:lnTo>
                <a:close/>
              </a:path>
            </a:pathLst>
          </a:custGeom>
          <a:solidFill>
            <a:srgbClr val="F39200"/>
          </a:solidFill>
        </p:spPr>
        <p:txBody>
          <a:bodyPr wrap="square" lIns="0" tIns="0" rIns="0" bIns="0" rtlCol="0"/>
          <a:lstStyle/>
          <a:p>
            <a:endParaRPr/>
          </a:p>
        </p:txBody>
      </p:sp>
      <p:sp>
        <p:nvSpPr>
          <p:cNvPr id="8" name="object 8"/>
          <p:cNvSpPr/>
          <p:nvPr/>
        </p:nvSpPr>
        <p:spPr>
          <a:xfrm>
            <a:off x="3819169" y="3379051"/>
            <a:ext cx="635" cy="72390"/>
          </a:xfrm>
          <a:custGeom>
            <a:avLst/>
            <a:gdLst/>
            <a:ahLst/>
            <a:cxnLst/>
            <a:rect l="l" t="t" r="r" b="b"/>
            <a:pathLst>
              <a:path w="635" h="72389">
                <a:moveTo>
                  <a:pt x="12" y="0"/>
                </a:moveTo>
                <a:lnTo>
                  <a:pt x="0" y="71996"/>
                </a:lnTo>
                <a:lnTo>
                  <a:pt x="12" y="0"/>
                </a:lnTo>
                <a:close/>
              </a:path>
            </a:pathLst>
          </a:custGeom>
          <a:solidFill>
            <a:srgbClr val="F39200"/>
          </a:solidFill>
        </p:spPr>
        <p:txBody>
          <a:bodyPr wrap="square" lIns="0" tIns="0" rIns="0" bIns="0" rtlCol="0"/>
          <a:lstStyle/>
          <a:p>
            <a:endParaRPr/>
          </a:p>
        </p:txBody>
      </p:sp>
      <p:pic>
        <p:nvPicPr>
          <p:cNvPr id="9" name="object 9"/>
          <p:cNvPicPr/>
          <p:nvPr/>
        </p:nvPicPr>
        <p:blipFill>
          <a:blip r:embed="rId2" cstate="print"/>
          <a:stretch>
            <a:fillRect/>
          </a:stretch>
        </p:blipFill>
        <p:spPr>
          <a:xfrm>
            <a:off x="391119" y="1296003"/>
            <a:ext cx="251993" cy="252006"/>
          </a:xfrm>
          <a:prstGeom prst="rect">
            <a:avLst/>
          </a:prstGeom>
        </p:spPr>
      </p:pic>
      <p:grpSp>
        <p:nvGrpSpPr>
          <p:cNvPr id="10" name="object 10"/>
          <p:cNvGrpSpPr/>
          <p:nvPr/>
        </p:nvGrpSpPr>
        <p:grpSpPr>
          <a:xfrm>
            <a:off x="363179" y="3487054"/>
            <a:ext cx="532130" cy="252095"/>
            <a:chOff x="363179" y="3487054"/>
            <a:chExt cx="532130" cy="252095"/>
          </a:xfrm>
        </p:grpSpPr>
        <p:pic>
          <p:nvPicPr>
            <p:cNvPr id="11" name="object 11"/>
            <p:cNvPicPr/>
            <p:nvPr/>
          </p:nvPicPr>
          <p:blipFill>
            <a:blip r:embed="rId3" cstate="print"/>
            <a:stretch>
              <a:fillRect/>
            </a:stretch>
          </p:blipFill>
          <p:spPr>
            <a:xfrm>
              <a:off x="363179" y="3487054"/>
              <a:ext cx="251993" cy="252006"/>
            </a:xfrm>
            <a:prstGeom prst="rect">
              <a:avLst/>
            </a:prstGeom>
          </p:spPr>
        </p:pic>
        <p:pic>
          <p:nvPicPr>
            <p:cNvPr id="12" name="object 12"/>
            <p:cNvPicPr/>
            <p:nvPr/>
          </p:nvPicPr>
          <p:blipFill>
            <a:blip r:embed="rId4" cstate="print"/>
            <a:stretch>
              <a:fillRect/>
            </a:stretch>
          </p:blipFill>
          <p:spPr>
            <a:xfrm>
              <a:off x="643116" y="3487057"/>
              <a:ext cx="251993" cy="251993"/>
            </a:xfrm>
            <a:prstGeom prst="rect">
              <a:avLst/>
            </a:prstGeom>
          </p:spPr>
        </p:pic>
      </p:grpSp>
      <p:sp>
        <p:nvSpPr>
          <p:cNvPr id="13" name="object 13"/>
          <p:cNvSpPr txBox="1"/>
          <p:nvPr/>
        </p:nvSpPr>
        <p:spPr>
          <a:xfrm>
            <a:off x="476030" y="4419685"/>
            <a:ext cx="758190" cy="193040"/>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p:txBody>
      </p:sp>
      <p:sp>
        <p:nvSpPr>
          <p:cNvPr id="14" name="object 14"/>
          <p:cNvSpPr txBox="1"/>
          <p:nvPr/>
        </p:nvSpPr>
        <p:spPr>
          <a:xfrm>
            <a:off x="476030" y="4696570"/>
            <a:ext cx="1985645" cy="915035"/>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10">
                <a:solidFill>
                  <a:srgbClr val="3C3C3B"/>
                </a:solidFill>
                <a:latin typeface="Calibri"/>
                <a:cs typeface="Calibri"/>
              </a:rPr>
              <a:t>Clear</a:t>
            </a:r>
            <a:r>
              <a:rPr sz="1100" spc="-45">
                <a:solidFill>
                  <a:srgbClr val="3C3C3B"/>
                </a:solidFill>
                <a:latin typeface="Calibri"/>
                <a:cs typeface="Calibri"/>
              </a:rPr>
              <a:t> </a:t>
            </a:r>
            <a:r>
              <a:rPr sz="1100" spc="15">
                <a:solidFill>
                  <a:srgbClr val="3C3C3B"/>
                </a:solidFill>
                <a:latin typeface="Calibri"/>
                <a:cs typeface="Calibri"/>
              </a:rPr>
              <a:t>promotional</a:t>
            </a:r>
            <a:r>
              <a:rPr sz="1100" spc="-45">
                <a:solidFill>
                  <a:srgbClr val="3C3C3B"/>
                </a:solidFill>
                <a:latin typeface="Calibri"/>
                <a:cs typeface="Calibri"/>
              </a:rPr>
              <a:t> </a:t>
            </a:r>
            <a:r>
              <a:rPr sz="1100" spc="10">
                <a:solidFill>
                  <a:srgbClr val="3C3C3B"/>
                </a:solidFill>
                <a:latin typeface="Calibri"/>
                <a:cs typeface="Calibri"/>
              </a:rPr>
              <a:t>information</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Iconography</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Reviews</a:t>
            </a:r>
            <a:endParaRPr sz="1100">
              <a:latin typeface="Calibri"/>
              <a:cs typeface="Calibri"/>
            </a:endParaRPr>
          </a:p>
          <a:p>
            <a:pPr marL="192405" indent="-180340">
              <a:lnSpc>
                <a:spcPct val="100000"/>
              </a:lnSpc>
              <a:spcBef>
                <a:spcPts val="80"/>
              </a:spcBef>
              <a:buChar char="•"/>
              <a:tabLst>
                <a:tab pos="192405" algn="l"/>
                <a:tab pos="193040" algn="l"/>
              </a:tabLst>
            </a:pPr>
            <a:r>
              <a:rPr sz="1100" spc="5">
                <a:solidFill>
                  <a:srgbClr val="3C3C3B"/>
                </a:solidFill>
                <a:latin typeface="Calibri"/>
                <a:cs typeface="Calibri"/>
              </a:rPr>
              <a:t>Add</a:t>
            </a:r>
            <a:r>
              <a:rPr sz="1100" spc="-40">
                <a:solidFill>
                  <a:srgbClr val="3C3C3B"/>
                </a:solidFill>
                <a:latin typeface="Calibri"/>
                <a:cs typeface="Calibri"/>
              </a:rPr>
              <a:t> </a:t>
            </a:r>
            <a:r>
              <a:rPr sz="1100">
                <a:solidFill>
                  <a:srgbClr val="3C3C3B"/>
                </a:solidFill>
                <a:latin typeface="Calibri"/>
                <a:cs typeface="Calibri"/>
              </a:rPr>
              <a:t>to</a:t>
            </a:r>
            <a:r>
              <a:rPr sz="1100" spc="-35">
                <a:solidFill>
                  <a:srgbClr val="3C3C3B"/>
                </a:solidFill>
                <a:latin typeface="Calibri"/>
                <a:cs typeface="Calibri"/>
              </a:rPr>
              <a:t> </a:t>
            </a:r>
            <a:r>
              <a:rPr sz="1100" spc="5">
                <a:solidFill>
                  <a:srgbClr val="3C3C3B"/>
                </a:solidFill>
                <a:latin typeface="Calibri"/>
                <a:cs typeface="Calibri"/>
              </a:rPr>
              <a:t>favourites</a:t>
            </a:r>
            <a:r>
              <a:rPr sz="1100" spc="-35">
                <a:solidFill>
                  <a:srgbClr val="3C3C3B"/>
                </a:solidFill>
                <a:latin typeface="Calibri"/>
                <a:cs typeface="Calibri"/>
              </a:rPr>
              <a:t> </a:t>
            </a:r>
            <a:r>
              <a:rPr sz="1100" spc="25">
                <a:solidFill>
                  <a:srgbClr val="3C3C3B"/>
                </a:solidFill>
                <a:latin typeface="Calibri"/>
                <a:cs typeface="Calibri"/>
              </a:rPr>
              <a:t>and</a:t>
            </a:r>
            <a:r>
              <a:rPr sz="1100" spc="-40">
                <a:solidFill>
                  <a:srgbClr val="3C3C3B"/>
                </a:solidFill>
                <a:latin typeface="Calibri"/>
                <a:cs typeface="Calibri"/>
              </a:rPr>
              <a:t> </a:t>
            </a:r>
            <a:r>
              <a:rPr sz="1100" spc="10">
                <a:solidFill>
                  <a:srgbClr val="3C3C3B"/>
                </a:solidFill>
                <a:latin typeface="Calibri"/>
                <a:cs typeface="Calibri"/>
              </a:rPr>
              <a:t>lists</a:t>
            </a:r>
            <a:endParaRPr sz="1100">
              <a:latin typeface="Calibri"/>
              <a:cs typeface="Calibri"/>
            </a:endParaRPr>
          </a:p>
          <a:p>
            <a:pPr marL="192405" indent="-180340">
              <a:lnSpc>
                <a:spcPct val="100000"/>
              </a:lnSpc>
              <a:spcBef>
                <a:spcPts val="80"/>
              </a:spcBef>
              <a:buChar char="•"/>
              <a:tabLst>
                <a:tab pos="192405" algn="l"/>
                <a:tab pos="193040" algn="l"/>
              </a:tabLst>
            </a:pPr>
            <a:r>
              <a:rPr sz="1100" spc="5">
                <a:solidFill>
                  <a:srgbClr val="3C3C3B"/>
                </a:solidFill>
                <a:latin typeface="Calibri"/>
                <a:cs typeface="Calibri"/>
              </a:rPr>
              <a:t>Variable</a:t>
            </a:r>
            <a:r>
              <a:rPr sz="1100" spc="-65">
                <a:solidFill>
                  <a:srgbClr val="3C3C3B"/>
                </a:solidFill>
                <a:latin typeface="Calibri"/>
                <a:cs typeface="Calibri"/>
              </a:rPr>
              <a:t> </a:t>
            </a:r>
            <a:r>
              <a:rPr sz="1100" spc="15">
                <a:solidFill>
                  <a:srgbClr val="3C3C3B"/>
                </a:solidFill>
                <a:latin typeface="Calibri"/>
                <a:cs typeface="Calibri"/>
              </a:rPr>
              <a:t>width</a:t>
            </a:r>
            <a:endParaRPr sz="1100">
              <a:latin typeface="Calibri"/>
              <a:cs typeface="Calibri"/>
            </a:endParaRPr>
          </a:p>
        </p:txBody>
      </p:sp>
      <p:sp>
        <p:nvSpPr>
          <p:cNvPr id="15" name="object 15"/>
          <p:cNvSpPr/>
          <p:nvPr/>
        </p:nvSpPr>
        <p:spPr>
          <a:xfrm>
            <a:off x="367819" y="5874179"/>
            <a:ext cx="4500245" cy="0"/>
          </a:xfrm>
          <a:custGeom>
            <a:avLst/>
            <a:gdLst/>
            <a:ahLst/>
            <a:cxnLst/>
            <a:rect l="l" t="t" r="r" b="b"/>
            <a:pathLst>
              <a:path w="4500244">
                <a:moveTo>
                  <a:pt x="0" y="0"/>
                </a:moveTo>
                <a:lnTo>
                  <a:pt x="4500003" y="0"/>
                </a:lnTo>
              </a:path>
            </a:pathLst>
          </a:custGeom>
          <a:ln w="3175">
            <a:solidFill>
              <a:srgbClr val="3C3C3B"/>
            </a:solidFill>
          </a:ln>
        </p:spPr>
        <p:txBody>
          <a:bodyPr wrap="square" lIns="0" tIns="0" rIns="0" bIns="0" rtlCol="0"/>
          <a:lstStyle/>
          <a:p>
            <a:endParaRPr/>
          </a:p>
        </p:txBody>
      </p:sp>
      <p:sp>
        <p:nvSpPr>
          <p:cNvPr id="16" name="object 16"/>
          <p:cNvSpPr txBox="1"/>
          <p:nvPr/>
        </p:nvSpPr>
        <p:spPr>
          <a:xfrm>
            <a:off x="391119" y="5649779"/>
            <a:ext cx="593090" cy="193040"/>
          </a:xfrm>
          <a:prstGeom prst="rect">
            <a:avLst/>
          </a:prstGeom>
        </p:spPr>
        <p:txBody>
          <a:bodyPr vert="horz" wrap="square" lIns="0" tIns="12700" rIns="0" bIns="0" rtlCol="0">
            <a:spAutoFit/>
          </a:bodyPr>
          <a:lstStyle/>
          <a:p>
            <a:pPr marL="12700">
              <a:lnSpc>
                <a:spcPct val="100000"/>
              </a:lnSpc>
              <a:spcBef>
                <a:spcPts val="100"/>
              </a:spcBef>
            </a:pPr>
            <a:r>
              <a:rPr sz="1100" b="1" spc="-15">
                <a:solidFill>
                  <a:srgbClr val="3C3C3B"/>
                </a:solidFill>
                <a:latin typeface="Trebuchet MS"/>
                <a:cs typeface="Trebuchet MS"/>
              </a:rPr>
              <a:t>P</a:t>
            </a:r>
            <a:r>
              <a:rPr sz="1100" b="1" spc="-45">
                <a:solidFill>
                  <a:srgbClr val="3C3C3B"/>
                </a:solidFill>
                <a:latin typeface="Trebuchet MS"/>
                <a:cs typeface="Trebuchet MS"/>
              </a:rPr>
              <a:t>o</a:t>
            </a:r>
            <a:r>
              <a:rPr sz="1100" b="1" spc="-35">
                <a:solidFill>
                  <a:srgbClr val="3C3C3B"/>
                </a:solidFill>
                <a:latin typeface="Trebuchet MS"/>
                <a:cs typeface="Trebuchet MS"/>
              </a:rPr>
              <a:t>t</a:t>
            </a:r>
            <a:r>
              <a:rPr sz="1100" b="1" spc="-20">
                <a:solidFill>
                  <a:srgbClr val="3C3C3B"/>
                </a:solidFill>
                <a:latin typeface="Trebuchet MS"/>
                <a:cs typeface="Trebuchet MS"/>
              </a:rPr>
              <a:t>ential</a:t>
            </a:r>
            <a:endParaRPr sz="1100">
              <a:latin typeface="Trebuchet MS"/>
              <a:cs typeface="Trebuchet MS"/>
            </a:endParaRPr>
          </a:p>
        </p:txBody>
      </p:sp>
      <p:sp>
        <p:nvSpPr>
          <p:cNvPr id="17" name="object 17"/>
          <p:cNvSpPr txBox="1"/>
          <p:nvPr/>
        </p:nvSpPr>
        <p:spPr>
          <a:xfrm>
            <a:off x="391119" y="5926664"/>
            <a:ext cx="4217035" cy="915035"/>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15">
                <a:solidFill>
                  <a:srgbClr val="3C3C3B"/>
                </a:solidFill>
                <a:latin typeface="Calibri"/>
                <a:cs typeface="Calibri"/>
              </a:rPr>
              <a:t>Reduced</a:t>
            </a:r>
            <a:r>
              <a:rPr sz="1100" spc="-55">
                <a:solidFill>
                  <a:srgbClr val="3C3C3B"/>
                </a:solidFill>
                <a:latin typeface="Calibri"/>
                <a:cs typeface="Calibri"/>
              </a:rPr>
              <a:t> </a:t>
            </a:r>
            <a:r>
              <a:rPr sz="1100" spc="15">
                <a:solidFill>
                  <a:srgbClr val="3C3C3B"/>
                </a:solidFill>
                <a:latin typeface="Calibri"/>
                <a:cs typeface="Calibri"/>
              </a:rPr>
              <a:t>icon</a:t>
            </a:r>
            <a:r>
              <a:rPr sz="1100" spc="-50">
                <a:solidFill>
                  <a:srgbClr val="3C3C3B"/>
                </a:solidFill>
                <a:latin typeface="Calibri"/>
                <a:cs typeface="Calibri"/>
              </a:rPr>
              <a:t> </a:t>
            </a:r>
            <a:r>
              <a:rPr sz="1100" spc="5">
                <a:solidFill>
                  <a:srgbClr val="3C3C3B"/>
                </a:solidFill>
                <a:latin typeface="Calibri"/>
                <a:cs typeface="Calibri"/>
              </a:rPr>
              <a:t>clutter</a:t>
            </a:r>
            <a:endParaRPr sz="1100">
              <a:latin typeface="Calibri"/>
              <a:cs typeface="Calibri"/>
            </a:endParaRPr>
          </a:p>
          <a:p>
            <a:pPr marL="192405" marR="5080" indent="-192405">
              <a:lnSpc>
                <a:spcPct val="106100"/>
              </a:lnSpc>
              <a:buChar char="•"/>
              <a:tabLst>
                <a:tab pos="192405" algn="l"/>
                <a:tab pos="193040" algn="l"/>
              </a:tabLst>
            </a:pPr>
            <a:r>
              <a:rPr sz="1100" spc="10">
                <a:solidFill>
                  <a:srgbClr val="3C3C3B"/>
                </a:solidFill>
                <a:latin typeface="Calibri"/>
                <a:cs typeface="Calibri"/>
              </a:rPr>
              <a:t>Improve</a:t>
            </a:r>
            <a:r>
              <a:rPr sz="1100" spc="-25">
                <a:solidFill>
                  <a:srgbClr val="3C3C3B"/>
                </a:solidFill>
                <a:latin typeface="Calibri"/>
                <a:cs typeface="Calibri"/>
              </a:rPr>
              <a:t> </a:t>
            </a:r>
            <a:r>
              <a:rPr sz="1100" spc="-5">
                <a:solidFill>
                  <a:srgbClr val="3C3C3B"/>
                </a:solidFill>
                <a:latin typeface="Calibri"/>
                <a:cs typeface="Calibri"/>
              </a:rPr>
              <a:t>CTA</a:t>
            </a:r>
            <a:r>
              <a:rPr sz="1100" spc="-25">
                <a:solidFill>
                  <a:srgbClr val="3C3C3B"/>
                </a:solidFill>
                <a:latin typeface="Calibri"/>
                <a:cs typeface="Calibri"/>
              </a:rPr>
              <a:t> </a:t>
            </a:r>
            <a:r>
              <a:rPr sz="1100" spc="-10">
                <a:solidFill>
                  <a:srgbClr val="3C3C3B"/>
                </a:solidFill>
                <a:latin typeface="Calibri"/>
                <a:cs typeface="Calibri"/>
              </a:rPr>
              <a:t>UX/Affordance</a:t>
            </a:r>
            <a:r>
              <a:rPr sz="1100" spc="-25">
                <a:solidFill>
                  <a:srgbClr val="3C3C3B"/>
                </a:solidFill>
                <a:latin typeface="Calibri"/>
                <a:cs typeface="Calibri"/>
              </a:rPr>
              <a:t> </a:t>
            </a:r>
            <a:r>
              <a:rPr sz="1100" spc="-5">
                <a:solidFill>
                  <a:srgbClr val="3C3C3B"/>
                </a:solidFill>
                <a:latin typeface="Calibri"/>
                <a:cs typeface="Calibri"/>
              </a:rPr>
              <a:t>for</a:t>
            </a:r>
            <a:r>
              <a:rPr sz="1100" spc="-25">
                <a:solidFill>
                  <a:srgbClr val="3C3C3B"/>
                </a:solidFill>
                <a:latin typeface="Calibri"/>
                <a:cs typeface="Calibri"/>
              </a:rPr>
              <a:t> </a:t>
            </a:r>
            <a:r>
              <a:rPr sz="1100" spc="25">
                <a:solidFill>
                  <a:srgbClr val="3C3C3B"/>
                </a:solidFill>
                <a:latin typeface="Calibri"/>
                <a:cs typeface="Calibri"/>
              </a:rPr>
              <a:t>adding</a:t>
            </a:r>
            <a:r>
              <a:rPr sz="1100" spc="-25">
                <a:solidFill>
                  <a:srgbClr val="3C3C3B"/>
                </a:solidFill>
                <a:latin typeface="Calibri"/>
                <a:cs typeface="Calibri"/>
              </a:rPr>
              <a:t> </a:t>
            </a:r>
            <a:r>
              <a:rPr sz="1100" spc="15">
                <a:solidFill>
                  <a:srgbClr val="3C3C3B"/>
                </a:solidFill>
                <a:latin typeface="Calibri"/>
                <a:cs typeface="Calibri"/>
              </a:rPr>
              <a:t>products</a:t>
            </a:r>
            <a:r>
              <a:rPr sz="1100" spc="-25">
                <a:solidFill>
                  <a:srgbClr val="3C3C3B"/>
                </a:solidFill>
                <a:latin typeface="Calibri"/>
                <a:cs typeface="Calibri"/>
              </a:rPr>
              <a:t> </a:t>
            </a:r>
            <a:r>
              <a:rPr sz="1100" spc="-20">
                <a:solidFill>
                  <a:srgbClr val="3C3C3B"/>
                </a:solidFill>
                <a:latin typeface="Calibri"/>
                <a:cs typeface="Calibri"/>
              </a:rPr>
              <a:t>–</a:t>
            </a:r>
            <a:r>
              <a:rPr sz="1100" spc="-25">
                <a:solidFill>
                  <a:srgbClr val="3C3C3B"/>
                </a:solidFill>
                <a:latin typeface="Calibri"/>
                <a:cs typeface="Calibri"/>
              </a:rPr>
              <a:t> </a:t>
            </a:r>
            <a:r>
              <a:rPr sz="1100" b="1" spc="5">
                <a:solidFill>
                  <a:srgbClr val="7DB928"/>
                </a:solidFill>
                <a:latin typeface="Calibri"/>
                <a:cs typeface="Calibri"/>
              </a:rPr>
              <a:t>Action:</a:t>
            </a:r>
            <a:r>
              <a:rPr sz="1100" b="1" spc="-25">
                <a:solidFill>
                  <a:srgbClr val="7DB928"/>
                </a:solidFill>
                <a:latin typeface="Calibri"/>
                <a:cs typeface="Calibri"/>
              </a:rPr>
              <a:t> </a:t>
            </a:r>
            <a:r>
              <a:rPr sz="1100" b="1" spc="10">
                <a:solidFill>
                  <a:srgbClr val="7DB928"/>
                </a:solidFill>
                <a:latin typeface="Calibri"/>
                <a:cs typeface="Calibri"/>
              </a:rPr>
              <a:t>Investigate </a:t>
            </a:r>
            <a:r>
              <a:rPr sz="1100" b="1" spc="-229">
                <a:solidFill>
                  <a:srgbClr val="7DB928"/>
                </a:solidFill>
                <a:latin typeface="Calibri"/>
                <a:cs typeface="Calibri"/>
              </a:rPr>
              <a:t> </a:t>
            </a:r>
            <a:r>
              <a:rPr sz="1100" b="1" spc="15">
                <a:solidFill>
                  <a:srgbClr val="7DB928"/>
                </a:solidFill>
                <a:latin typeface="Calibri"/>
                <a:cs typeface="Calibri"/>
              </a:rPr>
              <a:t>options</a:t>
            </a:r>
            <a:r>
              <a:rPr sz="1100" b="1" spc="-30">
                <a:solidFill>
                  <a:srgbClr val="7DB928"/>
                </a:solidFill>
                <a:latin typeface="Calibri"/>
                <a:cs typeface="Calibri"/>
              </a:rPr>
              <a:t> </a:t>
            </a:r>
            <a:r>
              <a:rPr sz="1100" b="1" spc="5">
                <a:solidFill>
                  <a:srgbClr val="7DB928"/>
                </a:solidFill>
                <a:latin typeface="Calibri"/>
                <a:cs typeface="Calibri"/>
              </a:rPr>
              <a:t>to</a:t>
            </a:r>
            <a:r>
              <a:rPr sz="1100" b="1" spc="-25">
                <a:solidFill>
                  <a:srgbClr val="7DB928"/>
                </a:solidFill>
                <a:latin typeface="Calibri"/>
                <a:cs typeface="Calibri"/>
              </a:rPr>
              <a:t> </a:t>
            </a:r>
            <a:r>
              <a:rPr sz="1100" b="1" spc="25">
                <a:solidFill>
                  <a:srgbClr val="7DB928"/>
                </a:solidFill>
                <a:latin typeface="Calibri"/>
                <a:cs typeface="Calibri"/>
              </a:rPr>
              <a:t>add</a:t>
            </a:r>
            <a:r>
              <a:rPr sz="1100" b="1" spc="-30">
                <a:solidFill>
                  <a:srgbClr val="7DB928"/>
                </a:solidFill>
                <a:latin typeface="Calibri"/>
                <a:cs typeface="Calibri"/>
              </a:rPr>
              <a:t> </a:t>
            </a:r>
            <a:r>
              <a:rPr sz="1100" b="1" spc="20">
                <a:solidFill>
                  <a:srgbClr val="7DB928"/>
                </a:solidFill>
                <a:latin typeface="Calibri"/>
                <a:cs typeface="Calibri"/>
              </a:rPr>
              <a:t>multiple</a:t>
            </a:r>
            <a:r>
              <a:rPr sz="1100" b="1" spc="-25">
                <a:solidFill>
                  <a:srgbClr val="7DB928"/>
                </a:solidFill>
                <a:latin typeface="Calibri"/>
                <a:cs typeface="Calibri"/>
              </a:rPr>
              <a:t> </a:t>
            </a:r>
            <a:r>
              <a:rPr sz="1100" b="1" spc="20">
                <a:solidFill>
                  <a:srgbClr val="7DB928"/>
                </a:solidFill>
                <a:latin typeface="Calibri"/>
                <a:cs typeface="Calibri"/>
              </a:rPr>
              <a:t>products,</a:t>
            </a:r>
            <a:r>
              <a:rPr sz="1100" b="1" spc="-30">
                <a:solidFill>
                  <a:srgbClr val="7DB928"/>
                </a:solidFill>
                <a:latin typeface="Calibri"/>
                <a:cs typeface="Calibri"/>
              </a:rPr>
              <a:t> </a:t>
            </a:r>
            <a:r>
              <a:rPr sz="1100" b="1">
                <a:solidFill>
                  <a:srgbClr val="7DB928"/>
                </a:solidFill>
                <a:latin typeface="Calibri"/>
                <a:cs typeface="Calibri"/>
              </a:rPr>
              <a:t>text</a:t>
            </a:r>
            <a:r>
              <a:rPr sz="1100" b="1" spc="-25">
                <a:solidFill>
                  <a:srgbClr val="7DB928"/>
                </a:solidFill>
                <a:latin typeface="Calibri"/>
                <a:cs typeface="Calibri"/>
              </a:rPr>
              <a:t> </a:t>
            </a:r>
            <a:r>
              <a:rPr sz="1100" b="1" spc="20">
                <a:solidFill>
                  <a:srgbClr val="7DB928"/>
                </a:solidFill>
                <a:latin typeface="Calibri"/>
                <a:cs typeface="Calibri"/>
              </a:rPr>
              <a:t>input</a:t>
            </a:r>
            <a:r>
              <a:rPr sz="1100" b="1" spc="-25">
                <a:solidFill>
                  <a:srgbClr val="7DB928"/>
                </a:solidFill>
                <a:latin typeface="Calibri"/>
                <a:cs typeface="Calibri"/>
              </a:rPr>
              <a:t> </a:t>
            </a:r>
            <a:r>
              <a:rPr sz="1100" b="1" spc="15">
                <a:solidFill>
                  <a:srgbClr val="7DB928"/>
                </a:solidFill>
                <a:latin typeface="Calibri"/>
                <a:cs typeface="Calibri"/>
              </a:rPr>
              <a:t>field,</a:t>
            </a:r>
            <a:r>
              <a:rPr sz="1100" b="1" spc="-30">
                <a:solidFill>
                  <a:srgbClr val="7DB928"/>
                </a:solidFill>
                <a:latin typeface="Calibri"/>
                <a:cs typeface="Calibri"/>
              </a:rPr>
              <a:t> </a:t>
            </a:r>
            <a:r>
              <a:rPr sz="1100" b="1" spc="15">
                <a:solidFill>
                  <a:srgbClr val="7DB928"/>
                </a:solidFill>
                <a:latin typeface="Calibri"/>
                <a:cs typeface="Calibri"/>
              </a:rPr>
              <a:t>reduce</a:t>
            </a:r>
            <a:r>
              <a:rPr sz="1100" b="1" spc="-25">
                <a:solidFill>
                  <a:srgbClr val="7DB928"/>
                </a:solidFill>
                <a:latin typeface="Calibri"/>
                <a:cs typeface="Calibri"/>
              </a:rPr>
              <a:t> </a:t>
            </a:r>
            <a:r>
              <a:rPr sz="1100" b="1" spc="35">
                <a:solidFill>
                  <a:srgbClr val="7DB928"/>
                </a:solidFill>
                <a:latin typeface="Calibri"/>
                <a:cs typeface="Calibri"/>
              </a:rPr>
              <a:t>clicks</a:t>
            </a:r>
            <a:endParaRPr sz="1100">
              <a:latin typeface="Calibri"/>
              <a:cs typeface="Calibri"/>
            </a:endParaRPr>
          </a:p>
          <a:p>
            <a:pPr marL="192405" marR="52705" indent="-192405">
              <a:lnSpc>
                <a:spcPct val="106100"/>
              </a:lnSpc>
              <a:buChar char="•"/>
              <a:tabLst>
                <a:tab pos="192405" algn="l"/>
                <a:tab pos="193040" algn="l"/>
              </a:tabLst>
            </a:pPr>
            <a:r>
              <a:rPr sz="1100" spc="35">
                <a:solidFill>
                  <a:srgbClr val="3C3C3B"/>
                </a:solidFill>
                <a:latin typeface="Calibri"/>
                <a:cs typeface="Calibri"/>
              </a:rPr>
              <a:t>Link</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5">
                <a:solidFill>
                  <a:srgbClr val="3C3C3B"/>
                </a:solidFill>
                <a:latin typeface="Calibri"/>
                <a:cs typeface="Calibri"/>
              </a:rPr>
              <a:t>rest</a:t>
            </a:r>
            <a:r>
              <a:rPr sz="1100" spc="-25">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20">
                <a:solidFill>
                  <a:srgbClr val="3C3C3B"/>
                </a:solidFill>
                <a:latin typeface="Calibri"/>
                <a:cs typeface="Calibri"/>
              </a:rPr>
              <a:t>Shelf</a:t>
            </a:r>
            <a:r>
              <a:rPr sz="1100" spc="195">
                <a:solidFill>
                  <a:srgbClr val="3C3C3B"/>
                </a:solidFill>
                <a:latin typeface="Calibri"/>
                <a:cs typeface="Calibri"/>
              </a:rPr>
              <a:t> </a:t>
            </a:r>
            <a:r>
              <a:rPr sz="1100" spc="-20">
                <a:solidFill>
                  <a:srgbClr val="3C3C3B"/>
                </a:solidFill>
                <a:latin typeface="Calibri"/>
                <a:cs typeface="Calibri"/>
              </a:rPr>
              <a:t>–</a:t>
            </a:r>
            <a:r>
              <a:rPr sz="1100" spc="-30">
                <a:solidFill>
                  <a:srgbClr val="3C3C3B"/>
                </a:solidFill>
                <a:latin typeface="Calibri"/>
                <a:cs typeface="Calibri"/>
              </a:rPr>
              <a:t> </a:t>
            </a:r>
            <a:r>
              <a:rPr sz="1100" b="1" spc="5">
                <a:solidFill>
                  <a:srgbClr val="7DB928"/>
                </a:solidFill>
                <a:latin typeface="Calibri"/>
                <a:cs typeface="Calibri"/>
              </a:rPr>
              <a:t>Action:</a:t>
            </a:r>
            <a:r>
              <a:rPr sz="1100" b="1" spc="-30">
                <a:solidFill>
                  <a:srgbClr val="7DB928"/>
                </a:solidFill>
                <a:latin typeface="Calibri"/>
                <a:cs typeface="Calibri"/>
              </a:rPr>
              <a:t> </a:t>
            </a:r>
            <a:r>
              <a:rPr sz="1100" b="1">
                <a:solidFill>
                  <a:srgbClr val="7DB928"/>
                </a:solidFill>
                <a:latin typeface="Calibri"/>
                <a:cs typeface="Calibri"/>
              </a:rPr>
              <a:t>Test</a:t>
            </a:r>
            <a:r>
              <a:rPr sz="1100" b="1" spc="-25">
                <a:solidFill>
                  <a:srgbClr val="7DB928"/>
                </a:solidFill>
                <a:latin typeface="Calibri"/>
                <a:cs typeface="Calibri"/>
              </a:rPr>
              <a:t> </a:t>
            </a:r>
            <a:r>
              <a:rPr sz="1100" b="1" spc="15">
                <a:solidFill>
                  <a:srgbClr val="7DB928"/>
                </a:solidFill>
                <a:latin typeface="Calibri"/>
                <a:cs typeface="Calibri"/>
              </a:rPr>
              <a:t>the</a:t>
            </a:r>
            <a:r>
              <a:rPr sz="1100" b="1" spc="-30">
                <a:solidFill>
                  <a:srgbClr val="7DB928"/>
                </a:solidFill>
                <a:latin typeface="Calibri"/>
                <a:cs typeface="Calibri"/>
              </a:rPr>
              <a:t> </a:t>
            </a:r>
            <a:r>
              <a:rPr sz="1100" b="1" spc="20">
                <a:solidFill>
                  <a:srgbClr val="7DB928"/>
                </a:solidFill>
                <a:latin typeface="Calibri"/>
                <a:cs typeface="Calibri"/>
              </a:rPr>
              <a:t>impact</a:t>
            </a:r>
            <a:r>
              <a:rPr sz="1100" b="1" spc="-30">
                <a:solidFill>
                  <a:srgbClr val="7DB928"/>
                </a:solidFill>
                <a:latin typeface="Calibri"/>
                <a:cs typeface="Calibri"/>
              </a:rPr>
              <a:t> </a:t>
            </a:r>
            <a:r>
              <a:rPr sz="1100" b="1" spc="5">
                <a:solidFill>
                  <a:srgbClr val="7DB928"/>
                </a:solidFill>
                <a:latin typeface="Calibri"/>
                <a:cs typeface="Calibri"/>
              </a:rPr>
              <a:t>of</a:t>
            </a:r>
            <a:r>
              <a:rPr sz="1100" b="1" spc="-25">
                <a:solidFill>
                  <a:srgbClr val="7DB928"/>
                </a:solidFill>
                <a:latin typeface="Calibri"/>
                <a:cs typeface="Calibri"/>
              </a:rPr>
              <a:t> </a:t>
            </a:r>
            <a:r>
              <a:rPr sz="1100" b="1" spc="30">
                <a:solidFill>
                  <a:srgbClr val="7DB928"/>
                </a:solidFill>
                <a:latin typeface="Calibri"/>
                <a:cs typeface="Calibri"/>
              </a:rPr>
              <a:t>adding</a:t>
            </a:r>
            <a:r>
              <a:rPr sz="1100" b="1" spc="-30">
                <a:solidFill>
                  <a:srgbClr val="7DB928"/>
                </a:solidFill>
                <a:latin typeface="Calibri"/>
                <a:cs typeface="Calibri"/>
              </a:rPr>
              <a:t> </a:t>
            </a:r>
            <a:r>
              <a:rPr sz="1100" b="1" spc="20">
                <a:solidFill>
                  <a:srgbClr val="7DB928"/>
                </a:solidFill>
                <a:latin typeface="Calibri"/>
                <a:cs typeface="Calibri"/>
              </a:rPr>
              <a:t>a</a:t>
            </a:r>
            <a:r>
              <a:rPr sz="1100" b="1" spc="-25">
                <a:solidFill>
                  <a:srgbClr val="7DB928"/>
                </a:solidFill>
                <a:latin typeface="Calibri"/>
                <a:cs typeface="Calibri"/>
              </a:rPr>
              <a:t> </a:t>
            </a:r>
            <a:r>
              <a:rPr sz="1100" b="1" spc="30">
                <a:solidFill>
                  <a:srgbClr val="7DB928"/>
                </a:solidFill>
                <a:latin typeface="Calibri"/>
                <a:cs typeface="Calibri"/>
              </a:rPr>
              <a:t>link</a:t>
            </a:r>
            <a:r>
              <a:rPr sz="1100" b="1" spc="-30">
                <a:solidFill>
                  <a:srgbClr val="7DB928"/>
                </a:solidFill>
                <a:latin typeface="Calibri"/>
                <a:cs typeface="Calibri"/>
              </a:rPr>
              <a:t> </a:t>
            </a:r>
            <a:r>
              <a:rPr sz="1100" b="1" spc="5">
                <a:solidFill>
                  <a:srgbClr val="7DB928"/>
                </a:solidFill>
                <a:latin typeface="Calibri"/>
                <a:cs typeface="Calibri"/>
              </a:rPr>
              <a:t>to</a:t>
            </a:r>
            <a:r>
              <a:rPr sz="1100" b="1" spc="-30">
                <a:solidFill>
                  <a:srgbClr val="7DB928"/>
                </a:solidFill>
                <a:latin typeface="Calibri"/>
                <a:cs typeface="Calibri"/>
              </a:rPr>
              <a:t> </a:t>
            </a:r>
            <a:r>
              <a:rPr sz="1100" b="1" spc="15">
                <a:solidFill>
                  <a:srgbClr val="7DB928"/>
                </a:solidFill>
                <a:latin typeface="Calibri"/>
                <a:cs typeface="Calibri"/>
              </a:rPr>
              <a:t>the </a:t>
            </a:r>
            <a:r>
              <a:rPr sz="1100" b="1" spc="-229">
                <a:solidFill>
                  <a:srgbClr val="7DB928"/>
                </a:solidFill>
                <a:latin typeface="Calibri"/>
                <a:cs typeface="Calibri"/>
              </a:rPr>
              <a:t> </a:t>
            </a:r>
            <a:r>
              <a:rPr sz="1100" b="1" spc="20">
                <a:solidFill>
                  <a:srgbClr val="7DB928"/>
                </a:solidFill>
                <a:latin typeface="Calibri"/>
                <a:cs typeface="Calibri"/>
              </a:rPr>
              <a:t>product</a:t>
            </a:r>
            <a:r>
              <a:rPr sz="1100" b="1" spc="-35">
                <a:solidFill>
                  <a:srgbClr val="7DB928"/>
                </a:solidFill>
                <a:latin typeface="Calibri"/>
                <a:cs typeface="Calibri"/>
              </a:rPr>
              <a:t> </a:t>
            </a:r>
            <a:r>
              <a:rPr sz="1100" b="1" spc="20">
                <a:solidFill>
                  <a:srgbClr val="7DB928"/>
                </a:solidFill>
                <a:latin typeface="Calibri"/>
                <a:cs typeface="Calibri"/>
              </a:rPr>
              <a:t>module</a:t>
            </a:r>
            <a:r>
              <a:rPr sz="1100" b="1" spc="-30">
                <a:solidFill>
                  <a:srgbClr val="7DB928"/>
                </a:solidFill>
                <a:latin typeface="Calibri"/>
                <a:cs typeface="Calibri"/>
              </a:rPr>
              <a:t> </a:t>
            </a:r>
            <a:r>
              <a:rPr sz="1100" b="1" spc="5">
                <a:solidFill>
                  <a:srgbClr val="7DB928"/>
                </a:solidFill>
                <a:latin typeface="Calibri"/>
                <a:cs typeface="Calibri"/>
              </a:rPr>
              <a:t>to</a:t>
            </a:r>
            <a:r>
              <a:rPr sz="1100" b="1" spc="-30">
                <a:solidFill>
                  <a:srgbClr val="7DB928"/>
                </a:solidFill>
                <a:latin typeface="Calibri"/>
                <a:cs typeface="Calibri"/>
              </a:rPr>
              <a:t> </a:t>
            </a:r>
            <a:r>
              <a:rPr sz="1100" b="1" spc="10">
                <a:solidFill>
                  <a:srgbClr val="7DB928"/>
                </a:solidFill>
                <a:latin typeface="Calibri"/>
                <a:cs typeface="Calibri"/>
              </a:rPr>
              <a:t>view</a:t>
            </a:r>
            <a:r>
              <a:rPr sz="1100" b="1" spc="-30">
                <a:solidFill>
                  <a:srgbClr val="7DB928"/>
                </a:solidFill>
                <a:latin typeface="Calibri"/>
                <a:cs typeface="Calibri"/>
              </a:rPr>
              <a:t> </a:t>
            </a:r>
            <a:r>
              <a:rPr sz="1100" b="1" spc="15">
                <a:solidFill>
                  <a:srgbClr val="7DB928"/>
                </a:solidFill>
                <a:latin typeface="Calibri"/>
                <a:cs typeface="Calibri"/>
              </a:rPr>
              <a:t>the</a:t>
            </a:r>
            <a:r>
              <a:rPr sz="1100" b="1" spc="-30">
                <a:solidFill>
                  <a:srgbClr val="7DB928"/>
                </a:solidFill>
                <a:latin typeface="Calibri"/>
                <a:cs typeface="Calibri"/>
              </a:rPr>
              <a:t> </a:t>
            </a:r>
            <a:r>
              <a:rPr sz="1100" b="1" spc="10">
                <a:solidFill>
                  <a:srgbClr val="7DB928"/>
                </a:solidFill>
                <a:latin typeface="Calibri"/>
                <a:cs typeface="Calibri"/>
              </a:rPr>
              <a:t>rest</a:t>
            </a:r>
            <a:r>
              <a:rPr sz="1100" b="1" spc="-30">
                <a:solidFill>
                  <a:srgbClr val="7DB928"/>
                </a:solidFill>
                <a:latin typeface="Calibri"/>
                <a:cs typeface="Calibri"/>
              </a:rPr>
              <a:t> </a:t>
            </a:r>
            <a:r>
              <a:rPr sz="1100" b="1" spc="5">
                <a:solidFill>
                  <a:srgbClr val="7DB928"/>
                </a:solidFill>
                <a:latin typeface="Calibri"/>
                <a:cs typeface="Calibri"/>
              </a:rPr>
              <a:t>of</a:t>
            </a:r>
            <a:r>
              <a:rPr sz="1100" b="1" spc="-30">
                <a:solidFill>
                  <a:srgbClr val="7DB928"/>
                </a:solidFill>
                <a:latin typeface="Calibri"/>
                <a:cs typeface="Calibri"/>
              </a:rPr>
              <a:t> </a:t>
            </a:r>
            <a:r>
              <a:rPr sz="1100" b="1" spc="15">
                <a:solidFill>
                  <a:srgbClr val="7DB928"/>
                </a:solidFill>
                <a:latin typeface="Calibri"/>
                <a:cs typeface="Calibri"/>
              </a:rPr>
              <a:t>the</a:t>
            </a:r>
            <a:r>
              <a:rPr sz="1100" b="1" spc="-30">
                <a:solidFill>
                  <a:srgbClr val="7DB928"/>
                </a:solidFill>
                <a:latin typeface="Calibri"/>
                <a:cs typeface="Calibri"/>
              </a:rPr>
              <a:t> </a:t>
            </a:r>
            <a:r>
              <a:rPr sz="1100" b="1" spc="15">
                <a:solidFill>
                  <a:srgbClr val="7DB928"/>
                </a:solidFill>
                <a:latin typeface="Calibri"/>
                <a:cs typeface="Calibri"/>
              </a:rPr>
              <a:t>shelf</a:t>
            </a:r>
            <a:endParaRPr sz="1100">
              <a:latin typeface="Calibri"/>
              <a:cs typeface="Calibri"/>
            </a:endParaRPr>
          </a:p>
        </p:txBody>
      </p:sp>
      <p:grpSp>
        <p:nvGrpSpPr>
          <p:cNvPr id="18" name="object 18"/>
          <p:cNvGrpSpPr/>
          <p:nvPr/>
        </p:nvGrpSpPr>
        <p:grpSpPr>
          <a:xfrm>
            <a:off x="347299" y="6831635"/>
            <a:ext cx="4500245" cy="1535430"/>
            <a:chOff x="5309996" y="4772304"/>
            <a:chExt cx="4500245" cy="1535430"/>
          </a:xfrm>
        </p:grpSpPr>
        <p:sp>
          <p:nvSpPr>
            <p:cNvPr id="19" name="object 19"/>
            <p:cNvSpPr/>
            <p:nvPr/>
          </p:nvSpPr>
          <p:spPr>
            <a:xfrm>
              <a:off x="5309996" y="4772304"/>
              <a:ext cx="4500245" cy="1535430"/>
            </a:xfrm>
            <a:custGeom>
              <a:avLst/>
              <a:gdLst/>
              <a:ahLst/>
              <a:cxnLst/>
              <a:rect l="l" t="t" r="r" b="b"/>
              <a:pathLst>
                <a:path w="4500245" h="1535429">
                  <a:moveTo>
                    <a:pt x="4500003" y="0"/>
                  </a:moveTo>
                  <a:lnTo>
                    <a:pt x="0" y="0"/>
                  </a:lnTo>
                  <a:lnTo>
                    <a:pt x="0" y="1535099"/>
                  </a:lnTo>
                  <a:lnTo>
                    <a:pt x="4500003" y="1535099"/>
                  </a:lnTo>
                  <a:lnTo>
                    <a:pt x="4500003" y="0"/>
                  </a:lnTo>
                  <a:close/>
                </a:path>
              </a:pathLst>
            </a:custGeom>
            <a:solidFill>
              <a:srgbClr val="DEEAC5"/>
            </a:solidFill>
          </p:spPr>
          <p:txBody>
            <a:bodyPr wrap="square" lIns="0" tIns="0" rIns="0" bIns="0" rtlCol="0"/>
            <a:lstStyle/>
            <a:p>
              <a:endParaRPr/>
            </a:p>
          </p:txBody>
        </p:sp>
        <p:sp>
          <p:nvSpPr>
            <p:cNvPr id="20" name="object 20"/>
            <p:cNvSpPr/>
            <p:nvPr/>
          </p:nvSpPr>
          <p:spPr>
            <a:xfrm>
              <a:off x="5309999" y="5095353"/>
              <a:ext cx="4500245" cy="0"/>
            </a:xfrm>
            <a:custGeom>
              <a:avLst/>
              <a:gdLst/>
              <a:ahLst/>
              <a:cxnLst/>
              <a:rect l="l" t="t" r="r" b="b"/>
              <a:pathLst>
                <a:path w="4500245">
                  <a:moveTo>
                    <a:pt x="0" y="0"/>
                  </a:moveTo>
                  <a:lnTo>
                    <a:pt x="4500003" y="0"/>
                  </a:lnTo>
                </a:path>
              </a:pathLst>
            </a:custGeom>
            <a:ln w="3175">
              <a:solidFill>
                <a:srgbClr val="3C3C3B"/>
              </a:solidFill>
            </a:ln>
          </p:spPr>
          <p:txBody>
            <a:bodyPr wrap="square" lIns="0" tIns="0" rIns="0" bIns="0" rtlCol="0"/>
            <a:lstStyle/>
            <a:p>
              <a:endParaRPr/>
            </a:p>
          </p:txBody>
        </p:sp>
      </p:grpSp>
      <p:sp>
        <p:nvSpPr>
          <p:cNvPr id="21" name="object 21"/>
          <p:cNvSpPr txBox="1"/>
          <p:nvPr/>
        </p:nvSpPr>
        <p:spPr>
          <a:xfrm>
            <a:off x="347299" y="6831635"/>
            <a:ext cx="4500245" cy="321945"/>
          </a:xfrm>
          <a:prstGeom prst="rect">
            <a:avLst/>
          </a:prstGeom>
          <a:solidFill>
            <a:srgbClr val="DEEAC5"/>
          </a:solidFill>
        </p:spPr>
        <p:txBody>
          <a:bodyPr vert="horz" wrap="square" lIns="0" tIns="111125" rIns="0" bIns="0" rtlCol="0">
            <a:spAutoFit/>
          </a:bodyPr>
          <a:lstStyle/>
          <a:p>
            <a:pPr marL="35560">
              <a:lnSpc>
                <a:spcPct val="100000"/>
              </a:lnSpc>
              <a:spcBef>
                <a:spcPts val="875"/>
              </a:spcBef>
            </a:pPr>
            <a:r>
              <a:rPr sz="1100" b="1" spc="-50">
                <a:solidFill>
                  <a:srgbClr val="3C3C3B"/>
                </a:solidFill>
                <a:latin typeface="Trebuchet MS"/>
                <a:cs typeface="Trebuchet MS"/>
              </a:rPr>
              <a:t>C</a:t>
            </a:r>
            <a:r>
              <a:rPr sz="1100" b="1" spc="-5">
                <a:solidFill>
                  <a:srgbClr val="3C3C3B"/>
                </a:solidFill>
                <a:latin typeface="Trebuchet MS"/>
                <a:cs typeface="Trebuchet MS"/>
              </a:rPr>
              <a:t>u</a:t>
            </a:r>
            <a:r>
              <a:rPr sz="1100" b="1" spc="-30">
                <a:solidFill>
                  <a:srgbClr val="3C3C3B"/>
                </a:solidFill>
                <a:latin typeface="Trebuchet MS"/>
                <a:cs typeface="Trebuchet MS"/>
              </a:rPr>
              <a:t>s</a:t>
            </a:r>
            <a:r>
              <a:rPr sz="1100" b="1" spc="-35">
                <a:solidFill>
                  <a:srgbClr val="3C3C3B"/>
                </a:solidFill>
                <a:latin typeface="Trebuchet MS"/>
                <a:cs typeface="Trebuchet MS"/>
              </a:rPr>
              <a:t>t</a:t>
            </a:r>
            <a:r>
              <a:rPr sz="1100" b="1" spc="-25">
                <a:solidFill>
                  <a:srgbClr val="3C3C3B"/>
                </a:solidFill>
                <a:latin typeface="Trebuchet MS"/>
                <a:cs typeface="Trebuchet MS"/>
              </a:rPr>
              <a:t>omer</a:t>
            </a:r>
            <a:r>
              <a:rPr sz="1100" b="1" spc="-114">
                <a:solidFill>
                  <a:srgbClr val="3C3C3B"/>
                </a:solidFill>
                <a:latin typeface="Trebuchet MS"/>
                <a:cs typeface="Trebuchet MS"/>
              </a:rPr>
              <a:t> </a:t>
            </a:r>
            <a:r>
              <a:rPr sz="1100" b="1" spc="-40">
                <a:solidFill>
                  <a:srgbClr val="3C3C3B"/>
                </a:solidFill>
                <a:latin typeface="Trebuchet MS"/>
                <a:cs typeface="Trebuchet MS"/>
              </a:rPr>
              <a:t>f</a:t>
            </a:r>
            <a:r>
              <a:rPr sz="1100" b="1" spc="-35">
                <a:solidFill>
                  <a:srgbClr val="3C3C3B"/>
                </a:solidFill>
                <a:latin typeface="Trebuchet MS"/>
                <a:cs typeface="Trebuchet MS"/>
              </a:rPr>
              <a:t>eed</a:t>
            </a:r>
            <a:r>
              <a:rPr sz="1100" b="1" spc="-50">
                <a:solidFill>
                  <a:srgbClr val="3C3C3B"/>
                </a:solidFill>
                <a:latin typeface="Trebuchet MS"/>
                <a:cs typeface="Trebuchet MS"/>
              </a:rPr>
              <a:t>b</a:t>
            </a:r>
            <a:r>
              <a:rPr sz="1100" b="1" spc="-15">
                <a:solidFill>
                  <a:srgbClr val="3C3C3B"/>
                </a:solidFill>
                <a:latin typeface="Trebuchet MS"/>
                <a:cs typeface="Trebuchet MS"/>
              </a:rPr>
              <a:t>ack</a:t>
            </a:r>
            <a:r>
              <a:rPr sz="1100" b="1" spc="-114">
                <a:solidFill>
                  <a:srgbClr val="3C3C3B"/>
                </a:solidFill>
                <a:latin typeface="Trebuchet MS"/>
                <a:cs typeface="Trebuchet MS"/>
              </a:rPr>
              <a:t> </a:t>
            </a:r>
            <a:r>
              <a:rPr sz="1100" b="1" spc="-20">
                <a:solidFill>
                  <a:srgbClr val="3C3C3B"/>
                </a:solidFill>
                <a:latin typeface="Trebuchet MS"/>
                <a:cs typeface="Trebuchet MS"/>
              </a:rPr>
              <a:t>t</a:t>
            </a:r>
            <a:r>
              <a:rPr sz="1100" b="1" spc="-35">
                <a:solidFill>
                  <a:srgbClr val="3C3C3B"/>
                </a:solidFill>
                <a:latin typeface="Trebuchet MS"/>
                <a:cs typeface="Trebuchet MS"/>
              </a:rPr>
              <a:t>r</a:t>
            </a:r>
            <a:r>
              <a:rPr sz="1100" b="1" spc="-30">
                <a:solidFill>
                  <a:srgbClr val="3C3C3B"/>
                </a:solidFill>
                <a:latin typeface="Trebuchet MS"/>
                <a:cs typeface="Trebuchet MS"/>
              </a:rPr>
              <a:t>end</a:t>
            </a:r>
            <a:endParaRPr sz="1100">
              <a:latin typeface="Trebuchet MS"/>
              <a:cs typeface="Trebuchet MS"/>
            </a:endParaRPr>
          </a:p>
        </p:txBody>
      </p:sp>
      <p:sp>
        <p:nvSpPr>
          <p:cNvPr id="22" name="object 22"/>
          <p:cNvSpPr txBox="1"/>
          <p:nvPr/>
        </p:nvSpPr>
        <p:spPr>
          <a:xfrm>
            <a:off x="347299" y="7156271"/>
            <a:ext cx="4500245" cy="1210945"/>
          </a:xfrm>
          <a:prstGeom prst="rect">
            <a:avLst/>
          </a:prstGeom>
          <a:solidFill>
            <a:srgbClr val="DEEAC5"/>
          </a:solidFill>
        </p:spPr>
        <p:txBody>
          <a:bodyPr vert="horz" wrap="square" lIns="0" tIns="63500" rIns="0" bIns="0" rtlCol="0">
            <a:spAutoFit/>
          </a:bodyPr>
          <a:lstStyle/>
          <a:p>
            <a:pPr marL="215265" marR="92710" indent="-215265">
              <a:lnSpc>
                <a:spcPct val="106100"/>
              </a:lnSpc>
              <a:spcBef>
                <a:spcPts val="500"/>
              </a:spcBef>
              <a:buChar char="•"/>
              <a:tabLst>
                <a:tab pos="215265" algn="l"/>
                <a:tab pos="216535" algn="l"/>
              </a:tabLst>
            </a:pPr>
            <a:r>
              <a:rPr sz="1100" spc="5">
                <a:solidFill>
                  <a:srgbClr val="3C3C3B"/>
                </a:solidFill>
                <a:latin typeface="Calibri"/>
                <a:cs typeface="Calibri"/>
              </a:rPr>
              <a:t>Add</a:t>
            </a:r>
            <a:r>
              <a:rPr sz="1100" spc="-20">
                <a:solidFill>
                  <a:srgbClr val="3C3C3B"/>
                </a:solidFill>
                <a:latin typeface="Calibri"/>
                <a:cs typeface="Calibri"/>
              </a:rPr>
              <a:t> </a:t>
            </a:r>
            <a:r>
              <a:rPr sz="1100" spc="5">
                <a:solidFill>
                  <a:srgbClr val="3C3C3B"/>
                </a:solidFill>
                <a:latin typeface="Calibri"/>
                <a:cs typeface="Calibri"/>
              </a:rPr>
              <a:t>button</a:t>
            </a:r>
            <a:r>
              <a:rPr sz="1100" spc="-20">
                <a:solidFill>
                  <a:srgbClr val="3C3C3B"/>
                </a:solidFill>
                <a:latin typeface="Calibri"/>
                <a:cs typeface="Calibri"/>
              </a:rPr>
              <a:t> </a:t>
            </a:r>
            <a:r>
              <a:rPr sz="1100" spc="25">
                <a:solidFill>
                  <a:srgbClr val="3C3C3B"/>
                </a:solidFill>
                <a:latin typeface="Calibri"/>
                <a:cs typeface="Calibri"/>
              </a:rPr>
              <a:t>is</a:t>
            </a:r>
            <a:r>
              <a:rPr sz="1100" spc="-20">
                <a:solidFill>
                  <a:srgbClr val="3C3C3B"/>
                </a:solidFill>
                <a:latin typeface="Calibri"/>
                <a:cs typeface="Calibri"/>
              </a:rPr>
              <a:t> </a:t>
            </a:r>
            <a:r>
              <a:rPr sz="1100" spc="10">
                <a:solidFill>
                  <a:srgbClr val="3C3C3B"/>
                </a:solidFill>
                <a:latin typeface="Calibri"/>
                <a:cs typeface="Calibri"/>
              </a:rPr>
              <a:t>unfriendly</a:t>
            </a:r>
            <a:r>
              <a:rPr sz="1100" spc="-15">
                <a:solidFill>
                  <a:srgbClr val="3C3C3B"/>
                </a:solidFill>
                <a:latin typeface="Calibri"/>
                <a:cs typeface="Calibri"/>
              </a:rPr>
              <a:t> </a:t>
            </a:r>
            <a:r>
              <a:rPr sz="1100" spc="-5">
                <a:solidFill>
                  <a:srgbClr val="3C3C3B"/>
                </a:solidFill>
                <a:latin typeface="Calibri"/>
                <a:cs typeface="Calibri"/>
              </a:rPr>
              <a:t>for</a:t>
            </a:r>
            <a:r>
              <a:rPr sz="1100" spc="-20">
                <a:solidFill>
                  <a:srgbClr val="3C3C3B"/>
                </a:solidFill>
                <a:latin typeface="Calibri"/>
                <a:cs typeface="Calibri"/>
              </a:rPr>
              <a:t> </a:t>
            </a:r>
            <a:r>
              <a:rPr sz="1100" spc="25">
                <a:solidFill>
                  <a:srgbClr val="3C3C3B"/>
                </a:solidFill>
                <a:latin typeface="Calibri"/>
                <a:cs typeface="Calibri"/>
              </a:rPr>
              <a:t>adding</a:t>
            </a:r>
            <a:r>
              <a:rPr sz="1100" spc="-20">
                <a:solidFill>
                  <a:srgbClr val="3C3C3B"/>
                </a:solidFill>
                <a:latin typeface="Calibri"/>
                <a:cs typeface="Calibri"/>
              </a:rPr>
              <a:t> </a:t>
            </a:r>
            <a:r>
              <a:rPr sz="1100" spc="15">
                <a:solidFill>
                  <a:srgbClr val="3C3C3B"/>
                </a:solidFill>
                <a:latin typeface="Calibri"/>
                <a:cs typeface="Calibri"/>
              </a:rPr>
              <a:t>multiples,</a:t>
            </a:r>
            <a:r>
              <a:rPr sz="1100" spc="-15">
                <a:solidFill>
                  <a:srgbClr val="3C3C3B"/>
                </a:solidFill>
                <a:latin typeface="Calibri"/>
                <a:cs typeface="Calibri"/>
              </a:rPr>
              <a:t> </a:t>
            </a:r>
            <a:r>
              <a:rPr sz="1100" spc="15">
                <a:solidFill>
                  <a:srgbClr val="3C3C3B"/>
                </a:solidFill>
                <a:latin typeface="Calibri"/>
                <a:cs typeface="Calibri"/>
              </a:rPr>
              <a:t>allow</a:t>
            </a:r>
            <a:r>
              <a:rPr sz="1100" spc="-20">
                <a:solidFill>
                  <a:srgbClr val="3C3C3B"/>
                </a:solidFill>
                <a:latin typeface="Calibri"/>
                <a:cs typeface="Calibri"/>
              </a:rPr>
              <a:t> </a:t>
            </a:r>
            <a:r>
              <a:rPr sz="1100" spc="10">
                <a:solidFill>
                  <a:srgbClr val="3C3C3B"/>
                </a:solidFill>
                <a:latin typeface="Calibri"/>
                <a:cs typeface="Calibri"/>
              </a:rPr>
              <a:t>editable</a:t>
            </a:r>
            <a:r>
              <a:rPr sz="1100" spc="-20">
                <a:solidFill>
                  <a:srgbClr val="3C3C3B"/>
                </a:solidFill>
                <a:latin typeface="Calibri"/>
                <a:cs typeface="Calibri"/>
              </a:rPr>
              <a:t> </a:t>
            </a:r>
            <a:r>
              <a:rPr sz="1100" spc="10">
                <a:solidFill>
                  <a:srgbClr val="3C3C3B"/>
                </a:solidFill>
                <a:latin typeface="Calibri"/>
                <a:cs typeface="Calibri"/>
              </a:rPr>
              <a:t>field</a:t>
            </a:r>
            <a:r>
              <a:rPr sz="1100" spc="-15">
                <a:solidFill>
                  <a:srgbClr val="3C3C3B"/>
                </a:solidFill>
                <a:latin typeface="Calibri"/>
                <a:cs typeface="Calibri"/>
              </a:rPr>
              <a:t> </a:t>
            </a:r>
            <a:r>
              <a:rPr sz="1100">
                <a:solidFill>
                  <a:srgbClr val="3C3C3B"/>
                </a:solidFill>
                <a:latin typeface="Calibri"/>
                <a:cs typeface="Calibri"/>
              </a:rPr>
              <a:t>to</a:t>
            </a:r>
            <a:r>
              <a:rPr sz="1100" spc="-20">
                <a:solidFill>
                  <a:srgbClr val="3C3C3B"/>
                </a:solidFill>
                <a:latin typeface="Calibri"/>
                <a:cs typeface="Calibri"/>
              </a:rPr>
              <a:t> </a:t>
            </a:r>
            <a:r>
              <a:rPr sz="1100" spc="30">
                <a:solidFill>
                  <a:srgbClr val="3C3C3B"/>
                </a:solidFill>
                <a:latin typeface="Calibri"/>
                <a:cs typeface="Calibri"/>
              </a:rPr>
              <a:t>add </a:t>
            </a:r>
            <a:r>
              <a:rPr sz="1100" spc="-235">
                <a:solidFill>
                  <a:srgbClr val="3C3C3B"/>
                </a:solidFill>
                <a:latin typeface="Calibri"/>
                <a:cs typeface="Calibri"/>
              </a:rPr>
              <a:t> </a:t>
            </a:r>
            <a:r>
              <a:rPr sz="1100" spc="15">
                <a:solidFill>
                  <a:srgbClr val="3C3C3B"/>
                </a:solidFill>
                <a:latin typeface="Calibri"/>
                <a:cs typeface="Calibri"/>
              </a:rPr>
              <a:t>quantity </a:t>
            </a:r>
            <a:r>
              <a:rPr sz="1100" spc="-5">
                <a:solidFill>
                  <a:srgbClr val="3C3C3B"/>
                </a:solidFill>
                <a:latin typeface="Calibri"/>
                <a:cs typeface="Calibri"/>
              </a:rPr>
              <a:t>before </a:t>
            </a:r>
            <a:r>
              <a:rPr sz="1100" spc="30">
                <a:solidFill>
                  <a:srgbClr val="3C3C3B"/>
                </a:solidFill>
                <a:latin typeface="Calibri"/>
                <a:cs typeface="Calibri"/>
              </a:rPr>
              <a:t>clicking </a:t>
            </a:r>
            <a:r>
              <a:rPr sz="1100" spc="5">
                <a:solidFill>
                  <a:srgbClr val="3C3C3B"/>
                </a:solidFill>
                <a:latin typeface="Calibri"/>
                <a:cs typeface="Calibri"/>
              </a:rPr>
              <a:t>Add, or </a:t>
            </a:r>
            <a:r>
              <a:rPr sz="1100" spc="10">
                <a:solidFill>
                  <a:srgbClr val="3C3C3B"/>
                </a:solidFill>
                <a:latin typeface="Calibri"/>
                <a:cs typeface="Calibri"/>
              </a:rPr>
              <a:t>auto-select </a:t>
            </a:r>
            <a:r>
              <a:rPr sz="1100" spc="15">
                <a:solidFill>
                  <a:srgbClr val="3C3C3B"/>
                </a:solidFill>
                <a:latin typeface="Calibri"/>
                <a:cs typeface="Calibri"/>
              </a:rPr>
              <a:t>quantity </a:t>
            </a:r>
            <a:r>
              <a:rPr sz="1100" spc="10">
                <a:solidFill>
                  <a:srgbClr val="3C3C3B"/>
                </a:solidFill>
                <a:latin typeface="Calibri"/>
                <a:cs typeface="Calibri"/>
              </a:rPr>
              <a:t>field </a:t>
            </a:r>
            <a:r>
              <a:rPr sz="1100" spc="-5">
                <a:solidFill>
                  <a:srgbClr val="3C3C3B"/>
                </a:solidFill>
                <a:latin typeface="Calibri"/>
                <a:cs typeface="Calibri"/>
              </a:rPr>
              <a:t>for </a:t>
            </a:r>
            <a:r>
              <a:rPr sz="1100" spc="5">
                <a:solidFill>
                  <a:srgbClr val="3C3C3B"/>
                </a:solidFill>
                <a:latin typeface="Calibri"/>
                <a:cs typeface="Calibri"/>
              </a:rPr>
              <a:t>ease </a:t>
            </a:r>
            <a:r>
              <a:rPr sz="1100">
                <a:solidFill>
                  <a:srgbClr val="3C3C3B"/>
                </a:solidFill>
                <a:latin typeface="Calibri"/>
                <a:cs typeface="Calibri"/>
              </a:rPr>
              <a:t>of </a:t>
            </a:r>
            <a:r>
              <a:rPr sz="1100" spc="5">
                <a:solidFill>
                  <a:srgbClr val="3C3C3B"/>
                </a:solidFill>
                <a:latin typeface="Calibri"/>
                <a:cs typeface="Calibri"/>
              </a:rPr>
              <a:t> </a:t>
            </a:r>
            <a:r>
              <a:rPr sz="1100" spc="15">
                <a:solidFill>
                  <a:srgbClr val="3C3C3B"/>
                </a:solidFill>
                <a:latin typeface="Calibri"/>
                <a:cs typeface="Calibri"/>
              </a:rPr>
              <a:t>editing</a:t>
            </a:r>
            <a:r>
              <a:rPr sz="1100" spc="-35">
                <a:solidFill>
                  <a:srgbClr val="3C3C3B"/>
                </a:solidFill>
                <a:latin typeface="Calibri"/>
                <a:cs typeface="Calibri"/>
              </a:rPr>
              <a:t> </a:t>
            </a:r>
            <a:r>
              <a:rPr sz="1100" spc="10">
                <a:solidFill>
                  <a:srgbClr val="3C3C3B"/>
                </a:solidFill>
                <a:latin typeface="Calibri"/>
                <a:cs typeface="Calibri"/>
              </a:rPr>
              <a:t>once</a:t>
            </a:r>
            <a:r>
              <a:rPr sz="1100" spc="-30">
                <a:solidFill>
                  <a:srgbClr val="3C3C3B"/>
                </a:solidFill>
                <a:latin typeface="Calibri"/>
                <a:cs typeface="Calibri"/>
              </a:rPr>
              <a:t> </a:t>
            </a:r>
            <a:r>
              <a:rPr sz="1100" spc="5">
                <a:solidFill>
                  <a:srgbClr val="3C3C3B"/>
                </a:solidFill>
                <a:latin typeface="Calibri"/>
                <a:cs typeface="Calibri"/>
              </a:rPr>
              <a:t>button</a:t>
            </a:r>
            <a:r>
              <a:rPr sz="1100" spc="-30">
                <a:solidFill>
                  <a:srgbClr val="3C3C3B"/>
                </a:solidFill>
                <a:latin typeface="Calibri"/>
                <a:cs typeface="Calibri"/>
              </a:rPr>
              <a:t> </a:t>
            </a:r>
            <a:r>
              <a:rPr sz="1100" spc="25">
                <a:solidFill>
                  <a:srgbClr val="3C3C3B"/>
                </a:solidFill>
                <a:latin typeface="Calibri"/>
                <a:cs typeface="Calibri"/>
              </a:rPr>
              <a:t>is</a:t>
            </a:r>
            <a:r>
              <a:rPr sz="1100" spc="-30">
                <a:solidFill>
                  <a:srgbClr val="3C3C3B"/>
                </a:solidFill>
                <a:latin typeface="Calibri"/>
                <a:cs typeface="Calibri"/>
              </a:rPr>
              <a:t> </a:t>
            </a:r>
            <a:r>
              <a:rPr sz="1100" spc="25">
                <a:solidFill>
                  <a:srgbClr val="3C3C3B"/>
                </a:solidFill>
                <a:latin typeface="Calibri"/>
                <a:cs typeface="Calibri"/>
              </a:rPr>
              <a:t>clicked</a:t>
            </a:r>
            <a:endParaRPr sz="1100">
              <a:latin typeface="Calibri"/>
              <a:cs typeface="Calibri"/>
            </a:endParaRPr>
          </a:p>
          <a:p>
            <a:pPr marL="215900" indent="-180975">
              <a:lnSpc>
                <a:spcPct val="100000"/>
              </a:lnSpc>
              <a:spcBef>
                <a:spcPts val="80"/>
              </a:spcBef>
              <a:buChar char="•"/>
              <a:tabLst>
                <a:tab pos="215265" algn="l"/>
                <a:tab pos="216535" algn="l"/>
              </a:tabLst>
            </a:pPr>
            <a:r>
              <a:rPr sz="1100" spc="15">
                <a:solidFill>
                  <a:srgbClr val="3C3C3B"/>
                </a:solidFill>
                <a:latin typeface="Calibri"/>
                <a:cs typeface="Calibri"/>
              </a:rPr>
              <a:t>Product</a:t>
            </a:r>
            <a:r>
              <a:rPr sz="1100" spc="-35">
                <a:solidFill>
                  <a:srgbClr val="3C3C3B"/>
                </a:solidFill>
                <a:latin typeface="Calibri"/>
                <a:cs typeface="Calibri"/>
              </a:rPr>
              <a:t> </a:t>
            </a:r>
            <a:r>
              <a:rPr sz="1100" spc="15">
                <a:solidFill>
                  <a:srgbClr val="3C3C3B"/>
                </a:solidFill>
                <a:latin typeface="Calibri"/>
                <a:cs typeface="Calibri"/>
              </a:rPr>
              <a:t>description</a:t>
            </a:r>
            <a:r>
              <a:rPr sz="1100" spc="-30">
                <a:solidFill>
                  <a:srgbClr val="3C3C3B"/>
                </a:solidFill>
                <a:latin typeface="Calibri"/>
                <a:cs typeface="Calibri"/>
              </a:rPr>
              <a:t> </a:t>
            </a:r>
            <a:r>
              <a:rPr sz="1100" spc="-10">
                <a:solidFill>
                  <a:srgbClr val="3C3C3B"/>
                </a:solidFill>
                <a:latin typeface="Calibri"/>
                <a:cs typeface="Calibri"/>
              </a:rPr>
              <a:t>text</a:t>
            </a:r>
            <a:r>
              <a:rPr sz="1100" spc="-30">
                <a:solidFill>
                  <a:srgbClr val="3C3C3B"/>
                </a:solidFill>
                <a:latin typeface="Calibri"/>
                <a:cs typeface="Calibri"/>
              </a:rPr>
              <a:t> </a:t>
            </a:r>
            <a:r>
              <a:rPr sz="1100" spc="5">
                <a:solidFill>
                  <a:srgbClr val="3C3C3B"/>
                </a:solidFill>
                <a:latin typeface="Calibri"/>
                <a:cs typeface="Calibri"/>
              </a:rPr>
              <a:t>too</a:t>
            </a:r>
            <a:r>
              <a:rPr sz="1100" spc="-35">
                <a:solidFill>
                  <a:srgbClr val="3C3C3B"/>
                </a:solidFill>
                <a:latin typeface="Calibri"/>
                <a:cs typeface="Calibri"/>
              </a:rPr>
              <a:t> </a:t>
            </a:r>
            <a:r>
              <a:rPr sz="1100" spc="25">
                <a:solidFill>
                  <a:srgbClr val="3C3C3B"/>
                </a:solidFill>
                <a:latin typeface="Calibri"/>
                <a:cs typeface="Calibri"/>
              </a:rPr>
              <a:t>small</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5">
                <a:solidFill>
                  <a:srgbClr val="3C3C3B"/>
                </a:solidFill>
                <a:latin typeface="Calibri"/>
                <a:cs typeface="Calibri"/>
              </a:rPr>
              <a:t>read</a:t>
            </a:r>
            <a:endParaRPr sz="1100">
              <a:latin typeface="Calibri"/>
              <a:cs typeface="Calibri"/>
            </a:endParaRPr>
          </a:p>
          <a:p>
            <a:pPr marL="215900" indent="-180975">
              <a:lnSpc>
                <a:spcPct val="100000"/>
              </a:lnSpc>
              <a:spcBef>
                <a:spcPts val="80"/>
              </a:spcBef>
              <a:buChar char="•"/>
              <a:tabLst>
                <a:tab pos="215265" algn="l"/>
                <a:tab pos="216535" algn="l"/>
              </a:tabLst>
            </a:pPr>
            <a:r>
              <a:rPr sz="1100" spc="5">
                <a:solidFill>
                  <a:srgbClr val="3C3C3B"/>
                </a:solidFill>
                <a:latin typeface="Calibri"/>
                <a:cs typeface="Calibri"/>
              </a:rPr>
              <a:t>Alternatives</a:t>
            </a:r>
            <a:r>
              <a:rPr sz="1100" spc="-40">
                <a:solidFill>
                  <a:srgbClr val="3C3C3B"/>
                </a:solidFill>
                <a:latin typeface="Calibri"/>
                <a:cs typeface="Calibri"/>
              </a:rPr>
              <a:t> </a:t>
            </a:r>
            <a:r>
              <a:rPr sz="1100" spc="5">
                <a:solidFill>
                  <a:srgbClr val="3C3C3B"/>
                </a:solidFill>
                <a:latin typeface="Calibri"/>
                <a:cs typeface="Calibri"/>
              </a:rPr>
              <a:t>or</a:t>
            </a:r>
            <a:r>
              <a:rPr sz="1100" spc="-35">
                <a:solidFill>
                  <a:srgbClr val="3C3C3B"/>
                </a:solidFill>
                <a:latin typeface="Calibri"/>
                <a:cs typeface="Calibri"/>
              </a:rPr>
              <a:t> </a:t>
            </a:r>
            <a:r>
              <a:rPr sz="1100" spc="-5">
                <a:solidFill>
                  <a:srgbClr val="3C3C3B"/>
                </a:solidFill>
                <a:latin typeface="Calibri"/>
                <a:cs typeface="Calibri"/>
              </a:rPr>
              <a:t>rest</a:t>
            </a:r>
            <a:r>
              <a:rPr sz="1100" spc="-35">
                <a:solidFill>
                  <a:srgbClr val="3C3C3B"/>
                </a:solidFill>
                <a:latin typeface="Calibri"/>
                <a:cs typeface="Calibri"/>
              </a:rPr>
              <a:t> </a:t>
            </a:r>
            <a:r>
              <a:rPr sz="1100">
                <a:solidFill>
                  <a:srgbClr val="3C3C3B"/>
                </a:solidFill>
                <a:latin typeface="Calibri"/>
                <a:cs typeface="Calibri"/>
              </a:rPr>
              <a:t>of</a:t>
            </a:r>
            <a:r>
              <a:rPr sz="1100" spc="-40">
                <a:solidFill>
                  <a:srgbClr val="3C3C3B"/>
                </a:solidFill>
                <a:latin typeface="Calibri"/>
                <a:cs typeface="Calibri"/>
              </a:rPr>
              <a:t> </a:t>
            </a:r>
            <a:r>
              <a:rPr sz="1100" spc="10">
                <a:solidFill>
                  <a:srgbClr val="3C3C3B"/>
                </a:solidFill>
                <a:latin typeface="Calibri"/>
                <a:cs typeface="Calibri"/>
              </a:rPr>
              <a:t>shelf</a:t>
            </a:r>
            <a:r>
              <a:rPr sz="1100" spc="-35">
                <a:solidFill>
                  <a:srgbClr val="3C3C3B"/>
                </a:solidFill>
                <a:latin typeface="Calibri"/>
                <a:cs typeface="Calibri"/>
              </a:rPr>
              <a:t> </a:t>
            </a:r>
            <a:r>
              <a:rPr sz="1100" spc="25">
                <a:solidFill>
                  <a:srgbClr val="3C3C3B"/>
                </a:solidFill>
                <a:latin typeface="Calibri"/>
                <a:cs typeface="Calibri"/>
              </a:rPr>
              <a:t>link</a:t>
            </a:r>
            <a:endParaRPr sz="1100">
              <a:latin typeface="Calibri"/>
              <a:cs typeface="Calibri"/>
            </a:endParaRPr>
          </a:p>
          <a:p>
            <a:pPr marL="215900" indent="-180975">
              <a:lnSpc>
                <a:spcPct val="100000"/>
              </a:lnSpc>
              <a:spcBef>
                <a:spcPts val="80"/>
              </a:spcBef>
              <a:buChar char="•"/>
              <a:tabLst>
                <a:tab pos="215265" algn="l"/>
                <a:tab pos="216535" algn="l"/>
              </a:tabLst>
            </a:pPr>
            <a:r>
              <a:rPr sz="1100" spc="25">
                <a:solidFill>
                  <a:srgbClr val="3C3C3B"/>
                </a:solidFill>
                <a:latin typeface="Calibri"/>
                <a:cs typeface="Calibri"/>
              </a:rPr>
              <a:t>OOS</a:t>
            </a:r>
            <a:r>
              <a:rPr sz="1100" spc="-35">
                <a:solidFill>
                  <a:srgbClr val="3C3C3B"/>
                </a:solidFill>
                <a:latin typeface="Calibri"/>
                <a:cs typeface="Calibri"/>
              </a:rPr>
              <a:t> </a:t>
            </a:r>
            <a:r>
              <a:rPr sz="1100" spc="10">
                <a:solidFill>
                  <a:srgbClr val="3C3C3B"/>
                </a:solidFill>
                <a:latin typeface="Calibri"/>
                <a:cs typeface="Calibri"/>
              </a:rPr>
              <a:t>when</a:t>
            </a:r>
            <a:r>
              <a:rPr sz="1100" spc="-35">
                <a:solidFill>
                  <a:srgbClr val="3C3C3B"/>
                </a:solidFill>
                <a:latin typeface="Calibri"/>
                <a:cs typeface="Calibri"/>
              </a:rPr>
              <a:t> </a:t>
            </a:r>
            <a:r>
              <a:rPr sz="1100" spc="10">
                <a:solidFill>
                  <a:srgbClr val="3C3C3B"/>
                </a:solidFill>
                <a:latin typeface="Calibri"/>
                <a:cs typeface="Calibri"/>
              </a:rPr>
              <a:t>ordering</a:t>
            </a:r>
            <a:r>
              <a:rPr sz="1100" spc="-30">
                <a:solidFill>
                  <a:srgbClr val="3C3C3B"/>
                </a:solidFill>
                <a:latin typeface="Calibri"/>
                <a:cs typeface="Calibri"/>
              </a:rPr>
              <a:t> </a:t>
            </a:r>
            <a:r>
              <a:rPr sz="1100" spc="10">
                <a:solidFill>
                  <a:srgbClr val="3C3C3B"/>
                </a:solidFill>
                <a:latin typeface="Calibri"/>
                <a:cs typeface="Calibri"/>
              </a:rPr>
              <a:t>weeks</a:t>
            </a:r>
            <a:r>
              <a:rPr sz="1100" spc="-35">
                <a:solidFill>
                  <a:srgbClr val="3C3C3B"/>
                </a:solidFill>
                <a:latin typeface="Calibri"/>
                <a:cs typeface="Calibri"/>
              </a:rPr>
              <a:t> </a:t>
            </a:r>
            <a:r>
              <a:rPr sz="1100" spc="20">
                <a:solidFill>
                  <a:srgbClr val="3C3C3B"/>
                </a:solidFill>
                <a:latin typeface="Calibri"/>
                <a:cs typeface="Calibri"/>
              </a:rPr>
              <a:t>in</a:t>
            </a:r>
            <a:r>
              <a:rPr sz="1100" spc="-30">
                <a:solidFill>
                  <a:srgbClr val="3C3C3B"/>
                </a:solidFill>
                <a:latin typeface="Calibri"/>
                <a:cs typeface="Calibri"/>
              </a:rPr>
              <a:t> </a:t>
            </a:r>
            <a:r>
              <a:rPr sz="1100" spc="15">
                <a:solidFill>
                  <a:srgbClr val="3C3C3B"/>
                </a:solidFill>
                <a:latin typeface="Calibri"/>
                <a:cs typeface="Calibri"/>
              </a:rPr>
              <a:t>advance</a:t>
            </a:r>
            <a:endParaRPr sz="1100">
              <a:latin typeface="Calibri"/>
              <a:cs typeface="Calibri"/>
            </a:endParaRPr>
          </a:p>
        </p:txBody>
      </p:sp>
      <p:sp>
        <p:nvSpPr>
          <p:cNvPr id="32" name="object 15">
            <a:extLst>
              <a:ext uri="{FF2B5EF4-FFF2-40B4-BE49-F238E27FC236}">
                <a16:creationId xmlns:a16="http://schemas.microsoft.com/office/drawing/2014/main" id="{E97DC690-D1C5-407D-A9DD-46980B00564E}"/>
              </a:ext>
            </a:extLst>
          </p:cNvPr>
          <p:cNvSpPr/>
          <p:nvPr/>
        </p:nvSpPr>
        <p:spPr>
          <a:xfrm>
            <a:off x="391119" y="4642981"/>
            <a:ext cx="4500245" cy="0"/>
          </a:xfrm>
          <a:custGeom>
            <a:avLst/>
            <a:gdLst/>
            <a:ahLst/>
            <a:cxnLst/>
            <a:rect l="l" t="t" r="r" b="b"/>
            <a:pathLst>
              <a:path w="4500244">
                <a:moveTo>
                  <a:pt x="0" y="0"/>
                </a:moveTo>
                <a:lnTo>
                  <a:pt x="4500003" y="0"/>
                </a:lnTo>
              </a:path>
            </a:pathLst>
          </a:custGeom>
          <a:ln w="3175">
            <a:solidFill>
              <a:srgbClr val="3C3C3B"/>
            </a:solidFill>
          </a:ln>
        </p:spPr>
        <p:txBody>
          <a:bodyPr wrap="square" lIns="0" tIns="0" rIns="0" bIns="0" rtlCol="0"/>
          <a:lstStyle/>
          <a:p>
            <a:endParaRPr/>
          </a:p>
        </p:txBody>
      </p:sp>
      <p:pic>
        <p:nvPicPr>
          <p:cNvPr id="34" name="Picture 33">
            <a:extLst>
              <a:ext uri="{FF2B5EF4-FFF2-40B4-BE49-F238E27FC236}">
                <a16:creationId xmlns:a16="http://schemas.microsoft.com/office/drawing/2014/main" id="{08308F6D-C743-4CFA-B847-211027B69BD1}"/>
              </a:ext>
            </a:extLst>
          </p:cNvPr>
          <p:cNvPicPr>
            <a:picLocks noChangeAspect="1"/>
          </p:cNvPicPr>
          <p:nvPr/>
        </p:nvPicPr>
        <p:blipFill>
          <a:blip r:embed="rId5"/>
          <a:stretch>
            <a:fillRect/>
          </a:stretch>
        </p:blipFill>
        <p:spPr>
          <a:xfrm>
            <a:off x="5358831" y="4921047"/>
            <a:ext cx="1463364" cy="3425603"/>
          </a:xfrm>
          <a:prstGeom prst="rect">
            <a:avLst/>
          </a:prstGeom>
        </p:spPr>
      </p:pic>
      <p:pic>
        <p:nvPicPr>
          <p:cNvPr id="36" name="Picture 35">
            <a:extLst>
              <a:ext uri="{FF2B5EF4-FFF2-40B4-BE49-F238E27FC236}">
                <a16:creationId xmlns:a16="http://schemas.microsoft.com/office/drawing/2014/main" id="{E3AC07FA-EB9E-4950-8784-7E73D3715719}"/>
              </a:ext>
            </a:extLst>
          </p:cNvPr>
          <p:cNvPicPr>
            <a:picLocks noChangeAspect="1"/>
          </p:cNvPicPr>
          <p:nvPr/>
        </p:nvPicPr>
        <p:blipFill>
          <a:blip r:embed="rId6"/>
          <a:stretch>
            <a:fillRect/>
          </a:stretch>
        </p:blipFill>
        <p:spPr>
          <a:xfrm>
            <a:off x="7042538" y="4902714"/>
            <a:ext cx="1695450" cy="3495675"/>
          </a:xfrm>
          <a:prstGeom prst="rect">
            <a:avLst/>
          </a:prstGeom>
        </p:spPr>
      </p:pic>
      <p:pic>
        <p:nvPicPr>
          <p:cNvPr id="38" name="Picture 37">
            <a:extLst>
              <a:ext uri="{FF2B5EF4-FFF2-40B4-BE49-F238E27FC236}">
                <a16:creationId xmlns:a16="http://schemas.microsoft.com/office/drawing/2014/main" id="{BA3DC555-1E67-4B2E-8250-2CD6D4BE78C5}"/>
              </a:ext>
            </a:extLst>
          </p:cNvPr>
          <p:cNvPicPr>
            <a:picLocks noChangeAspect="1"/>
          </p:cNvPicPr>
          <p:nvPr/>
        </p:nvPicPr>
        <p:blipFill>
          <a:blip r:embed="rId7"/>
          <a:stretch>
            <a:fillRect/>
          </a:stretch>
        </p:blipFill>
        <p:spPr>
          <a:xfrm>
            <a:off x="8861168" y="4904721"/>
            <a:ext cx="1731096" cy="3349670"/>
          </a:xfrm>
          <a:prstGeom prst="rect">
            <a:avLst/>
          </a:prstGeom>
        </p:spPr>
      </p:pic>
      <p:pic>
        <p:nvPicPr>
          <p:cNvPr id="40" name="Picture 39">
            <a:extLst>
              <a:ext uri="{FF2B5EF4-FFF2-40B4-BE49-F238E27FC236}">
                <a16:creationId xmlns:a16="http://schemas.microsoft.com/office/drawing/2014/main" id="{1EA7D8DD-6001-4462-B43E-B43CAA541DFA}"/>
              </a:ext>
            </a:extLst>
          </p:cNvPr>
          <p:cNvPicPr>
            <a:picLocks noChangeAspect="1"/>
          </p:cNvPicPr>
          <p:nvPr/>
        </p:nvPicPr>
        <p:blipFill>
          <a:blip r:embed="rId8"/>
          <a:stretch>
            <a:fillRect/>
          </a:stretch>
        </p:blipFill>
        <p:spPr>
          <a:xfrm>
            <a:off x="10748671" y="4938908"/>
            <a:ext cx="1818391" cy="3423286"/>
          </a:xfrm>
          <a:prstGeom prst="rect">
            <a:avLst/>
          </a:prstGeom>
        </p:spPr>
      </p:pic>
      <p:pic>
        <p:nvPicPr>
          <p:cNvPr id="42" name="Picture 41">
            <a:extLst>
              <a:ext uri="{FF2B5EF4-FFF2-40B4-BE49-F238E27FC236}">
                <a16:creationId xmlns:a16="http://schemas.microsoft.com/office/drawing/2014/main" id="{345F348C-678D-42B9-B8E6-B3ECB90D7AF6}"/>
              </a:ext>
            </a:extLst>
          </p:cNvPr>
          <p:cNvPicPr>
            <a:picLocks noChangeAspect="1"/>
          </p:cNvPicPr>
          <p:nvPr/>
        </p:nvPicPr>
        <p:blipFill>
          <a:blip r:embed="rId9"/>
          <a:stretch>
            <a:fillRect/>
          </a:stretch>
        </p:blipFill>
        <p:spPr>
          <a:xfrm>
            <a:off x="12873099" y="4975340"/>
            <a:ext cx="1510363" cy="3317018"/>
          </a:xfrm>
          <a:prstGeom prst="rect">
            <a:avLst/>
          </a:prstGeom>
        </p:spPr>
      </p:pic>
      <p:sp>
        <p:nvSpPr>
          <p:cNvPr id="43" name="object 13">
            <a:extLst>
              <a:ext uri="{FF2B5EF4-FFF2-40B4-BE49-F238E27FC236}">
                <a16:creationId xmlns:a16="http://schemas.microsoft.com/office/drawing/2014/main" id="{820EF951-F214-40CB-95BE-8DB0F650C39A}"/>
              </a:ext>
            </a:extLst>
          </p:cNvPr>
          <p:cNvSpPr txBox="1"/>
          <p:nvPr/>
        </p:nvSpPr>
        <p:spPr>
          <a:xfrm>
            <a:off x="5711418" y="4642981"/>
            <a:ext cx="758190" cy="182101"/>
          </a:xfrm>
          <a:prstGeom prst="rect">
            <a:avLst/>
          </a:prstGeom>
        </p:spPr>
        <p:txBody>
          <a:bodyPr vert="horz" wrap="square" lIns="0" tIns="12700" rIns="0" bIns="0" rtlCol="0">
            <a:spAutoFit/>
          </a:bodyPr>
          <a:lstStyle/>
          <a:p>
            <a:pPr marL="12700" algn="ctr">
              <a:lnSpc>
                <a:spcPct val="100000"/>
              </a:lnSpc>
              <a:spcBef>
                <a:spcPts val="100"/>
              </a:spcBef>
            </a:pPr>
            <a:r>
              <a:rPr lang="en-GB" sz="1100" b="1">
                <a:latin typeface="Trebuchet MS"/>
                <a:cs typeface="Trebuchet MS"/>
              </a:rPr>
              <a:t>Asda</a:t>
            </a:r>
            <a:endParaRPr sz="1100" b="1">
              <a:latin typeface="Trebuchet MS"/>
              <a:cs typeface="Trebuchet MS"/>
            </a:endParaRPr>
          </a:p>
        </p:txBody>
      </p:sp>
      <p:sp>
        <p:nvSpPr>
          <p:cNvPr id="44" name="object 13">
            <a:extLst>
              <a:ext uri="{FF2B5EF4-FFF2-40B4-BE49-F238E27FC236}">
                <a16:creationId xmlns:a16="http://schemas.microsoft.com/office/drawing/2014/main" id="{567A674A-F4B9-4433-A7B7-65DBA7FBE89F}"/>
              </a:ext>
            </a:extLst>
          </p:cNvPr>
          <p:cNvSpPr txBox="1"/>
          <p:nvPr/>
        </p:nvSpPr>
        <p:spPr>
          <a:xfrm>
            <a:off x="7529144" y="4662875"/>
            <a:ext cx="758190" cy="182101"/>
          </a:xfrm>
          <a:prstGeom prst="rect">
            <a:avLst/>
          </a:prstGeom>
        </p:spPr>
        <p:txBody>
          <a:bodyPr vert="horz" wrap="square" lIns="0" tIns="12700" rIns="0" bIns="0" rtlCol="0">
            <a:spAutoFit/>
          </a:bodyPr>
          <a:lstStyle/>
          <a:p>
            <a:pPr marL="12700" algn="ctr">
              <a:lnSpc>
                <a:spcPct val="100000"/>
              </a:lnSpc>
              <a:spcBef>
                <a:spcPts val="100"/>
              </a:spcBef>
            </a:pPr>
            <a:r>
              <a:rPr lang="en-GB" sz="1100" b="1" spc="-50">
                <a:solidFill>
                  <a:srgbClr val="3C3C3B"/>
                </a:solidFill>
                <a:latin typeface="Trebuchet MS"/>
                <a:cs typeface="Trebuchet MS"/>
              </a:rPr>
              <a:t>Tesco</a:t>
            </a:r>
            <a:endParaRPr sz="1100">
              <a:latin typeface="Trebuchet MS"/>
              <a:cs typeface="Trebuchet MS"/>
            </a:endParaRPr>
          </a:p>
        </p:txBody>
      </p:sp>
      <p:sp>
        <p:nvSpPr>
          <p:cNvPr id="45" name="object 13">
            <a:extLst>
              <a:ext uri="{FF2B5EF4-FFF2-40B4-BE49-F238E27FC236}">
                <a16:creationId xmlns:a16="http://schemas.microsoft.com/office/drawing/2014/main" id="{E8EE3186-11FC-4349-9392-12D2737960BC}"/>
              </a:ext>
            </a:extLst>
          </p:cNvPr>
          <p:cNvSpPr txBox="1"/>
          <p:nvPr/>
        </p:nvSpPr>
        <p:spPr>
          <a:xfrm>
            <a:off x="9295043" y="4662875"/>
            <a:ext cx="758190" cy="182101"/>
          </a:xfrm>
          <a:prstGeom prst="rect">
            <a:avLst/>
          </a:prstGeom>
        </p:spPr>
        <p:txBody>
          <a:bodyPr vert="horz" wrap="square" lIns="0" tIns="12700" rIns="0" bIns="0" rtlCol="0">
            <a:spAutoFit/>
          </a:bodyPr>
          <a:lstStyle/>
          <a:p>
            <a:pPr marL="12700" algn="ctr">
              <a:lnSpc>
                <a:spcPct val="100000"/>
              </a:lnSpc>
              <a:spcBef>
                <a:spcPts val="100"/>
              </a:spcBef>
            </a:pPr>
            <a:r>
              <a:rPr lang="en-GB" sz="1100" b="1" spc="-50">
                <a:solidFill>
                  <a:srgbClr val="3C3C3B"/>
                </a:solidFill>
                <a:latin typeface="Trebuchet MS"/>
                <a:cs typeface="Trebuchet MS"/>
              </a:rPr>
              <a:t>Sainsburys</a:t>
            </a:r>
            <a:endParaRPr sz="1100">
              <a:latin typeface="Trebuchet MS"/>
              <a:cs typeface="Trebuchet MS"/>
            </a:endParaRPr>
          </a:p>
        </p:txBody>
      </p:sp>
      <p:sp>
        <p:nvSpPr>
          <p:cNvPr id="46" name="object 13">
            <a:extLst>
              <a:ext uri="{FF2B5EF4-FFF2-40B4-BE49-F238E27FC236}">
                <a16:creationId xmlns:a16="http://schemas.microsoft.com/office/drawing/2014/main" id="{B0CC3DB5-D36B-4D32-9A38-B137E9F76330}"/>
              </a:ext>
            </a:extLst>
          </p:cNvPr>
          <p:cNvSpPr txBox="1"/>
          <p:nvPr/>
        </p:nvSpPr>
        <p:spPr>
          <a:xfrm>
            <a:off x="11278771" y="4660190"/>
            <a:ext cx="758190" cy="182101"/>
          </a:xfrm>
          <a:prstGeom prst="rect">
            <a:avLst/>
          </a:prstGeom>
        </p:spPr>
        <p:txBody>
          <a:bodyPr vert="horz" wrap="square" lIns="0" tIns="12700" rIns="0" bIns="0" rtlCol="0">
            <a:spAutoFit/>
          </a:bodyPr>
          <a:lstStyle/>
          <a:p>
            <a:pPr marL="12700" algn="ctr">
              <a:lnSpc>
                <a:spcPct val="100000"/>
              </a:lnSpc>
              <a:spcBef>
                <a:spcPts val="100"/>
              </a:spcBef>
            </a:pPr>
            <a:r>
              <a:rPr lang="en-GB" sz="1100" b="1" spc="-50" err="1">
                <a:solidFill>
                  <a:srgbClr val="3C3C3B"/>
                </a:solidFill>
                <a:latin typeface="Trebuchet MS"/>
                <a:cs typeface="Trebuchet MS"/>
              </a:rPr>
              <a:t>Morrisons</a:t>
            </a:r>
            <a:endParaRPr sz="1100">
              <a:latin typeface="Trebuchet MS"/>
              <a:cs typeface="Trebuchet MS"/>
            </a:endParaRPr>
          </a:p>
        </p:txBody>
      </p:sp>
      <p:sp>
        <p:nvSpPr>
          <p:cNvPr id="47" name="object 13">
            <a:extLst>
              <a:ext uri="{FF2B5EF4-FFF2-40B4-BE49-F238E27FC236}">
                <a16:creationId xmlns:a16="http://schemas.microsoft.com/office/drawing/2014/main" id="{A2706944-3FAB-4C16-AE10-DCD5D0935D97}"/>
              </a:ext>
            </a:extLst>
          </p:cNvPr>
          <p:cNvSpPr txBox="1"/>
          <p:nvPr/>
        </p:nvSpPr>
        <p:spPr>
          <a:xfrm>
            <a:off x="13253205" y="4678486"/>
            <a:ext cx="758190" cy="182101"/>
          </a:xfrm>
          <a:prstGeom prst="rect">
            <a:avLst/>
          </a:prstGeom>
        </p:spPr>
        <p:txBody>
          <a:bodyPr vert="horz" wrap="square" lIns="0" tIns="12700" rIns="0" bIns="0" rtlCol="0">
            <a:spAutoFit/>
          </a:bodyPr>
          <a:lstStyle/>
          <a:p>
            <a:pPr marL="12700" algn="ctr">
              <a:lnSpc>
                <a:spcPct val="100000"/>
              </a:lnSpc>
              <a:spcBef>
                <a:spcPts val="100"/>
              </a:spcBef>
            </a:pPr>
            <a:r>
              <a:rPr lang="en-GB" sz="1100" b="1" spc="-50">
                <a:solidFill>
                  <a:srgbClr val="3C3C3B"/>
                </a:solidFill>
                <a:latin typeface="Trebuchet MS"/>
                <a:cs typeface="Trebuchet MS"/>
              </a:rPr>
              <a:t>Ocado</a:t>
            </a:r>
            <a:endParaRPr sz="1100">
              <a:latin typeface="Trebuchet MS"/>
              <a:cs typeface="Trebuchet MS"/>
            </a:endParaRPr>
          </a:p>
        </p:txBody>
      </p:sp>
      <p:sp>
        <p:nvSpPr>
          <p:cNvPr id="33" name="object 28">
            <a:extLst>
              <a:ext uri="{FF2B5EF4-FFF2-40B4-BE49-F238E27FC236}">
                <a16:creationId xmlns:a16="http://schemas.microsoft.com/office/drawing/2014/main" id="{3BBAEE4C-6B3A-4585-9F07-FA1FAF90B7BF}"/>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10" action="ppaction://hlinksldjump"/>
              </a:rPr>
              <a:t>Back</a:t>
            </a:r>
            <a:r>
              <a:rPr sz="1200" b="1" u="sng" spc="-60">
                <a:solidFill>
                  <a:srgbClr val="0073B1"/>
                </a:solidFill>
                <a:uFill>
                  <a:solidFill>
                    <a:srgbClr val="0073B1"/>
                  </a:solidFill>
                </a:uFill>
                <a:latin typeface="Calibri"/>
                <a:cs typeface="Calibri"/>
                <a:hlinkClick r:id="rId10" action="ppaction://hlinksldjump"/>
              </a:rPr>
              <a:t> </a:t>
            </a:r>
            <a:r>
              <a:rPr sz="1200" b="1" u="sng" spc="5">
                <a:solidFill>
                  <a:srgbClr val="0073B1"/>
                </a:solidFill>
                <a:uFill>
                  <a:solidFill>
                    <a:srgbClr val="0073B1"/>
                  </a:solidFill>
                </a:uFill>
                <a:latin typeface="Calibri"/>
                <a:cs typeface="Calibri"/>
                <a:hlinkClick r:id="rId10" action="ppaction://hlinksldjump"/>
              </a:rPr>
              <a:t>to</a:t>
            </a:r>
            <a:r>
              <a:rPr sz="1200" b="1" u="sng" spc="-55">
                <a:solidFill>
                  <a:srgbClr val="0073B1"/>
                </a:solidFill>
                <a:uFill>
                  <a:solidFill>
                    <a:srgbClr val="0073B1"/>
                  </a:solidFill>
                </a:uFill>
                <a:latin typeface="Calibri"/>
                <a:cs typeface="Calibri"/>
                <a:hlinkClick r:id="rId10" action="ppaction://hlinksldjump"/>
              </a:rPr>
              <a:t> </a:t>
            </a:r>
            <a:r>
              <a:rPr sz="1200" b="1" u="sng" spc="20">
                <a:solidFill>
                  <a:srgbClr val="0073B1"/>
                </a:solidFill>
                <a:uFill>
                  <a:solidFill>
                    <a:srgbClr val="0073B1"/>
                  </a:solidFill>
                </a:uFill>
                <a:latin typeface="Calibri"/>
                <a:cs typeface="Calibri"/>
                <a:hlinkClick r:id="rId10" action="ppaction://hlinksldjump"/>
              </a:rPr>
              <a:t>index</a:t>
            </a:r>
            <a:r>
              <a:rPr sz="1200" b="1" u="sng" spc="-55">
                <a:solidFill>
                  <a:srgbClr val="0073B1"/>
                </a:solidFill>
                <a:uFill>
                  <a:solidFill>
                    <a:srgbClr val="0073B1"/>
                  </a:solidFill>
                </a:uFill>
                <a:latin typeface="Calibri"/>
                <a:cs typeface="Calibri"/>
                <a:hlinkClick r:id="rId10"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239268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15"/>
              <a:t>P</a:t>
            </a:r>
            <a:r>
              <a:rPr spc="-30"/>
              <a:t>r</a:t>
            </a:r>
            <a:r>
              <a:rPr spc="-40"/>
              <a:t>odu</a:t>
            </a:r>
            <a:r>
              <a:rPr spc="-55"/>
              <a:t>c</a:t>
            </a:r>
            <a:r>
              <a:rPr spc="-20"/>
              <a:t>t</a:t>
            </a:r>
            <a:r>
              <a:rPr spc="-204"/>
              <a:t> </a:t>
            </a:r>
            <a:r>
              <a:rPr spc="-65"/>
              <a:t>d</a:t>
            </a:r>
            <a:r>
              <a:rPr spc="-85"/>
              <a:t>e</a:t>
            </a:r>
            <a:r>
              <a:rPr spc="-60"/>
              <a:t>t</a:t>
            </a:r>
            <a:r>
              <a:rPr spc="-20"/>
              <a:t>ail</a:t>
            </a:r>
            <a:r>
              <a:rPr spc="-204"/>
              <a:t> </a:t>
            </a:r>
            <a:r>
              <a:rPr spc="-40"/>
              <a:t>p</a:t>
            </a:r>
            <a:r>
              <a:rPr spc="30"/>
              <a:t>a</a:t>
            </a:r>
            <a:r>
              <a:rPr spc="-10"/>
              <a:t>g</a:t>
            </a:r>
            <a:r>
              <a:rPr spc="-110"/>
              <a:t>e</a:t>
            </a:r>
          </a:p>
        </p:txBody>
      </p:sp>
      <p:graphicFrame>
        <p:nvGraphicFramePr>
          <p:cNvPr id="3" name="object 3"/>
          <p:cNvGraphicFramePr>
            <a:graphicFrameLocks noGrp="1"/>
          </p:cNvGraphicFramePr>
          <p:nvPr>
            <p:extLst>
              <p:ext uri="{D42A27DB-BD31-4B8C-83A1-F6EECF244321}">
                <p14:modId xmlns:p14="http://schemas.microsoft.com/office/powerpoint/2010/main" val="99433427"/>
              </p:ext>
            </p:extLst>
          </p:nvPr>
        </p:nvGraphicFramePr>
        <p:xfrm>
          <a:off x="317542" y="851970"/>
          <a:ext cx="14417039" cy="3165267"/>
        </p:xfrm>
        <a:graphic>
          <a:graphicData uri="http://schemas.openxmlformats.org/drawingml/2006/table">
            <a:tbl>
              <a:tblPr firstRow="1" bandRow="1">
                <a:tableStyleId>{2D5ABB26-0587-4C30-8999-92F81FD0307C}</a:tableStyleId>
              </a:tblPr>
              <a:tblGrid>
                <a:gridCol w="2040255">
                  <a:extLst>
                    <a:ext uri="{9D8B030D-6E8A-4147-A177-3AD203B41FA5}">
                      <a16:colId xmlns:a16="http://schemas.microsoft.com/office/drawing/2014/main" val="20000"/>
                    </a:ext>
                  </a:extLst>
                </a:gridCol>
                <a:gridCol w="1415415">
                  <a:extLst>
                    <a:ext uri="{9D8B030D-6E8A-4147-A177-3AD203B41FA5}">
                      <a16:colId xmlns:a16="http://schemas.microsoft.com/office/drawing/2014/main" val="20001"/>
                    </a:ext>
                  </a:extLst>
                </a:gridCol>
                <a:gridCol w="1330960">
                  <a:extLst>
                    <a:ext uri="{9D8B030D-6E8A-4147-A177-3AD203B41FA5}">
                      <a16:colId xmlns:a16="http://schemas.microsoft.com/office/drawing/2014/main" val="20002"/>
                    </a:ext>
                  </a:extLst>
                </a:gridCol>
                <a:gridCol w="1375410">
                  <a:extLst>
                    <a:ext uri="{9D8B030D-6E8A-4147-A177-3AD203B41FA5}">
                      <a16:colId xmlns:a16="http://schemas.microsoft.com/office/drawing/2014/main" val="20003"/>
                    </a:ext>
                  </a:extLst>
                </a:gridCol>
                <a:gridCol w="1342390">
                  <a:extLst>
                    <a:ext uri="{9D8B030D-6E8A-4147-A177-3AD203B41FA5}">
                      <a16:colId xmlns:a16="http://schemas.microsoft.com/office/drawing/2014/main" val="20004"/>
                    </a:ext>
                  </a:extLst>
                </a:gridCol>
                <a:gridCol w="1404620">
                  <a:extLst>
                    <a:ext uri="{9D8B030D-6E8A-4147-A177-3AD203B41FA5}">
                      <a16:colId xmlns:a16="http://schemas.microsoft.com/office/drawing/2014/main" val="20005"/>
                    </a:ext>
                  </a:extLst>
                </a:gridCol>
                <a:gridCol w="1404620">
                  <a:extLst>
                    <a:ext uri="{9D8B030D-6E8A-4147-A177-3AD203B41FA5}">
                      <a16:colId xmlns:a16="http://schemas.microsoft.com/office/drawing/2014/main" val="20006"/>
                    </a:ext>
                  </a:extLst>
                </a:gridCol>
                <a:gridCol w="1111250">
                  <a:extLst>
                    <a:ext uri="{9D8B030D-6E8A-4147-A177-3AD203B41FA5}">
                      <a16:colId xmlns:a16="http://schemas.microsoft.com/office/drawing/2014/main" val="20007"/>
                    </a:ext>
                  </a:extLst>
                </a:gridCol>
                <a:gridCol w="1623694">
                  <a:extLst>
                    <a:ext uri="{9D8B030D-6E8A-4147-A177-3AD203B41FA5}">
                      <a16:colId xmlns:a16="http://schemas.microsoft.com/office/drawing/2014/main" val="20008"/>
                    </a:ext>
                  </a:extLst>
                </a:gridCol>
                <a:gridCol w="1368425">
                  <a:extLst>
                    <a:ext uri="{9D8B030D-6E8A-4147-A177-3AD203B41FA5}">
                      <a16:colId xmlns:a16="http://schemas.microsoft.com/office/drawing/2014/main" val="20009"/>
                    </a:ext>
                  </a:extLst>
                </a:gridCol>
              </a:tblGrid>
              <a:tr h="212175">
                <a:tc>
                  <a:txBody>
                    <a:bodyPr/>
                    <a:lstStyle/>
                    <a:p>
                      <a:pPr>
                        <a:lnSpc>
                          <a:spcPct val="100000"/>
                        </a:lnSpc>
                        <a:tabLst>
                          <a:tab pos="719455"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46990">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36830">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29845" marR="12065">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73660">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36830">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255904">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marR="12065">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extLst>
                  <a:ext uri="{0D108BD9-81ED-4DB2-BD59-A6C34878D82A}">
                    <a16:rowId xmlns:a16="http://schemas.microsoft.com/office/drawing/2014/main" val="10001"/>
                  </a:ext>
                </a:extLst>
              </a:tr>
              <a:tr h="262404">
                <a:tc>
                  <a:txBody>
                    <a:bodyPr/>
                    <a:lstStyle/>
                    <a:p>
                      <a:pPr marL="719455">
                        <a:lnSpc>
                          <a:spcPct val="100000"/>
                        </a:lnSpc>
                        <a:spcBef>
                          <a:spcPts val="590"/>
                        </a:spcBef>
                      </a:pPr>
                      <a:r>
                        <a:rPr sz="1100" u="sng" spc="15">
                          <a:solidFill>
                            <a:srgbClr val="3C3C3B"/>
                          </a:solidFill>
                          <a:uFill>
                            <a:solidFill>
                              <a:srgbClr val="3C3C3B"/>
                            </a:solidFill>
                          </a:uFill>
                          <a:latin typeface="Calibri"/>
                          <a:cs typeface="Calibri"/>
                        </a:rPr>
                        <a:t>Image</a:t>
                      </a:r>
                      <a:r>
                        <a:rPr sz="1100" u="sng" spc="-5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zoom</a:t>
                      </a:r>
                      <a:r>
                        <a:rPr sz="1100" spc="15">
                          <a:solidFill>
                            <a:srgbClr val="3C3C3B"/>
                          </a:solidFill>
                          <a:latin typeface="Calibri"/>
                          <a:cs typeface="Calibri"/>
                        </a:rPr>
                        <a:t>,</a:t>
                      </a:r>
                      <a:r>
                        <a:rPr sz="1100" spc="-50">
                          <a:solidFill>
                            <a:srgbClr val="3C3C3B"/>
                          </a:solidFill>
                          <a:latin typeface="Calibri"/>
                          <a:cs typeface="Calibri"/>
                        </a:rPr>
                        <a:t> </a:t>
                      </a:r>
                      <a:r>
                        <a:rPr sz="1100" spc="15">
                          <a:solidFill>
                            <a:srgbClr val="3C3C3B"/>
                          </a:solidFill>
                          <a:latin typeface="Calibri"/>
                          <a:cs typeface="Calibri"/>
                        </a:rPr>
                        <a:t>no</a:t>
                      </a:r>
                      <a:endParaRPr sz="1100">
                        <a:latin typeface="Calibri"/>
                        <a:cs typeface="Calibri"/>
                      </a:endParaRPr>
                    </a:p>
                  </a:txBody>
                  <a:tcPr marL="0" marR="0" marT="74930" marB="0"/>
                </a:tc>
                <a:tc>
                  <a:txBody>
                    <a:bodyPr/>
                    <a:lstStyle/>
                    <a:p>
                      <a:pPr marL="46990">
                        <a:lnSpc>
                          <a:spcPct val="100000"/>
                        </a:lnSpc>
                        <a:spcBef>
                          <a:spcPts val="590"/>
                        </a:spcBef>
                      </a:pPr>
                      <a:r>
                        <a:rPr sz="1100" spc="30">
                          <a:solidFill>
                            <a:srgbClr val="3C3C3B"/>
                          </a:solidFill>
                          <a:latin typeface="Calibri"/>
                          <a:cs typeface="Calibri"/>
                        </a:rPr>
                        <a:t>Simple</a:t>
                      </a:r>
                      <a:r>
                        <a:rPr sz="1100" spc="-40">
                          <a:solidFill>
                            <a:srgbClr val="3C3C3B"/>
                          </a:solidFill>
                          <a:latin typeface="Calibri"/>
                          <a:cs typeface="Calibri"/>
                        </a:rPr>
                        <a:t> </a:t>
                      </a:r>
                      <a:r>
                        <a:rPr sz="1100" spc="15">
                          <a:solidFill>
                            <a:srgbClr val="3C3C3B"/>
                          </a:solidFill>
                          <a:latin typeface="Calibri"/>
                          <a:cs typeface="Calibri"/>
                        </a:rPr>
                        <a:t>image</a:t>
                      </a:r>
                      <a:r>
                        <a:rPr sz="1100" spc="-35">
                          <a:solidFill>
                            <a:srgbClr val="3C3C3B"/>
                          </a:solidFill>
                          <a:latin typeface="Calibri"/>
                          <a:cs typeface="Calibri"/>
                        </a:rPr>
                        <a:t> </a:t>
                      </a:r>
                      <a:r>
                        <a:rPr sz="1100" spc="5">
                          <a:solidFill>
                            <a:srgbClr val="3C3C3B"/>
                          </a:solidFill>
                          <a:latin typeface="Calibri"/>
                          <a:cs typeface="Calibri"/>
                        </a:rPr>
                        <a:t>enlarge,</a:t>
                      </a:r>
                      <a:endParaRPr sz="1100">
                        <a:latin typeface="Calibri"/>
                        <a:cs typeface="Calibri"/>
                      </a:endParaRPr>
                    </a:p>
                  </a:txBody>
                  <a:tcPr marL="0" marR="0" marT="74930" marB="0"/>
                </a:tc>
                <a:tc>
                  <a:txBody>
                    <a:bodyPr/>
                    <a:lstStyle/>
                    <a:p>
                      <a:pPr>
                        <a:lnSpc>
                          <a:spcPct val="100000"/>
                        </a:lnSpc>
                        <a:spcBef>
                          <a:spcPts val="595"/>
                        </a:spcBef>
                      </a:pPr>
                      <a:r>
                        <a:rPr sz="1100" spc="30">
                          <a:solidFill>
                            <a:srgbClr val="3C3C3B"/>
                          </a:solidFill>
                          <a:latin typeface="Calibri"/>
                          <a:cs typeface="Calibri"/>
                        </a:rPr>
                        <a:t>Simple</a:t>
                      </a:r>
                      <a:r>
                        <a:rPr sz="1100" spc="-40">
                          <a:solidFill>
                            <a:srgbClr val="3C3C3B"/>
                          </a:solidFill>
                          <a:latin typeface="Calibri"/>
                          <a:cs typeface="Calibri"/>
                        </a:rPr>
                        <a:t> </a:t>
                      </a:r>
                      <a:r>
                        <a:rPr sz="1100" spc="15">
                          <a:solidFill>
                            <a:srgbClr val="3C3C3B"/>
                          </a:solidFill>
                          <a:latin typeface="Calibri"/>
                          <a:cs typeface="Calibri"/>
                        </a:rPr>
                        <a:t>image</a:t>
                      </a:r>
                      <a:r>
                        <a:rPr sz="1100" spc="-40">
                          <a:solidFill>
                            <a:srgbClr val="3C3C3B"/>
                          </a:solidFill>
                          <a:latin typeface="Calibri"/>
                          <a:cs typeface="Calibri"/>
                        </a:rPr>
                        <a:t> </a:t>
                      </a:r>
                      <a:r>
                        <a:rPr sz="1100" spc="5">
                          <a:solidFill>
                            <a:srgbClr val="3C3C3B"/>
                          </a:solidFill>
                          <a:latin typeface="Calibri"/>
                          <a:cs typeface="Calibri"/>
                        </a:rPr>
                        <a:t>enlarge,</a:t>
                      </a:r>
                      <a:endParaRPr sz="1100">
                        <a:latin typeface="Calibri"/>
                        <a:cs typeface="Calibri"/>
                      </a:endParaRPr>
                    </a:p>
                  </a:txBody>
                  <a:tcPr marL="0" marR="0" marT="75565" marB="0"/>
                </a:tc>
                <a:tc>
                  <a:txBody>
                    <a:bodyPr/>
                    <a:lstStyle/>
                    <a:p>
                      <a:pPr marL="36830">
                        <a:lnSpc>
                          <a:spcPct val="100000"/>
                        </a:lnSpc>
                        <a:spcBef>
                          <a:spcPts val="590"/>
                        </a:spcBef>
                      </a:pPr>
                      <a:r>
                        <a:rPr sz="1100" spc="15">
                          <a:solidFill>
                            <a:srgbClr val="3C3C3B"/>
                          </a:solidFill>
                          <a:latin typeface="Calibri"/>
                          <a:cs typeface="Calibri"/>
                        </a:rPr>
                        <a:t>Image</a:t>
                      </a:r>
                      <a:r>
                        <a:rPr sz="1100" spc="-50">
                          <a:solidFill>
                            <a:srgbClr val="3C3C3B"/>
                          </a:solidFill>
                          <a:latin typeface="Calibri"/>
                          <a:cs typeface="Calibri"/>
                        </a:rPr>
                        <a:t> </a:t>
                      </a:r>
                      <a:r>
                        <a:rPr sz="1100" spc="5">
                          <a:solidFill>
                            <a:srgbClr val="3C3C3B"/>
                          </a:solidFill>
                          <a:latin typeface="Calibri"/>
                          <a:cs typeface="Calibri"/>
                        </a:rPr>
                        <a:t>enlarge,</a:t>
                      </a:r>
                      <a:endParaRPr sz="1100">
                        <a:latin typeface="Calibri"/>
                        <a:cs typeface="Calibri"/>
                      </a:endParaRPr>
                    </a:p>
                  </a:txBody>
                  <a:tcPr marL="0" marR="0" marT="74930" marB="0"/>
                </a:tc>
                <a:tc>
                  <a:txBody>
                    <a:bodyPr/>
                    <a:lstStyle/>
                    <a:p>
                      <a:pPr marL="29845" marR="12065">
                        <a:lnSpc>
                          <a:spcPct val="100000"/>
                        </a:lnSpc>
                        <a:spcBef>
                          <a:spcPts val="590"/>
                        </a:spcBef>
                      </a:pPr>
                      <a:r>
                        <a:rPr sz="1100" spc="15">
                          <a:solidFill>
                            <a:srgbClr val="3C3C3B"/>
                          </a:solidFill>
                          <a:latin typeface="Calibri"/>
                          <a:cs typeface="Calibri"/>
                        </a:rPr>
                        <a:t>Image</a:t>
                      </a:r>
                      <a:r>
                        <a:rPr sz="1100" spc="-50">
                          <a:solidFill>
                            <a:srgbClr val="3C3C3B"/>
                          </a:solidFill>
                          <a:latin typeface="Calibri"/>
                          <a:cs typeface="Calibri"/>
                        </a:rPr>
                        <a:t> </a:t>
                      </a:r>
                      <a:r>
                        <a:rPr sz="1100" spc="5">
                          <a:solidFill>
                            <a:srgbClr val="3C3C3B"/>
                          </a:solidFill>
                          <a:latin typeface="Calibri"/>
                          <a:cs typeface="Calibri"/>
                        </a:rPr>
                        <a:t>enlarge,</a:t>
                      </a:r>
                      <a:endParaRPr sz="1100">
                        <a:latin typeface="Calibri"/>
                        <a:cs typeface="Calibri"/>
                      </a:endParaRPr>
                    </a:p>
                  </a:txBody>
                  <a:tcPr marL="0" marR="0" marT="74930" marB="0"/>
                </a:tc>
                <a:tc>
                  <a:txBody>
                    <a:bodyPr/>
                    <a:lstStyle/>
                    <a:p>
                      <a:pPr marL="73660">
                        <a:lnSpc>
                          <a:spcPct val="100000"/>
                        </a:lnSpc>
                        <a:spcBef>
                          <a:spcPts val="595"/>
                        </a:spcBef>
                      </a:pPr>
                      <a:r>
                        <a:rPr sz="1100" spc="30">
                          <a:solidFill>
                            <a:srgbClr val="3C3C3B"/>
                          </a:solidFill>
                          <a:latin typeface="Calibri"/>
                          <a:cs typeface="Calibri"/>
                        </a:rPr>
                        <a:t>Simple</a:t>
                      </a:r>
                      <a:r>
                        <a:rPr sz="1100" spc="-40">
                          <a:solidFill>
                            <a:srgbClr val="3C3C3B"/>
                          </a:solidFill>
                          <a:latin typeface="Calibri"/>
                          <a:cs typeface="Calibri"/>
                        </a:rPr>
                        <a:t> </a:t>
                      </a:r>
                      <a:r>
                        <a:rPr sz="1100" spc="15">
                          <a:solidFill>
                            <a:srgbClr val="3C3C3B"/>
                          </a:solidFill>
                          <a:latin typeface="Calibri"/>
                          <a:cs typeface="Calibri"/>
                        </a:rPr>
                        <a:t>image</a:t>
                      </a:r>
                      <a:r>
                        <a:rPr sz="1100" spc="-40">
                          <a:solidFill>
                            <a:srgbClr val="3C3C3B"/>
                          </a:solidFill>
                          <a:latin typeface="Calibri"/>
                          <a:cs typeface="Calibri"/>
                        </a:rPr>
                        <a:t> </a:t>
                      </a:r>
                      <a:r>
                        <a:rPr sz="1100" spc="5">
                          <a:solidFill>
                            <a:srgbClr val="3C3C3B"/>
                          </a:solidFill>
                          <a:latin typeface="Calibri"/>
                          <a:cs typeface="Calibri"/>
                        </a:rPr>
                        <a:t>enlarge,</a:t>
                      </a:r>
                      <a:endParaRPr sz="1100">
                        <a:latin typeface="Calibri"/>
                        <a:cs typeface="Calibri"/>
                      </a:endParaRPr>
                    </a:p>
                  </a:txBody>
                  <a:tcPr marL="0" marR="0" marT="75565" marB="0"/>
                </a:tc>
                <a:tc>
                  <a:txBody>
                    <a:bodyPr/>
                    <a:lstStyle/>
                    <a:p>
                      <a:pPr marL="36830">
                        <a:lnSpc>
                          <a:spcPct val="100000"/>
                        </a:lnSpc>
                        <a:spcBef>
                          <a:spcPts val="595"/>
                        </a:spcBef>
                      </a:pPr>
                      <a:r>
                        <a:rPr sz="1100" spc="30">
                          <a:solidFill>
                            <a:srgbClr val="3C3C3B"/>
                          </a:solidFill>
                          <a:latin typeface="Calibri"/>
                          <a:cs typeface="Calibri"/>
                        </a:rPr>
                        <a:t>Simple</a:t>
                      </a:r>
                      <a:r>
                        <a:rPr sz="1100" spc="-40">
                          <a:solidFill>
                            <a:srgbClr val="3C3C3B"/>
                          </a:solidFill>
                          <a:latin typeface="Calibri"/>
                          <a:cs typeface="Calibri"/>
                        </a:rPr>
                        <a:t> </a:t>
                      </a:r>
                      <a:r>
                        <a:rPr sz="1100" spc="15">
                          <a:solidFill>
                            <a:srgbClr val="3C3C3B"/>
                          </a:solidFill>
                          <a:latin typeface="Calibri"/>
                          <a:cs typeface="Calibri"/>
                        </a:rPr>
                        <a:t>image</a:t>
                      </a:r>
                      <a:r>
                        <a:rPr sz="1100" spc="-35">
                          <a:solidFill>
                            <a:srgbClr val="3C3C3B"/>
                          </a:solidFill>
                          <a:latin typeface="Calibri"/>
                          <a:cs typeface="Calibri"/>
                        </a:rPr>
                        <a:t> </a:t>
                      </a:r>
                      <a:r>
                        <a:rPr sz="1100" spc="5">
                          <a:solidFill>
                            <a:srgbClr val="3C3C3B"/>
                          </a:solidFill>
                          <a:latin typeface="Calibri"/>
                          <a:cs typeface="Calibri"/>
                        </a:rPr>
                        <a:t>enlarge,</a:t>
                      </a:r>
                      <a:endParaRPr sz="1100">
                        <a:latin typeface="Calibri"/>
                        <a:cs typeface="Calibri"/>
                      </a:endParaRPr>
                    </a:p>
                  </a:txBody>
                  <a:tcPr marL="0" marR="0" marT="75565" marB="0"/>
                </a:tc>
                <a:tc>
                  <a:txBody>
                    <a:bodyPr/>
                    <a:lstStyle/>
                    <a:p>
                      <a:pPr>
                        <a:lnSpc>
                          <a:spcPct val="100000"/>
                        </a:lnSpc>
                        <a:spcBef>
                          <a:spcPts val="595"/>
                        </a:spcBef>
                      </a:pPr>
                      <a:r>
                        <a:rPr sz="1100" spc="15">
                          <a:solidFill>
                            <a:srgbClr val="3C3C3B"/>
                          </a:solidFill>
                          <a:latin typeface="Calibri"/>
                          <a:cs typeface="Calibri"/>
                        </a:rPr>
                        <a:t>Product</a:t>
                      </a:r>
                      <a:r>
                        <a:rPr sz="1100" spc="-55">
                          <a:solidFill>
                            <a:srgbClr val="3C3C3B"/>
                          </a:solidFill>
                          <a:latin typeface="Calibri"/>
                          <a:cs typeface="Calibri"/>
                        </a:rPr>
                        <a:t> </a:t>
                      </a:r>
                      <a:r>
                        <a:rPr sz="1100">
                          <a:solidFill>
                            <a:srgbClr val="3C3C3B"/>
                          </a:solidFill>
                          <a:latin typeface="Calibri"/>
                          <a:cs typeface="Calibri"/>
                        </a:rPr>
                        <a:t>info,</a:t>
                      </a:r>
                      <a:endParaRPr sz="1100">
                        <a:latin typeface="Calibri"/>
                        <a:cs typeface="Calibri"/>
                      </a:endParaRPr>
                    </a:p>
                  </a:txBody>
                  <a:tcPr marL="0" marR="0" marT="75565" marB="0"/>
                </a:tc>
                <a:tc>
                  <a:txBody>
                    <a:bodyPr/>
                    <a:lstStyle/>
                    <a:p>
                      <a:pPr marL="256540">
                        <a:lnSpc>
                          <a:spcPct val="100000"/>
                        </a:lnSpc>
                        <a:spcBef>
                          <a:spcPts val="590"/>
                        </a:spcBef>
                      </a:pPr>
                      <a:r>
                        <a:rPr sz="1100" u="sng" spc="15">
                          <a:solidFill>
                            <a:srgbClr val="3C3C3B"/>
                          </a:solidFill>
                          <a:uFill>
                            <a:solidFill>
                              <a:srgbClr val="3C3C3B"/>
                            </a:solidFill>
                          </a:uFill>
                          <a:latin typeface="Calibri"/>
                          <a:cs typeface="Calibri"/>
                        </a:rPr>
                        <a:t>Image</a:t>
                      </a:r>
                      <a:r>
                        <a:rPr sz="1100" u="sng" spc="-5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zoom,</a:t>
                      </a:r>
                      <a:r>
                        <a:rPr sz="1100" u="sng" spc="-50">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multiple</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tc>
                  <a:txBody>
                    <a:bodyPr/>
                    <a:lstStyle/>
                    <a:p>
                      <a:pPr>
                        <a:lnSpc>
                          <a:spcPct val="100000"/>
                        </a:lnSpc>
                        <a:spcBef>
                          <a:spcPts val="590"/>
                        </a:spcBef>
                      </a:pPr>
                      <a:r>
                        <a:rPr sz="1100" u="sng" spc="15">
                          <a:solidFill>
                            <a:srgbClr val="3C3C3B"/>
                          </a:solidFill>
                          <a:uFill>
                            <a:solidFill>
                              <a:srgbClr val="3C3C3B"/>
                            </a:solidFill>
                          </a:uFill>
                          <a:latin typeface="Calibri"/>
                          <a:cs typeface="Calibri"/>
                        </a:rPr>
                        <a:t>Image</a:t>
                      </a:r>
                      <a:r>
                        <a:rPr sz="1100" u="sng" spc="-5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zoom,</a:t>
                      </a:r>
                      <a:r>
                        <a:rPr sz="1100" u="sng" spc="-50">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multiple</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extLst>
                  <a:ext uri="{0D108BD9-81ED-4DB2-BD59-A6C34878D82A}">
                    <a16:rowId xmlns:a16="http://schemas.microsoft.com/office/drawing/2014/main" val="10002"/>
                  </a:ext>
                </a:extLst>
              </a:tr>
              <a:tr h="177838">
                <a:tc>
                  <a:txBody>
                    <a:bodyPr/>
                    <a:lstStyle/>
                    <a:p>
                      <a:pPr marL="719455">
                        <a:lnSpc>
                          <a:spcPts val="1245"/>
                        </a:lnSpc>
                      </a:pPr>
                      <a:r>
                        <a:rPr sz="1100" spc="10">
                          <a:solidFill>
                            <a:srgbClr val="3C3C3B"/>
                          </a:solidFill>
                          <a:latin typeface="Calibri"/>
                          <a:cs typeface="Calibri"/>
                        </a:rPr>
                        <a:t>breadcrumb,</a:t>
                      </a:r>
                      <a:endParaRPr sz="1100">
                        <a:latin typeface="Calibri"/>
                        <a:cs typeface="Calibri"/>
                      </a:endParaRPr>
                    </a:p>
                  </a:txBody>
                  <a:tcPr marL="0" marR="0" marT="0" marB="0"/>
                </a:tc>
                <a:tc>
                  <a:txBody>
                    <a:bodyPr/>
                    <a:lstStyle/>
                    <a:p>
                      <a:pPr marL="46990">
                        <a:lnSpc>
                          <a:spcPts val="1245"/>
                        </a:lnSpc>
                      </a:pPr>
                      <a:r>
                        <a:rPr sz="1100" spc="15">
                          <a:solidFill>
                            <a:srgbClr val="3C3C3B"/>
                          </a:solidFill>
                          <a:latin typeface="Calibri"/>
                          <a:cs typeface="Calibri"/>
                        </a:rPr>
                        <a:t>nutritional,</a:t>
                      </a:r>
                      <a:r>
                        <a:rPr sz="1100" spc="-55">
                          <a:solidFill>
                            <a:srgbClr val="3C3C3B"/>
                          </a:solidFill>
                          <a:latin typeface="Calibri"/>
                          <a:cs typeface="Calibri"/>
                        </a:rPr>
                        <a:t> </a:t>
                      </a:r>
                      <a:r>
                        <a:rPr sz="1100" spc="10">
                          <a:solidFill>
                            <a:srgbClr val="3C3C3B"/>
                          </a:solidFill>
                          <a:latin typeface="Calibri"/>
                          <a:cs typeface="Calibri"/>
                        </a:rPr>
                        <a:t>rating</a:t>
                      </a:r>
                      <a:r>
                        <a:rPr sz="1100" spc="-50">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rating</a:t>
                      </a:r>
                      <a:r>
                        <a:rPr sz="1100" spc="-50">
                          <a:solidFill>
                            <a:srgbClr val="3C3C3B"/>
                          </a:solidFill>
                          <a:latin typeface="Calibri"/>
                          <a:cs typeface="Calibri"/>
                        </a:rPr>
                        <a:t> </a:t>
                      </a:r>
                      <a:r>
                        <a:rPr sz="1100" spc="25">
                          <a:solidFill>
                            <a:srgbClr val="3C3C3B"/>
                          </a:solidFill>
                          <a:latin typeface="Calibri"/>
                          <a:cs typeface="Calibri"/>
                        </a:rPr>
                        <a:t>and</a:t>
                      </a:r>
                      <a:r>
                        <a:rPr sz="1100" spc="-50">
                          <a:solidFill>
                            <a:srgbClr val="3C3C3B"/>
                          </a:solidFill>
                          <a:latin typeface="Calibri"/>
                          <a:cs typeface="Calibri"/>
                        </a:rPr>
                        <a:t> </a:t>
                      </a:r>
                      <a:r>
                        <a:rPr sz="1100" spc="5">
                          <a:solidFill>
                            <a:srgbClr val="3C3C3B"/>
                          </a:solidFill>
                          <a:latin typeface="Calibri"/>
                          <a:cs typeface="Calibri"/>
                        </a:rPr>
                        <a:t>reviews,</a:t>
                      </a:r>
                      <a:endParaRPr sz="1100">
                        <a:latin typeface="Calibri"/>
                        <a:cs typeface="Calibri"/>
                      </a:endParaRPr>
                    </a:p>
                  </a:txBody>
                  <a:tcPr marL="0" marR="0" marT="0" marB="0"/>
                </a:tc>
                <a:tc>
                  <a:txBody>
                    <a:bodyPr/>
                    <a:lstStyle/>
                    <a:p>
                      <a:pPr marL="36830">
                        <a:lnSpc>
                          <a:spcPts val="1245"/>
                        </a:lnSpc>
                      </a:pPr>
                      <a:r>
                        <a:rPr sz="1100" spc="15">
                          <a:solidFill>
                            <a:srgbClr val="3C3C3B"/>
                          </a:solidFill>
                          <a:latin typeface="Calibri"/>
                          <a:cs typeface="Calibri"/>
                        </a:rPr>
                        <a:t>nutritional,</a:t>
                      </a:r>
                      <a:r>
                        <a:rPr sz="1100" spc="-65">
                          <a:solidFill>
                            <a:srgbClr val="3C3C3B"/>
                          </a:solidFill>
                          <a:latin typeface="Calibri"/>
                          <a:cs typeface="Calibri"/>
                        </a:rPr>
                        <a:t> </a:t>
                      </a:r>
                      <a:r>
                        <a:rPr sz="1100" spc="15">
                          <a:solidFill>
                            <a:srgbClr val="3C3C3B"/>
                          </a:solidFill>
                          <a:latin typeface="Calibri"/>
                          <a:cs typeface="Calibri"/>
                        </a:rPr>
                        <a:t>icons,</a:t>
                      </a:r>
                      <a:endParaRPr sz="1100">
                        <a:latin typeface="Calibri"/>
                        <a:cs typeface="Calibri"/>
                      </a:endParaRPr>
                    </a:p>
                  </a:txBody>
                  <a:tcPr marL="0" marR="0" marT="0" marB="0"/>
                </a:tc>
                <a:tc>
                  <a:txBody>
                    <a:bodyPr/>
                    <a:lstStyle/>
                    <a:p>
                      <a:pPr marL="29845" marR="12065">
                        <a:lnSpc>
                          <a:spcPts val="1245"/>
                        </a:lnSpc>
                      </a:pPr>
                      <a:r>
                        <a:rPr sz="1100" spc="15">
                          <a:solidFill>
                            <a:srgbClr val="3C3C3B"/>
                          </a:solidFill>
                          <a:latin typeface="Calibri"/>
                          <a:cs typeface="Calibri"/>
                        </a:rPr>
                        <a:t>nutritional,</a:t>
                      </a:r>
                      <a:r>
                        <a:rPr sz="1100" spc="-65">
                          <a:solidFill>
                            <a:srgbClr val="3C3C3B"/>
                          </a:solidFill>
                          <a:latin typeface="Calibri"/>
                          <a:cs typeface="Calibri"/>
                        </a:rPr>
                        <a:t> </a:t>
                      </a:r>
                      <a:r>
                        <a:rPr sz="1100" spc="15">
                          <a:solidFill>
                            <a:srgbClr val="3C3C3B"/>
                          </a:solidFill>
                          <a:latin typeface="Calibri"/>
                          <a:cs typeface="Calibri"/>
                        </a:rPr>
                        <a:t>icons,</a:t>
                      </a:r>
                      <a:endParaRPr sz="1100">
                        <a:latin typeface="Calibri"/>
                        <a:cs typeface="Calibri"/>
                      </a:endParaRPr>
                    </a:p>
                  </a:txBody>
                  <a:tcPr marL="0" marR="0" marT="0" marB="0"/>
                </a:tc>
                <a:tc>
                  <a:txBody>
                    <a:bodyPr/>
                    <a:lstStyle/>
                    <a:p>
                      <a:pPr marL="73660">
                        <a:lnSpc>
                          <a:spcPts val="1250"/>
                        </a:lnSpc>
                      </a:pPr>
                      <a:r>
                        <a:rPr sz="1100" spc="30">
                          <a:solidFill>
                            <a:srgbClr val="3C3C3B"/>
                          </a:solidFill>
                          <a:latin typeface="Calibri"/>
                          <a:cs typeface="Calibri"/>
                        </a:rPr>
                        <a:t>add</a:t>
                      </a:r>
                      <a:r>
                        <a:rPr sz="1100" spc="-55">
                          <a:solidFill>
                            <a:srgbClr val="3C3C3B"/>
                          </a:solidFill>
                          <a:latin typeface="Calibri"/>
                          <a:cs typeface="Calibri"/>
                        </a:rPr>
                        <a:t> </a:t>
                      </a:r>
                      <a:r>
                        <a:rPr sz="1100">
                          <a:solidFill>
                            <a:srgbClr val="3C3C3B"/>
                          </a:solidFill>
                          <a:latin typeface="Calibri"/>
                          <a:cs typeface="Calibri"/>
                        </a:rPr>
                        <a:t>to</a:t>
                      </a:r>
                      <a:r>
                        <a:rPr sz="1100" spc="-55">
                          <a:solidFill>
                            <a:srgbClr val="3C3C3B"/>
                          </a:solidFill>
                          <a:latin typeface="Calibri"/>
                          <a:cs typeface="Calibri"/>
                        </a:rPr>
                        <a:t> </a:t>
                      </a:r>
                      <a:r>
                        <a:rPr sz="1100" spc="5">
                          <a:solidFill>
                            <a:srgbClr val="3C3C3B"/>
                          </a:solidFill>
                          <a:latin typeface="Calibri"/>
                          <a:cs typeface="Calibri"/>
                        </a:rPr>
                        <a:t>favs/list,</a:t>
                      </a:r>
                      <a:endParaRPr sz="1100">
                        <a:latin typeface="Calibri"/>
                        <a:cs typeface="Calibri"/>
                      </a:endParaRPr>
                    </a:p>
                  </a:txBody>
                  <a:tcPr marL="0" marR="0" marT="0" marB="0"/>
                </a:tc>
                <a:tc>
                  <a:txBody>
                    <a:bodyPr/>
                    <a:lstStyle/>
                    <a:p>
                      <a:pPr marL="36830">
                        <a:lnSpc>
                          <a:spcPts val="1250"/>
                        </a:lnSpc>
                      </a:pPr>
                      <a:r>
                        <a:rPr sz="1100" spc="30">
                          <a:solidFill>
                            <a:srgbClr val="3C3C3B"/>
                          </a:solidFill>
                          <a:latin typeface="Calibri"/>
                          <a:cs typeface="Calibri"/>
                        </a:rPr>
                        <a:t>add</a:t>
                      </a:r>
                      <a:r>
                        <a:rPr sz="1100" spc="-55">
                          <a:solidFill>
                            <a:srgbClr val="3C3C3B"/>
                          </a:solidFill>
                          <a:latin typeface="Calibri"/>
                          <a:cs typeface="Calibri"/>
                        </a:rPr>
                        <a:t> </a:t>
                      </a:r>
                      <a:r>
                        <a:rPr sz="1100">
                          <a:solidFill>
                            <a:srgbClr val="3C3C3B"/>
                          </a:solidFill>
                          <a:latin typeface="Calibri"/>
                          <a:cs typeface="Calibri"/>
                        </a:rPr>
                        <a:t>to</a:t>
                      </a:r>
                      <a:r>
                        <a:rPr sz="1100" spc="-55">
                          <a:solidFill>
                            <a:srgbClr val="3C3C3B"/>
                          </a:solidFill>
                          <a:latin typeface="Calibri"/>
                          <a:cs typeface="Calibri"/>
                        </a:rPr>
                        <a:t> </a:t>
                      </a:r>
                      <a:r>
                        <a:rPr sz="1100" spc="5">
                          <a:solidFill>
                            <a:srgbClr val="3C3C3B"/>
                          </a:solidFill>
                          <a:latin typeface="Calibri"/>
                          <a:cs typeface="Calibri"/>
                        </a:rPr>
                        <a:t>favs,</a:t>
                      </a:r>
                      <a:endParaRPr sz="1100">
                        <a:latin typeface="Calibri"/>
                        <a:cs typeface="Calibri"/>
                      </a:endParaRPr>
                    </a:p>
                  </a:txBody>
                  <a:tcPr marL="0" marR="0" marT="0" marB="0"/>
                </a:tc>
                <a:tc>
                  <a:txBody>
                    <a:bodyPr/>
                    <a:lstStyle/>
                    <a:p>
                      <a:pPr>
                        <a:lnSpc>
                          <a:spcPts val="1255"/>
                        </a:lnSpc>
                      </a:pPr>
                      <a:r>
                        <a:rPr sz="1100" spc="15">
                          <a:solidFill>
                            <a:srgbClr val="3C3C3B"/>
                          </a:solidFill>
                          <a:latin typeface="Calibri"/>
                          <a:cs typeface="Calibri"/>
                        </a:rPr>
                        <a:t>nutritional</a:t>
                      </a:r>
                      <a:endParaRPr sz="1100">
                        <a:latin typeface="Calibri"/>
                        <a:cs typeface="Calibri"/>
                      </a:endParaRPr>
                    </a:p>
                  </a:txBody>
                  <a:tcPr marL="0" marR="0" marT="0" marB="0"/>
                </a:tc>
                <a:tc>
                  <a:txBody>
                    <a:bodyPr/>
                    <a:lstStyle/>
                    <a:p>
                      <a:pPr marL="256540">
                        <a:lnSpc>
                          <a:spcPts val="1245"/>
                        </a:lnSpc>
                      </a:pPr>
                      <a:r>
                        <a:rPr sz="1100" u="sng" spc="15">
                          <a:solidFill>
                            <a:srgbClr val="3C3C3B"/>
                          </a:solidFill>
                          <a:uFill>
                            <a:solidFill>
                              <a:srgbClr val="3C3C3B"/>
                            </a:solidFill>
                          </a:uFill>
                          <a:latin typeface="Calibri"/>
                          <a:cs typeface="Calibri"/>
                        </a:rPr>
                        <a:t>product</a:t>
                      </a:r>
                      <a:r>
                        <a:rPr sz="1100" u="sng" spc="-5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images</a:t>
                      </a:r>
                      <a:r>
                        <a:rPr sz="1100" spc="15">
                          <a:solidFill>
                            <a:srgbClr val="3C3C3B"/>
                          </a:solidFill>
                          <a:latin typeface="Calibri"/>
                          <a:cs typeface="Calibri"/>
                        </a:rPr>
                        <a:t>,</a:t>
                      </a:r>
                      <a:r>
                        <a:rPr sz="1100" spc="-50">
                          <a:solidFill>
                            <a:srgbClr val="3C3C3B"/>
                          </a:solidFill>
                          <a:latin typeface="Calibri"/>
                          <a:cs typeface="Calibri"/>
                        </a:rPr>
                        <a:t> </a:t>
                      </a:r>
                      <a:r>
                        <a:rPr sz="1100" spc="10">
                          <a:solidFill>
                            <a:srgbClr val="3C3C3B"/>
                          </a:solidFill>
                          <a:latin typeface="Calibri"/>
                          <a:cs typeface="Calibri"/>
                        </a:rPr>
                        <a:t>rating</a:t>
                      </a:r>
                      <a:endParaRPr sz="1100">
                        <a:latin typeface="Calibri"/>
                        <a:cs typeface="Calibri"/>
                      </a:endParaRPr>
                    </a:p>
                  </a:txBody>
                  <a:tcPr marL="0" marR="0" marT="0" marB="0"/>
                </a:tc>
                <a:tc>
                  <a:txBody>
                    <a:bodyPr/>
                    <a:lstStyle/>
                    <a:p>
                      <a:pPr>
                        <a:lnSpc>
                          <a:spcPts val="1245"/>
                        </a:lnSpc>
                      </a:pPr>
                      <a:r>
                        <a:rPr sz="1100" u="sng" spc="15">
                          <a:solidFill>
                            <a:srgbClr val="3C3C3B"/>
                          </a:solidFill>
                          <a:uFill>
                            <a:solidFill>
                              <a:srgbClr val="3C3C3B"/>
                            </a:solidFill>
                          </a:uFill>
                          <a:latin typeface="Calibri"/>
                          <a:cs typeface="Calibri"/>
                        </a:rPr>
                        <a:t>product</a:t>
                      </a:r>
                      <a:r>
                        <a:rPr sz="1100" u="sng" spc="-6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images</a:t>
                      </a:r>
                      <a:r>
                        <a:rPr sz="1100" spc="15">
                          <a:solidFill>
                            <a:srgbClr val="3C3C3B"/>
                          </a:solidFill>
                          <a:latin typeface="Calibri"/>
                          <a:cs typeface="Calibri"/>
                        </a:rPr>
                        <a:t>.</a:t>
                      </a:r>
                      <a:endParaRPr sz="1100">
                        <a:latin typeface="Calibri"/>
                        <a:cs typeface="Calibri"/>
                      </a:endParaRPr>
                    </a:p>
                  </a:txBody>
                  <a:tcPr marL="0" marR="0" marT="0" marB="0"/>
                </a:tc>
                <a:extLst>
                  <a:ext uri="{0D108BD9-81ED-4DB2-BD59-A6C34878D82A}">
                    <a16:rowId xmlns:a16="http://schemas.microsoft.com/office/drawing/2014/main" val="10003"/>
                  </a:ext>
                </a:extLst>
              </a:tr>
              <a:tr h="177768">
                <a:tc>
                  <a:txBody>
                    <a:bodyPr/>
                    <a:lstStyle/>
                    <a:p>
                      <a:pPr marL="719455">
                        <a:lnSpc>
                          <a:spcPts val="1245"/>
                        </a:lnSpc>
                      </a:pPr>
                      <a:r>
                        <a:rPr sz="1100" u="sng" spc="30">
                          <a:solidFill>
                            <a:srgbClr val="3C3C3B"/>
                          </a:solidFill>
                          <a:uFill>
                            <a:solidFill>
                              <a:srgbClr val="3C3C3B"/>
                            </a:solidFill>
                          </a:uFill>
                          <a:latin typeface="Calibri"/>
                          <a:cs typeface="Calibri"/>
                        </a:rPr>
                        <a:t>add</a:t>
                      </a:r>
                      <a:r>
                        <a:rPr sz="1100" u="sng" spc="-5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5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favs/list</a:t>
                      </a:r>
                      <a:r>
                        <a:rPr sz="1100" spc="5">
                          <a:solidFill>
                            <a:srgbClr val="3C3C3B"/>
                          </a:solidFill>
                          <a:latin typeface="Calibri"/>
                          <a:cs typeface="Calibri"/>
                        </a:rPr>
                        <a:t>,</a:t>
                      </a:r>
                      <a:endParaRPr sz="1100">
                        <a:latin typeface="Calibri"/>
                        <a:cs typeface="Calibri"/>
                      </a:endParaRPr>
                    </a:p>
                  </a:txBody>
                  <a:tcPr marL="0" marR="0" marT="0" marB="0"/>
                </a:tc>
                <a:tc>
                  <a:txBody>
                    <a:bodyPr/>
                    <a:lstStyle/>
                    <a:p>
                      <a:pPr marL="46990">
                        <a:lnSpc>
                          <a:spcPts val="1245"/>
                        </a:lnSpc>
                      </a:pPr>
                      <a:r>
                        <a:rPr sz="1100" spc="5">
                          <a:solidFill>
                            <a:srgbClr val="3C3C3B"/>
                          </a:solidFill>
                          <a:latin typeface="Calibri"/>
                          <a:cs typeface="Calibri"/>
                        </a:rPr>
                        <a:t>reviews,</a:t>
                      </a:r>
                      <a:r>
                        <a:rPr sz="1100" spc="-50">
                          <a:solidFill>
                            <a:srgbClr val="3C3C3B"/>
                          </a:solidFill>
                          <a:latin typeface="Calibri"/>
                          <a:cs typeface="Calibri"/>
                        </a:rPr>
                        <a:t> </a:t>
                      </a:r>
                      <a:r>
                        <a:rPr sz="1100" spc="15">
                          <a:solidFill>
                            <a:srgbClr val="3C3C3B"/>
                          </a:solidFill>
                          <a:latin typeface="Calibri"/>
                          <a:cs typeface="Calibri"/>
                        </a:rPr>
                        <a:t>product</a:t>
                      </a:r>
                      <a:r>
                        <a:rPr sz="1100" spc="-45">
                          <a:solidFill>
                            <a:srgbClr val="3C3C3B"/>
                          </a:solidFill>
                          <a:latin typeface="Calibri"/>
                          <a:cs typeface="Calibri"/>
                        </a:rPr>
                        <a:t> </a:t>
                      </a:r>
                      <a:r>
                        <a:rPr sz="1100">
                          <a:solidFill>
                            <a:srgbClr val="3C3C3B"/>
                          </a:solidFill>
                          <a:latin typeface="Calibri"/>
                          <a:cs typeface="Calibri"/>
                        </a:rPr>
                        <a:t>Info,</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product</a:t>
                      </a:r>
                      <a:r>
                        <a:rPr sz="1100" spc="-65">
                          <a:solidFill>
                            <a:srgbClr val="3C3C3B"/>
                          </a:solidFill>
                          <a:latin typeface="Calibri"/>
                          <a:cs typeface="Calibri"/>
                        </a:rPr>
                        <a:t> </a:t>
                      </a:r>
                      <a:r>
                        <a:rPr sz="1100">
                          <a:solidFill>
                            <a:srgbClr val="3C3C3B"/>
                          </a:solidFill>
                          <a:latin typeface="Calibri"/>
                          <a:cs typeface="Calibri"/>
                        </a:rPr>
                        <a:t>Info,</a:t>
                      </a:r>
                      <a:endParaRPr sz="1100">
                        <a:latin typeface="Calibri"/>
                        <a:cs typeface="Calibri"/>
                      </a:endParaRPr>
                    </a:p>
                  </a:txBody>
                  <a:tcPr marL="0" marR="0" marT="0" marB="0"/>
                </a:tc>
                <a:tc>
                  <a:txBody>
                    <a:bodyPr/>
                    <a:lstStyle/>
                    <a:p>
                      <a:pPr marL="36830">
                        <a:lnSpc>
                          <a:spcPts val="1245"/>
                        </a:lnSpc>
                      </a:pPr>
                      <a:r>
                        <a:rPr sz="1100" u="sng" spc="10">
                          <a:solidFill>
                            <a:srgbClr val="3C3C3B"/>
                          </a:solidFill>
                          <a:uFill>
                            <a:solidFill>
                              <a:srgbClr val="3C3C3B"/>
                            </a:solidFill>
                          </a:uFill>
                          <a:latin typeface="Calibri"/>
                          <a:cs typeface="Calibri"/>
                        </a:rPr>
                        <a:t>recommendations,</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29845" marR="12065">
                        <a:lnSpc>
                          <a:spcPts val="1245"/>
                        </a:lnSpc>
                      </a:pPr>
                      <a:r>
                        <a:rPr sz="1100" u="sng" spc="10">
                          <a:solidFill>
                            <a:srgbClr val="3C3C3B"/>
                          </a:solidFill>
                          <a:uFill>
                            <a:solidFill>
                              <a:srgbClr val="3C3C3B"/>
                            </a:solidFill>
                          </a:uFill>
                          <a:latin typeface="Calibri"/>
                          <a:cs typeface="Calibri"/>
                        </a:rPr>
                        <a:t>recommendations</a:t>
                      </a:r>
                      <a:r>
                        <a:rPr sz="1100" spc="10">
                          <a:solidFill>
                            <a:srgbClr val="3C3C3B"/>
                          </a:solidFill>
                          <a:latin typeface="Calibri"/>
                          <a:cs typeface="Calibri"/>
                        </a:rPr>
                        <a:t>,</a:t>
                      </a:r>
                      <a:endParaRPr sz="1100">
                        <a:latin typeface="Calibri"/>
                        <a:cs typeface="Calibri"/>
                      </a:endParaRPr>
                    </a:p>
                  </a:txBody>
                  <a:tcPr marL="0" marR="0" marT="0" marB="0"/>
                </a:tc>
                <a:tc>
                  <a:txBody>
                    <a:bodyPr/>
                    <a:lstStyle/>
                    <a:p>
                      <a:pPr marL="73660">
                        <a:lnSpc>
                          <a:spcPts val="1250"/>
                        </a:lnSpc>
                      </a:pPr>
                      <a:r>
                        <a:rPr sz="1100" spc="15">
                          <a:solidFill>
                            <a:srgbClr val="3C3C3B"/>
                          </a:solidFill>
                          <a:latin typeface="Calibri"/>
                          <a:cs typeface="Calibri"/>
                        </a:rPr>
                        <a:t>nutritional,</a:t>
                      </a:r>
                      <a:endParaRPr sz="1100">
                        <a:latin typeface="Calibri"/>
                        <a:cs typeface="Calibri"/>
                      </a:endParaRPr>
                    </a:p>
                  </a:txBody>
                  <a:tcPr marL="0" marR="0" marT="0" marB="0"/>
                </a:tc>
                <a:tc>
                  <a:txBody>
                    <a:bodyPr/>
                    <a:lstStyle/>
                    <a:p>
                      <a:pPr marL="36830">
                        <a:lnSpc>
                          <a:spcPts val="1250"/>
                        </a:lnSpc>
                      </a:pPr>
                      <a:r>
                        <a:rPr sz="1100" spc="15">
                          <a:solidFill>
                            <a:srgbClr val="3C3C3B"/>
                          </a:solidFill>
                          <a:latin typeface="Calibri"/>
                          <a:cs typeface="Calibri"/>
                        </a:rPr>
                        <a:t>nutritional,</a:t>
                      </a:r>
                      <a:r>
                        <a:rPr sz="1100" spc="-55">
                          <a:solidFill>
                            <a:srgbClr val="3C3C3B"/>
                          </a:solidFill>
                          <a:latin typeface="Calibri"/>
                          <a:cs typeface="Calibri"/>
                        </a:rPr>
                        <a:t> </a:t>
                      </a:r>
                      <a:r>
                        <a:rPr sz="1100" spc="10">
                          <a:solidFill>
                            <a:srgbClr val="3C3C3B"/>
                          </a:solidFill>
                          <a:latin typeface="Calibri"/>
                          <a:cs typeface="Calibri"/>
                        </a:rPr>
                        <a:t>rating</a:t>
                      </a:r>
                      <a:r>
                        <a:rPr sz="1100" spc="-50">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6540">
                        <a:lnSpc>
                          <a:spcPts val="1245"/>
                        </a:lnSpc>
                      </a:pPr>
                      <a:r>
                        <a:rPr sz="1100" spc="25">
                          <a:solidFill>
                            <a:srgbClr val="3C3C3B"/>
                          </a:solidFill>
                          <a:latin typeface="Calibri"/>
                          <a:cs typeface="Calibri"/>
                        </a:rPr>
                        <a:t>and</a:t>
                      </a:r>
                      <a:r>
                        <a:rPr sz="1100" spc="-45">
                          <a:solidFill>
                            <a:srgbClr val="3C3C3B"/>
                          </a:solidFill>
                          <a:latin typeface="Calibri"/>
                          <a:cs typeface="Calibri"/>
                        </a:rPr>
                        <a:t> </a:t>
                      </a:r>
                      <a:r>
                        <a:rPr sz="1100" spc="5">
                          <a:solidFill>
                            <a:srgbClr val="3C3C3B"/>
                          </a:solidFill>
                          <a:latin typeface="Calibri"/>
                          <a:cs typeface="Calibri"/>
                        </a:rPr>
                        <a:t>reviews,</a:t>
                      </a:r>
                      <a:r>
                        <a:rPr sz="1100" spc="-45">
                          <a:solidFill>
                            <a:srgbClr val="3C3C3B"/>
                          </a:solidFill>
                          <a:latin typeface="Calibri"/>
                          <a:cs typeface="Calibri"/>
                        </a:rPr>
                        <a:t> </a:t>
                      </a:r>
                      <a:r>
                        <a:rPr sz="1100" spc="10">
                          <a:solidFill>
                            <a:srgbClr val="3C3C3B"/>
                          </a:solidFill>
                          <a:latin typeface="Calibri"/>
                          <a:cs typeface="Calibri"/>
                        </a:rPr>
                        <a:t>customer</a:t>
                      </a:r>
                      <a:endParaRPr sz="1100">
                        <a:latin typeface="Calibri"/>
                        <a:cs typeface="Calibri"/>
                      </a:endParaRPr>
                    </a:p>
                  </a:txBody>
                  <a:tcPr marL="0" marR="0" marT="0" marB="0"/>
                </a:tc>
                <a:tc>
                  <a:txBody>
                    <a:bodyPr/>
                    <a:lstStyle/>
                    <a:p>
                      <a:pPr>
                        <a:lnSpc>
                          <a:spcPts val="1245"/>
                        </a:lnSpc>
                      </a:pPr>
                      <a:r>
                        <a:rPr sz="1100" spc="15">
                          <a:solidFill>
                            <a:srgbClr val="3C3C3B"/>
                          </a:solidFill>
                          <a:latin typeface="Calibri"/>
                          <a:cs typeface="Calibri"/>
                        </a:rPr>
                        <a:t>Ratings,</a:t>
                      </a:r>
                      <a:r>
                        <a:rPr sz="1100" spc="-50">
                          <a:solidFill>
                            <a:srgbClr val="3C3C3B"/>
                          </a:solidFill>
                          <a:latin typeface="Calibri"/>
                          <a:cs typeface="Calibri"/>
                        </a:rPr>
                        <a:t> </a:t>
                      </a:r>
                      <a:r>
                        <a:rPr sz="1100" spc="5">
                          <a:solidFill>
                            <a:srgbClr val="3C3C3B"/>
                          </a:solidFill>
                          <a:latin typeface="Calibri"/>
                          <a:cs typeface="Calibri"/>
                        </a:rPr>
                        <a:t>reviews,</a:t>
                      </a:r>
                      <a:endParaRPr sz="1100">
                        <a:latin typeface="Calibri"/>
                        <a:cs typeface="Calibri"/>
                      </a:endParaRPr>
                    </a:p>
                  </a:txBody>
                  <a:tcPr marL="0" marR="0" marT="0" marB="0"/>
                </a:tc>
                <a:extLst>
                  <a:ext uri="{0D108BD9-81ED-4DB2-BD59-A6C34878D82A}">
                    <a16:rowId xmlns:a16="http://schemas.microsoft.com/office/drawing/2014/main" val="10004"/>
                  </a:ext>
                </a:extLst>
              </a:tr>
              <a:tr h="177838">
                <a:tc>
                  <a:txBody>
                    <a:bodyPr/>
                    <a:lstStyle/>
                    <a:p>
                      <a:pPr marL="719455">
                        <a:lnSpc>
                          <a:spcPts val="1250"/>
                        </a:lnSpc>
                      </a:pPr>
                      <a:r>
                        <a:rPr sz="1100">
                          <a:solidFill>
                            <a:srgbClr val="3C3C3B"/>
                          </a:solidFill>
                          <a:latin typeface="Calibri"/>
                          <a:cs typeface="Calibri"/>
                        </a:rPr>
                        <a:t>nutritional,</a:t>
                      </a:r>
                      <a:r>
                        <a:rPr sz="1100" spc="-30">
                          <a:solidFill>
                            <a:srgbClr val="3C3C3B"/>
                          </a:solidFill>
                          <a:latin typeface="Calibri"/>
                          <a:cs typeface="Calibri"/>
                        </a:rPr>
                        <a:t> </a:t>
                      </a:r>
                      <a:r>
                        <a:rPr sz="1100">
                          <a:solidFill>
                            <a:srgbClr val="3C3C3B"/>
                          </a:solidFill>
                          <a:latin typeface="Calibri"/>
                          <a:cs typeface="Calibri"/>
                        </a:rPr>
                        <a:t>i</a:t>
                      </a:r>
                      <a:r>
                        <a:rPr sz="1100" spc="-25">
                          <a:solidFill>
                            <a:srgbClr val="3C3C3B"/>
                          </a:solidFill>
                          <a:latin typeface="Calibri"/>
                          <a:cs typeface="Calibri"/>
                        </a:rPr>
                        <a:t>c</a:t>
                      </a:r>
                      <a:r>
                        <a:rPr sz="1100">
                          <a:solidFill>
                            <a:srgbClr val="3C3C3B"/>
                          </a:solidFill>
                          <a:latin typeface="Calibri"/>
                          <a:cs typeface="Calibri"/>
                        </a:rPr>
                        <a:t>ons</a:t>
                      </a:r>
                      <a:endParaRPr sz="1100">
                        <a:latin typeface="Calibri"/>
                        <a:cs typeface="Calibri"/>
                      </a:endParaRPr>
                    </a:p>
                  </a:txBody>
                  <a:tcPr marL="0" marR="0" marT="0" marB="0"/>
                </a:tc>
                <a:tc>
                  <a:txBody>
                    <a:bodyPr/>
                    <a:lstStyle/>
                    <a:p>
                      <a:pPr marL="46990">
                        <a:lnSpc>
                          <a:spcPts val="1250"/>
                        </a:lnSpc>
                      </a:pPr>
                      <a:r>
                        <a:rPr sz="1100" spc="10">
                          <a:solidFill>
                            <a:srgbClr val="3C3C3B"/>
                          </a:solidFill>
                          <a:latin typeface="Calibri"/>
                          <a:cs typeface="Calibri"/>
                        </a:rPr>
                        <a:t>recommendations,</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nutritional</a:t>
                      </a:r>
                      <a:endParaRPr sz="1100">
                        <a:latin typeface="Calibri"/>
                        <a:cs typeface="Calibri"/>
                      </a:endParaRPr>
                    </a:p>
                  </a:txBody>
                  <a:tcPr marL="0" marR="0" marT="0" marB="0"/>
                </a:tc>
                <a:tc>
                  <a:txBody>
                    <a:bodyPr/>
                    <a:lstStyle/>
                    <a:p>
                      <a:pPr marL="36830">
                        <a:lnSpc>
                          <a:spcPts val="1250"/>
                        </a:lnSpc>
                      </a:pPr>
                      <a:r>
                        <a:rPr sz="1100" u="sng" spc="15">
                          <a:solidFill>
                            <a:srgbClr val="3C3C3B"/>
                          </a:solidFill>
                          <a:uFill>
                            <a:solidFill>
                              <a:srgbClr val="3C3C3B"/>
                            </a:solidFill>
                          </a:uFill>
                          <a:latin typeface="Calibri"/>
                          <a:cs typeface="Calibri"/>
                        </a:rPr>
                        <a:t>sponsored</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products</a:t>
                      </a:r>
                      <a:r>
                        <a:rPr sz="1100" spc="10">
                          <a:solidFill>
                            <a:srgbClr val="3C3C3B"/>
                          </a:solidFill>
                          <a:latin typeface="Calibri"/>
                          <a:cs typeface="Calibri"/>
                        </a:rPr>
                        <a:t>,</a:t>
                      </a:r>
                      <a:endParaRPr sz="1100">
                        <a:latin typeface="Calibri"/>
                        <a:cs typeface="Calibri"/>
                      </a:endParaRPr>
                    </a:p>
                  </a:txBody>
                  <a:tcPr marL="0" marR="0" marT="0" marB="0"/>
                </a:tc>
                <a:tc>
                  <a:txBody>
                    <a:bodyPr/>
                    <a:lstStyle/>
                    <a:p>
                      <a:pPr marL="29845" marR="12065">
                        <a:lnSpc>
                          <a:spcPts val="1250"/>
                        </a:lnSpc>
                      </a:pPr>
                      <a:r>
                        <a:rPr sz="1100" spc="15">
                          <a:solidFill>
                            <a:srgbClr val="3C3C3B"/>
                          </a:solidFill>
                          <a:latin typeface="Calibri"/>
                          <a:cs typeface="Calibri"/>
                        </a:rPr>
                        <a:t>sponsored</a:t>
                      </a:r>
                      <a:r>
                        <a:rPr sz="1100" spc="-45">
                          <a:solidFill>
                            <a:srgbClr val="3C3C3B"/>
                          </a:solidFill>
                          <a:latin typeface="Calibri"/>
                          <a:cs typeface="Calibri"/>
                        </a:rPr>
                        <a:t> </a:t>
                      </a:r>
                      <a:r>
                        <a:rPr sz="1100" spc="10">
                          <a:solidFill>
                            <a:srgbClr val="3C3C3B"/>
                          </a:solidFill>
                          <a:latin typeface="Calibri"/>
                          <a:cs typeface="Calibri"/>
                        </a:rPr>
                        <a:t>products,</a:t>
                      </a:r>
                      <a:endParaRPr sz="1100">
                        <a:latin typeface="Calibri"/>
                        <a:cs typeface="Calibri"/>
                      </a:endParaRPr>
                    </a:p>
                  </a:txBody>
                  <a:tcPr marL="0" marR="0" marT="0" marB="0"/>
                </a:tc>
                <a:tc>
                  <a:txBody>
                    <a:bodyPr/>
                    <a:lstStyle/>
                    <a:p>
                      <a:pPr marL="73660">
                        <a:lnSpc>
                          <a:spcPts val="1250"/>
                        </a:lnSpc>
                      </a:pPr>
                      <a:r>
                        <a:rPr sz="1100" spc="10">
                          <a:solidFill>
                            <a:srgbClr val="3C3C3B"/>
                          </a:solidFill>
                          <a:latin typeface="Calibri"/>
                          <a:cs typeface="Calibri"/>
                        </a:rPr>
                        <a:t>rating</a:t>
                      </a:r>
                      <a:r>
                        <a:rPr sz="1100" spc="-50">
                          <a:solidFill>
                            <a:srgbClr val="3C3C3B"/>
                          </a:solidFill>
                          <a:latin typeface="Calibri"/>
                          <a:cs typeface="Calibri"/>
                        </a:rPr>
                        <a:t> </a:t>
                      </a:r>
                      <a:r>
                        <a:rPr sz="1100" spc="25">
                          <a:solidFill>
                            <a:srgbClr val="3C3C3B"/>
                          </a:solidFill>
                          <a:latin typeface="Calibri"/>
                          <a:cs typeface="Calibri"/>
                        </a:rPr>
                        <a:t>and</a:t>
                      </a:r>
                      <a:r>
                        <a:rPr sz="1100" spc="-50">
                          <a:solidFill>
                            <a:srgbClr val="3C3C3B"/>
                          </a:solidFill>
                          <a:latin typeface="Calibri"/>
                          <a:cs typeface="Calibri"/>
                        </a:rPr>
                        <a:t> </a:t>
                      </a:r>
                      <a:r>
                        <a:rPr sz="1100" spc="5">
                          <a:solidFill>
                            <a:srgbClr val="3C3C3B"/>
                          </a:solidFill>
                          <a:latin typeface="Calibri"/>
                          <a:cs typeface="Calibri"/>
                        </a:rPr>
                        <a:t>reviews,</a:t>
                      </a:r>
                      <a:endParaRPr sz="1100">
                        <a:latin typeface="Calibri"/>
                        <a:cs typeface="Calibri"/>
                      </a:endParaRPr>
                    </a:p>
                  </a:txBody>
                  <a:tcPr marL="0" marR="0" marT="0" marB="0"/>
                </a:tc>
                <a:tc>
                  <a:txBody>
                    <a:bodyPr/>
                    <a:lstStyle/>
                    <a:p>
                      <a:pPr marL="36830">
                        <a:lnSpc>
                          <a:spcPts val="1250"/>
                        </a:lnSpc>
                      </a:pPr>
                      <a:r>
                        <a:rPr sz="1100" spc="5">
                          <a:solidFill>
                            <a:srgbClr val="3C3C3B"/>
                          </a:solidFill>
                          <a:latin typeface="Calibri"/>
                          <a:cs typeface="Calibri"/>
                        </a:rPr>
                        <a:t>reviews,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6540">
                        <a:lnSpc>
                          <a:spcPts val="1250"/>
                        </a:lnSpc>
                      </a:pPr>
                      <a:r>
                        <a:rPr sz="1100">
                          <a:solidFill>
                            <a:srgbClr val="3C3C3B"/>
                          </a:solidFill>
                          <a:latin typeface="Calibri"/>
                          <a:cs typeface="Calibri"/>
                        </a:rPr>
                        <a:t>que</a:t>
                      </a:r>
                      <a:r>
                        <a:rPr sz="1100" spc="-25">
                          <a:solidFill>
                            <a:srgbClr val="3C3C3B"/>
                          </a:solidFill>
                          <a:latin typeface="Calibri"/>
                          <a:cs typeface="Calibri"/>
                        </a:rPr>
                        <a:t>s</a:t>
                      </a:r>
                      <a:r>
                        <a:rPr sz="1100">
                          <a:solidFill>
                            <a:srgbClr val="3C3C3B"/>
                          </a:solidFill>
                          <a:latin typeface="Calibri"/>
                          <a:cs typeface="Calibri"/>
                        </a:rPr>
                        <a:t>tions,</a:t>
                      </a:r>
                      <a:r>
                        <a:rPr sz="1100" spc="-30">
                          <a:solidFill>
                            <a:srgbClr val="3C3C3B"/>
                          </a:solidFill>
                          <a:latin typeface="Calibri"/>
                          <a:cs typeface="Calibri"/>
                        </a:rPr>
                        <a:t> </a:t>
                      </a:r>
                      <a:r>
                        <a:rPr sz="1100">
                          <a:solidFill>
                            <a:srgbClr val="3C3C3B"/>
                          </a:solidFill>
                          <a:latin typeface="Calibri"/>
                          <a:cs typeface="Calibri"/>
                        </a:rPr>
                        <a:t>p</a:t>
                      </a:r>
                      <a:r>
                        <a:rPr sz="1100" spc="-15">
                          <a:solidFill>
                            <a:srgbClr val="3C3C3B"/>
                          </a:solidFill>
                          <a:latin typeface="Calibri"/>
                          <a:cs typeface="Calibri"/>
                        </a:rPr>
                        <a:t>r</a:t>
                      </a:r>
                      <a:r>
                        <a:rPr sz="1100">
                          <a:solidFill>
                            <a:srgbClr val="3C3C3B"/>
                          </a:solidFill>
                          <a:latin typeface="Calibri"/>
                          <a:cs typeface="Calibri"/>
                        </a:rPr>
                        <a:t>odu</a:t>
                      </a:r>
                      <a:r>
                        <a:rPr sz="1100" spc="-15">
                          <a:solidFill>
                            <a:srgbClr val="3C3C3B"/>
                          </a:solidFill>
                          <a:latin typeface="Calibri"/>
                          <a:cs typeface="Calibri"/>
                        </a:rPr>
                        <a:t>c</a:t>
                      </a:r>
                      <a:r>
                        <a:rPr sz="1100">
                          <a:solidFill>
                            <a:srgbClr val="3C3C3B"/>
                          </a:solidFill>
                          <a:latin typeface="Calibri"/>
                          <a:cs typeface="Calibri"/>
                        </a:rPr>
                        <a:t>t</a:t>
                      </a:r>
                      <a:endParaRPr sz="1100">
                        <a:latin typeface="Calibri"/>
                        <a:cs typeface="Calibri"/>
                      </a:endParaRPr>
                    </a:p>
                  </a:txBody>
                  <a:tcPr marL="0" marR="0" marT="0" marB="0"/>
                </a:tc>
                <a:tc>
                  <a:txBody>
                    <a:bodyPr/>
                    <a:lstStyle/>
                    <a:p>
                      <a:pPr>
                        <a:lnSpc>
                          <a:spcPts val="1250"/>
                        </a:lnSpc>
                      </a:pPr>
                      <a:r>
                        <a:rPr sz="1100" u="sng" spc="15">
                          <a:solidFill>
                            <a:srgbClr val="3C3C3B"/>
                          </a:solidFill>
                          <a:uFill>
                            <a:solidFill>
                              <a:srgbClr val="3C3C3B"/>
                            </a:solidFill>
                          </a:uFill>
                          <a:latin typeface="Calibri"/>
                          <a:cs typeface="Calibri"/>
                        </a:rPr>
                        <a:t>aspect</a:t>
                      </a:r>
                      <a:r>
                        <a:rPr sz="1100" u="sng" spc="-6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filters</a:t>
                      </a:r>
                      <a:r>
                        <a:rPr sz="1100" spc="5">
                          <a:solidFill>
                            <a:srgbClr val="3C3C3B"/>
                          </a:solidFill>
                          <a:latin typeface="Calibri"/>
                          <a:cs typeface="Calibri"/>
                        </a:rPr>
                        <a:t>,</a:t>
                      </a:r>
                      <a:endParaRPr sz="1100">
                        <a:latin typeface="Calibri"/>
                        <a:cs typeface="Calibri"/>
                      </a:endParaRPr>
                    </a:p>
                  </a:txBody>
                  <a:tcPr marL="0" marR="0" marT="0" marB="0"/>
                </a:tc>
                <a:extLst>
                  <a:ext uri="{0D108BD9-81ED-4DB2-BD59-A6C34878D82A}">
                    <a16:rowId xmlns:a16="http://schemas.microsoft.com/office/drawing/2014/main" val="10005"/>
                  </a:ext>
                </a:extLst>
              </a:tr>
              <a:tr h="177838">
                <a:tc>
                  <a:txBody>
                    <a:bodyPr/>
                    <a:lstStyle/>
                    <a:p>
                      <a:pPr marL="719455">
                        <a:lnSpc>
                          <a:spcPts val="1250"/>
                        </a:lnSpc>
                      </a:pPr>
                      <a:r>
                        <a:rPr sz="1100" spc="15">
                          <a:solidFill>
                            <a:srgbClr val="3C3C3B"/>
                          </a:solidFill>
                          <a:latin typeface="Calibri"/>
                          <a:cs typeface="Calibri"/>
                        </a:rPr>
                        <a:t>recommendations</a:t>
                      </a:r>
                      <a:endParaRPr sz="1100">
                        <a:latin typeface="Calibri"/>
                        <a:cs typeface="Calibri"/>
                      </a:endParaRPr>
                    </a:p>
                  </a:txBody>
                  <a:tcPr marL="0" marR="0" marT="0" marB="0"/>
                </a:tc>
                <a:tc>
                  <a:txBody>
                    <a:bodyPr/>
                    <a:lstStyle/>
                    <a:p>
                      <a:pPr marL="46990">
                        <a:lnSpc>
                          <a:spcPts val="1250"/>
                        </a:lnSpc>
                      </a:pPr>
                      <a:r>
                        <a:rPr sz="1100" u="sng" spc="10">
                          <a:solidFill>
                            <a:srgbClr val="3C3C3B"/>
                          </a:solidFill>
                          <a:uFill>
                            <a:solidFill>
                              <a:srgbClr val="3C3C3B"/>
                            </a:solidFill>
                          </a:uFill>
                          <a:latin typeface="Calibri"/>
                          <a:cs typeface="Calibri"/>
                        </a:rPr>
                        <a:t>view</a:t>
                      </a:r>
                      <a:r>
                        <a:rPr sz="1100" u="sng" spc="-4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rest</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of</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shelf</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6830">
                        <a:lnSpc>
                          <a:spcPts val="1250"/>
                        </a:lnSpc>
                      </a:pPr>
                      <a:r>
                        <a:rPr sz="1100" u="sng" spc="10">
                          <a:solidFill>
                            <a:srgbClr val="3C3C3B"/>
                          </a:solidFill>
                          <a:uFill>
                            <a:solidFill>
                              <a:srgbClr val="3C3C3B"/>
                            </a:solidFill>
                          </a:uFill>
                          <a:latin typeface="Calibri"/>
                          <a:cs typeface="Calibri"/>
                        </a:rPr>
                        <a:t>rating</a:t>
                      </a:r>
                      <a:r>
                        <a:rPr sz="1100" u="sng" spc="-50">
                          <a:solidFill>
                            <a:srgbClr val="3C3C3B"/>
                          </a:solidFill>
                          <a:uFill>
                            <a:solidFill>
                              <a:srgbClr val="3C3C3B"/>
                            </a:solidFill>
                          </a:uFill>
                          <a:latin typeface="Calibri"/>
                          <a:cs typeface="Calibri"/>
                        </a:rPr>
                        <a:t> </a:t>
                      </a:r>
                      <a:r>
                        <a:rPr sz="1100" u="sng" spc="25">
                          <a:solidFill>
                            <a:srgbClr val="3C3C3B"/>
                          </a:solidFill>
                          <a:uFill>
                            <a:solidFill>
                              <a:srgbClr val="3C3C3B"/>
                            </a:solidFill>
                          </a:uFill>
                          <a:latin typeface="Calibri"/>
                          <a:cs typeface="Calibri"/>
                        </a:rPr>
                        <a:t>and</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reviews</a:t>
                      </a:r>
                      <a:r>
                        <a:rPr sz="1100" spc="5">
                          <a:solidFill>
                            <a:srgbClr val="3C3C3B"/>
                          </a:solidFill>
                          <a:latin typeface="Calibri"/>
                          <a:cs typeface="Calibri"/>
                        </a:rPr>
                        <a:t>,</a:t>
                      </a:r>
                      <a:endParaRPr sz="1100">
                        <a:latin typeface="Calibri"/>
                        <a:cs typeface="Calibri"/>
                      </a:endParaRPr>
                    </a:p>
                  </a:txBody>
                  <a:tcPr marL="0" marR="0" marT="0" marB="0"/>
                </a:tc>
                <a:tc>
                  <a:txBody>
                    <a:bodyPr/>
                    <a:lstStyle/>
                    <a:p>
                      <a:pPr marL="29845" marR="12065">
                        <a:lnSpc>
                          <a:spcPts val="1250"/>
                        </a:lnSpc>
                      </a:pPr>
                      <a:r>
                        <a:rPr sz="1100" spc="10">
                          <a:solidFill>
                            <a:srgbClr val="3C3C3B"/>
                          </a:solidFill>
                          <a:latin typeface="Calibri"/>
                          <a:cs typeface="Calibri"/>
                        </a:rPr>
                        <a:t>rating</a:t>
                      </a:r>
                      <a:r>
                        <a:rPr sz="1100" spc="-50">
                          <a:solidFill>
                            <a:srgbClr val="3C3C3B"/>
                          </a:solidFill>
                          <a:latin typeface="Calibri"/>
                          <a:cs typeface="Calibri"/>
                        </a:rPr>
                        <a:t> </a:t>
                      </a:r>
                      <a:r>
                        <a:rPr sz="1100" spc="25">
                          <a:solidFill>
                            <a:srgbClr val="3C3C3B"/>
                          </a:solidFill>
                          <a:latin typeface="Calibri"/>
                          <a:cs typeface="Calibri"/>
                        </a:rPr>
                        <a:t>and</a:t>
                      </a:r>
                      <a:r>
                        <a:rPr sz="1100" spc="-50">
                          <a:solidFill>
                            <a:srgbClr val="3C3C3B"/>
                          </a:solidFill>
                          <a:latin typeface="Calibri"/>
                          <a:cs typeface="Calibri"/>
                        </a:rPr>
                        <a:t> </a:t>
                      </a:r>
                      <a:r>
                        <a:rPr sz="1100" spc="5">
                          <a:solidFill>
                            <a:srgbClr val="3C3C3B"/>
                          </a:solidFill>
                          <a:latin typeface="Calibri"/>
                          <a:cs typeface="Calibri"/>
                        </a:rPr>
                        <a:t>reviews,</a:t>
                      </a:r>
                      <a:endParaRPr sz="1100">
                        <a:latin typeface="Calibri"/>
                        <a:cs typeface="Calibri"/>
                      </a:endParaRPr>
                    </a:p>
                  </a:txBody>
                  <a:tcPr marL="0" marR="0" marT="0" marB="0"/>
                </a:tc>
                <a:tc>
                  <a:txBody>
                    <a:bodyPr/>
                    <a:lstStyle/>
                    <a:p>
                      <a:pPr marL="73660">
                        <a:lnSpc>
                          <a:spcPts val="1250"/>
                        </a:lnSpc>
                      </a:pPr>
                      <a:r>
                        <a:rPr sz="1100" spc="15">
                          <a:solidFill>
                            <a:srgbClr val="3C3C3B"/>
                          </a:solidFill>
                          <a:latin typeface="Calibri"/>
                          <a:cs typeface="Calibri"/>
                        </a:rPr>
                        <a:t>product</a:t>
                      </a:r>
                      <a:r>
                        <a:rPr sz="1100" spc="-50">
                          <a:solidFill>
                            <a:srgbClr val="3C3C3B"/>
                          </a:solidFill>
                          <a:latin typeface="Calibri"/>
                          <a:cs typeface="Calibri"/>
                        </a:rPr>
                        <a:t> </a:t>
                      </a:r>
                      <a:r>
                        <a:rPr sz="1100">
                          <a:solidFill>
                            <a:srgbClr val="3C3C3B"/>
                          </a:solidFill>
                          <a:latin typeface="Calibri"/>
                          <a:cs typeface="Calibri"/>
                        </a:rPr>
                        <a:t>info,</a:t>
                      </a:r>
                      <a:r>
                        <a:rPr sz="1100" spc="-50">
                          <a:solidFill>
                            <a:srgbClr val="3C3C3B"/>
                          </a:solidFill>
                          <a:latin typeface="Calibri"/>
                          <a:cs typeface="Calibri"/>
                        </a:rPr>
                        <a:t> </a:t>
                      </a:r>
                      <a:r>
                        <a:rPr sz="1100" spc="15">
                          <a:solidFill>
                            <a:srgbClr val="3C3C3B"/>
                          </a:solidFill>
                          <a:latin typeface="Calibri"/>
                          <a:cs typeface="Calibri"/>
                        </a:rPr>
                        <a:t>limited</a:t>
                      </a:r>
                      <a:endParaRPr sz="1100">
                        <a:latin typeface="Calibri"/>
                        <a:cs typeface="Calibri"/>
                      </a:endParaRPr>
                    </a:p>
                  </a:txBody>
                  <a:tcPr marL="0" marR="0" marT="0" marB="0"/>
                </a:tc>
                <a:tc>
                  <a:txBody>
                    <a:bodyPr/>
                    <a:lstStyle/>
                    <a:p>
                      <a:pPr marL="36830">
                        <a:lnSpc>
                          <a:spcPts val="1250"/>
                        </a:lnSpc>
                      </a:pPr>
                      <a:r>
                        <a:rPr sz="1100" spc="15">
                          <a:solidFill>
                            <a:srgbClr val="3C3C3B"/>
                          </a:solidFill>
                          <a:latin typeface="Calibri"/>
                          <a:cs typeface="Calibri"/>
                        </a:rPr>
                        <a:t>product</a:t>
                      </a:r>
                      <a:r>
                        <a:rPr sz="1100" spc="-60">
                          <a:solidFill>
                            <a:srgbClr val="3C3C3B"/>
                          </a:solidFill>
                          <a:latin typeface="Calibri"/>
                          <a:cs typeface="Calibri"/>
                        </a:rPr>
                        <a:t> </a:t>
                      </a:r>
                      <a:r>
                        <a:rPr sz="1100">
                          <a:solidFill>
                            <a:srgbClr val="3C3C3B"/>
                          </a:solidFill>
                          <a:latin typeface="Calibri"/>
                          <a:cs typeface="Calibri"/>
                        </a:rPr>
                        <a:t>info,</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6540">
                        <a:lnSpc>
                          <a:spcPts val="1250"/>
                        </a:lnSpc>
                      </a:pPr>
                      <a:r>
                        <a:rPr sz="1100">
                          <a:solidFill>
                            <a:srgbClr val="3C3C3B"/>
                          </a:solidFill>
                          <a:latin typeface="Calibri"/>
                          <a:cs typeface="Calibri"/>
                        </a:rPr>
                        <a:t>info,</a:t>
                      </a:r>
                      <a:r>
                        <a:rPr sz="1100" spc="-60">
                          <a:solidFill>
                            <a:srgbClr val="3C3C3B"/>
                          </a:solidFill>
                          <a:latin typeface="Calibri"/>
                          <a:cs typeface="Calibri"/>
                        </a:rPr>
                        <a:t> </a:t>
                      </a:r>
                      <a:r>
                        <a:rPr sz="1100" spc="15">
                          <a:solidFill>
                            <a:srgbClr val="3C3C3B"/>
                          </a:solidFill>
                          <a:latin typeface="Calibri"/>
                          <a:cs typeface="Calibri"/>
                        </a:rPr>
                        <a:t>nutritional,</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comments.</a:t>
                      </a:r>
                      <a:r>
                        <a:rPr sz="1100" spc="-45">
                          <a:solidFill>
                            <a:srgbClr val="3C3C3B"/>
                          </a:solidFill>
                          <a:latin typeface="Calibri"/>
                          <a:cs typeface="Calibri"/>
                        </a:rPr>
                        <a:t> </a:t>
                      </a:r>
                      <a:r>
                        <a:rPr sz="1100" spc="5">
                          <a:solidFill>
                            <a:srgbClr val="3C3C3B"/>
                          </a:solidFill>
                          <a:latin typeface="Calibri"/>
                          <a:cs typeface="Calibri"/>
                        </a:rPr>
                        <a:t>Add</a:t>
                      </a:r>
                      <a:r>
                        <a:rPr sz="1100" spc="-40">
                          <a:solidFill>
                            <a:srgbClr val="3C3C3B"/>
                          </a:solidFill>
                          <a:latin typeface="Calibri"/>
                          <a:cs typeface="Calibri"/>
                        </a:rPr>
                        <a:t> </a:t>
                      </a:r>
                      <a:r>
                        <a:rPr sz="1100">
                          <a:solidFill>
                            <a:srgbClr val="3C3C3B"/>
                          </a:solidFill>
                          <a:latin typeface="Calibri"/>
                          <a:cs typeface="Calibri"/>
                        </a:rPr>
                        <a:t>to</a:t>
                      </a:r>
                      <a:endParaRPr sz="1100">
                        <a:latin typeface="Calibri"/>
                        <a:cs typeface="Calibri"/>
                      </a:endParaRPr>
                    </a:p>
                  </a:txBody>
                  <a:tcPr marL="0" marR="0" marT="0" marB="0"/>
                </a:tc>
                <a:extLst>
                  <a:ext uri="{0D108BD9-81ED-4DB2-BD59-A6C34878D82A}">
                    <a16:rowId xmlns:a16="http://schemas.microsoft.com/office/drawing/2014/main" val="10006"/>
                  </a:ext>
                </a:extLst>
              </a:tr>
              <a:tr h="177838">
                <a:tc>
                  <a:txBody>
                    <a:bodyPr/>
                    <a:lstStyle/>
                    <a:p>
                      <a:pPr marL="719455">
                        <a:lnSpc>
                          <a:spcPts val="1250"/>
                        </a:lnSpc>
                      </a:pPr>
                      <a:r>
                        <a:rPr sz="1100" spc="10">
                          <a:solidFill>
                            <a:srgbClr val="3C3C3B"/>
                          </a:solidFill>
                          <a:latin typeface="Calibri"/>
                          <a:cs typeface="Calibri"/>
                        </a:rPr>
                        <a:t>rating</a:t>
                      </a:r>
                      <a:r>
                        <a:rPr sz="1100" spc="-50">
                          <a:solidFill>
                            <a:srgbClr val="3C3C3B"/>
                          </a:solidFill>
                          <a:latin typeface="Calibri"/>
                          <a:cs typeface="Calibri"/>
                        </a:rPr>
                        <a:t> </a:t>
                      </a:r>
                      <a:r>
                        <a:rPr sz="1100" spc="25">
                          <a:solidFill>
                            <a:srgbClr val="3C3C3B"/>
                          </a:solidFill>
                          <a:latin typeface="Calibri"/>
                          <a:cs typeface="Calibri"/>
                        </a:rPr>
                        <a:t>and</a:t>
                      </a:r>
                      <a:r>
                        <a:rPr sz="1100" spc="-50">
                          <a:solidFill>
                            <a:srgbClr val="3C3C3B"/>
                          </a:solidFill>
                          <a:latin typeface="Calibri"/>
                          <a:cs typeface="Calibri"/>
                        </a:rPr>
                        <a:t> </a:t>
                      </a:r>
                      <a:r>
                        <a:rPr sz="1100" spc="5">
                          <a:solidFill>
                            <a:srgbClr val="3C3C3B"/>
                          </a:solidFill>
                          <a:latin typeface="Calibri"/>
                          <a:cs typeface="Calibri"/>
                        </a:rPr>
                        <a:t>reviews,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6830">
                        <a:lnSpc>
                          <a:spcPts val="1250"/>
                        </a:lnSpc>
                      </a:pPr>
                      <a:r>
                        <a:rPr sz="1100" spc="15">
                          <a:solidFill>
                            <a:srgbClr val="3C3C3B"/>
                          </a:solidFill>
                          <a:latin typeface="Calibri"/>
                          <a:cs typeface="Calibri"/>
                        </a:rPr>
                        <a:t>product</a:t>
                      </a:r>
                      <a:r>
                        <a:rPr sz="1100" spc="-45">
                          <a:solidFill>
                            <a:srgbClr val="3C3C3B"/>
                          </a:solidFill>
                          <a:latin typeface="Calibri"/>
                          <a:cs typeface="Calibri"/>
                        </a:rPr>
                        <a:t> </a:t>
                      </a:r>
                      <a:r>
                        <a:rPr sz="1100">
                          <a:solidFill>
                            <a:srgbClr val="3C3C3B"/>
                          </a:solidFill>
                          <a:latin typeface="Calibri"/>
                          <a:cs typeface="Calibri"/>
                        </a:rPr>
                        <a:t>info,</a:t>
                      </a:r>
                      <a:r>
                        <a:rPr sz="1100" spc="-40">
                          <a:solidFill>
                            <a:srgbClr val="3C3C3B"/>
                          </a:solidFill>
                          <a:latin typeface="Calibri"/>
                          <a:cs typeface="Calibri"/>
                        </a:rPr>
                        <a:t> </a:t>
                      </a:r>
                      <a:r>
                        <a:rPr sz="1100" u="sng">
                          <a:solidFill>
                            <a:srgbClr val="3C3C3B"/>
                          </a:solidFill>
                          <a:uFill>
                            <a:solidFill>
                              <a:srgbClr val="3C3C3B"/>
                            </a:solidFill>
                          </a:uFill>
                          <a:latin typeface="Calibri"/>
                          <a:cs typeface="Calibri"/>
                        </a:rPr>
                        <a:t>related</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29845" marR="12065">
                        <a:lnSpc>
                          <a:spcPts val="1250"/>
                        </a:lnSpc>
                      </a:pPr>
                      <a:r>
                        <a:rPr sz="1100" spc="15">
                          <a:solidFill>
                            <a:srgbClr val="3C3C3B"/>
                          </a:solidFill>
                          <a:latin typeface="Calibri"/>
                          <a:cs typeface="Calibri"/>
                        </a:rPr>
                        <a:t>product</a:t>
                      </a:r>
                      <a:r>
                        <a:rPr sz="1100" spc="-45">
                          <a:solidFill>
                            <a:srgbClr val="3C3C3B"/>
                          </a:solidFill>
                          <a:latin typeface="Calibri"/>
                          <a:cs typeface="Calibri"/>
                        </a:rPr>
                        <a:t> </a:t>
                      </a:r>
                      <a:r>
                        <a:rPr sz="1100">
                          <a:solidFill>
                            <a:srgbClr val="3C3C3B"/>
                          </a:solidFill>
                          <a:latin typeface="Calibri"/>
                          <a:cs typeface="Calibri"/>
                        </a:rPr>
                        <a:t>info,</a:t>
                      </a:r>
                      <a:r>
                        <a:rPr sz="1100" spc="-40">
                          <a:solidFill>
                            <a:srgbClr val="3C3C3B"/>
                          </a:solidFill>
                          <a:latin typeface="Calibri"/>
                          <a:cs typeface="Calibri"/>
                        </a:rPr>
                        <a:t> </a:t>
                      </a:r>
                      <a:r>
                        <a:rPr sz="1100" u="sng">
                          <a:solidFill>
                            <a:srgbClr val="3C3C3B"/>
                          </a:solidFill>
                          <a:uFill>
                            <a:solidFill>
                              <a:srgbClr val="3C3C3B"/>
                            </a:solidFill>
                          </a:uFill>
                          <a:latin typeface="Calibri"/>
                          <a:cs typeface="Calibri"/>
                        </a:rPr>
                        <a:t>related</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73660">
                        <a:lnSpc>
                          <a:spcPts val="1250"/>
                        </a:lnSpc>
                      </a:pPr>
                      <a:r>
                        <a:rPr sz="1100" spc="15">
                          <a:solidFill>
                            <a:srgbClr val="3C3C3B"/>
                          </a:solidFill>
                          <a:latin typeface="Calibri"/>
                          <a:cs typeface="Calibri"/>
                        </a:rPr>
                        <a:t>iconography</a:t>
                      </a:r>
                      <a:endParaRPr sz="1100">
                        <a:latin typeface="Calibri"/>
                        <a:cs typeface="Calibri"/>
                      </a:endParaRPr>
                    </a:p>
                  </a:txBody>
                  <a:tcPr marL="0" marR="0" marT="0" marB="0"/>
                </a:tc>
                <a:tc>
                  <a:txBody>
                    <a:bodyPr/>
                    <a:lstStyle/>
                    <a:p>
                      <a:pPr marL="36830">
                        <a:lnSpc>
                          <a:spcPts val="1250"/>
                        </a:lnSpc>
                      </a:pPr>
                      <a:r>
                        <a:rPr sz="1100" spc="15">
                          <a:solidFill>
                            <a:srgbClr val="3C3C3B"/>
                          </a:solidFill>
                          <a:latin typeface="Calibri"/>
                          <a:cs typeface="Calibri"/>
                        </a:rPr>
                        <a:t>recommendations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6540">
                        <a:lnSpc>
                          <a:spcPts val="1250"/>
                        </a:lnSpc>
                      </a:pPr>
                      <a:r>
                        <a:rPr sz="1100" spc="10">
                          <a:solidFill>
                            <a:srgbClr val="3C3C3B"/>
                          </a:solidFill>
                          <a:latin typeface="Calibri"/>
                          <a:cs typeface="Calibri"/>
                        </a:rPr>
                        <a:t>recommendations,</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lists.</a:t>
                      </a:r>
                      <a:r>
                        <a:rPr sz="1100" spc="-40">
                          <a:solidFill>
                            <a:srgbClr val="3C3C3B"/>
                          </a:solidFill>
                          <a:latin typeface="Calibri"/>
                          <a:cs typeface="Calibri"/>
                        </a:rPr>
                        <a:t> </a:t>
                      </a:r>
                      <a:r>
                        <a:rPr sz="1100" u="sng" spc="35">
                          <a:solidFill>
                            <a:srgbClr val="3C3C3B"/>
                          </a:solidFill>
                          <a:uFill>
                            <a:solidFill>
                              <a:srgbClr val="3C3C3B"/>
                            </a:solidFill>
                          </a:uFill>
                          <a:latin typeface="Calibri"/>
                          <a:cs typeface="Calibri"/>
                        </a:rPr>
                        <a:t>Link</a:t>
                      </a:r>
                      <a:r>
                        <a:rPr sz="1100" u="sng" spc="-3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4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brand</a:t>
                      </a:r>
                      <a:r>
                        <a:rPr sz="1100" u="sng" spc="-3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list</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7"/>
                  </a:ext>
                </a:extLst>
              </a:tr>
              <a:tr h="177558">
                <a:tc>
                  <a:txBody>
                    <a:bodyPr/>
                    <a:lstStyle/>
                    <a:p>
                      <a:pPr marL="719455">
                        <a:lnSpc>
                          <a:spcPts val="1250"/>
                        </a:lnSpc>
                      </a:pPr>
                      <a:r>
                        <a:rPr sz="1100" spc="15">
                          <a:solidFill>
                            <a:srgbClr val="3C3C3B"/>
                          </a:solidFill>
                          <a:latin typeface="Calibri"/>
                          <a:cs typeface="Calibri"/>
                        </a:rPr>
                        <a:t>product</a:t>
                      </a:r>
                      <a:r>
                        <a:rPr sz="1100" spc="-50">
                          <a:solidFill>
                            <a:srgbClr val="3C3C3B"/>
                          </a:solidFill>
                          <a:latin typeface="Calibri"/>
                          <a:cs typeface="Calibri"/>
                        </a:rPr>
                        <a:t> </a:t>
                      </a:r>
                      <a:r>
                        <a:rPr sz="1100">
                          <a:solidFill>
                            <a:srgbClr val="3C3C3B"/>
                          </a:solidFill>
                          <a:latin typeface="Calibri"/>
                          <a:cs typeface="Calibri"/>
                        </a:rPr>
                        <a:t>info,</a:t>
                      </a:r>
                      <a:r>
                        <a:rPr sz="1100" spc="-50">
                          <a:solidFill>
                            <a:srgbClr val="3C3C3B"/>
                          </a:solidFill>
                          <a:latin typeface="Calibri"/>
                          <a:cs typeface="Calibri"/>
                        </a:rPr>
                        <a:t> </a:t>
                      </a:r>
                      <a:r>
                        <a:rPr sz="1100" spc="15">
                          <a:solidFill>
                            <a:srgbClr val="3C3C3B"/>
                          </a:solidFill>
                          <a:latin typeface="Calibri"/>
                          <a:cs typeface="Calibri"/>
                        </a:rPr>
                        <a:t>branded</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6830">
                        <a:lnSpc>
                          <a:spcPts val="1250"/>
                        </a:lnSpc>
                      </a:pPr>
                      <a:r>
                        <a:rPr sz="1100" u="sng" spc="15">
                          <a:solidFill>
                            <a:srgbClr val="3C3C3B"/>
                          </a:solidFill>
                          <a:uFill>
                            <a:solidFill>
                              <a:srgbClr val="3C3C3B"/>
                            </a:solidFill>
                          </a:uFill>
                          <a:latin typeface="Calibri"/>
                          <a:cs typeface="Calibri"/>
                        </a:rPr>
                        <a:t>tags,</a:t>
                      </a:r>
                      <a:r>
                        <a:rPr sz="1100" u="sng" spc="-5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recipes,</a:t>
                      </a:r>
                      <a:r>
                        <a:rPr sz="1100" u="sng" spc="-5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report</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29845" marR="12065">
                        <a:lnSpc>
                          <a:spcPts val="1250"/>
                        </a:lnSpc>
                      </a:pPr>
                      <a:r>
                        <a:rPr sz="1100" u="sng" spc="15">
                          <a:solidFill>
                            <a:srgbClr val="3C3C3B"/>
                          </a:solidFill>
                          <a:uFill>
                            <a:solidFill>
                              <a:srgbClr val="3C3C3B"/>
                            </a:solidFill>
                          </a:uFill>
                          <a:latin typeface="Calibri"/>
                          <a:cs typeface="Calibri"/>
                        </a:rPr>
                        <a:t>tags,</a:t>
                      </a:r>
                      <a:r>
                        <a:rPr sz="1100" u="sng" spc="-5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recipes</a:t>
                      </a:r>
                      <a:r>
                        <a:rPr sz="1100" spc="10">
                          <a:solidFill>
                            <a:srgbClr val="3C3C3B"/>
                          </a:solidFill>
                          <a:latin typeface="Calibri"/>
                          <a:cs typeface="Calibri"/>
                        </a:rPr>
                        <a:t>,</a:t>
                      </a:r>
                      <a:r>
                        <a:rPr sz="1100" spc="-55">
                          <a:solidFill>
                            <a:srgbClr val="3C3C3B"/>
                          </a:solidFill>
                          <a:latin typeface="Calibri"/>
                          <a:cs typeface="Calibri"/>
                        </a:rPr>
                        <a:t> </a:t>
                      </a:r>
                      <a:r>
                        <a:rPr sz="1100" spc="5">
                          <a:solidFill>
                            <a:srgbClr val="3C3C3B"/>
                          </a:solidFill>
                          <a:latin typeface="Calibri"/>
                          <a:cs typeface="Calibri"/>
                        </a:rPr>
                        <a:t>report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6540">
                        <a:lnSpc>
                          <a:spcPts val="1250"/>
                        </a:lnSpc>
                      </a:pPr>
                      <a:r>
                        <a:rPr sz="1100" u="sng" spc="15">
                          <a:solidFill>
                            <a:srgbClr val="3C3C3B"/>
                          </a:solidFill>
                          <a:uFill>
                            <a:solidFill>
                              <a:srgbClr val="3C3C3B"/>
                            </a:solidFill>
                          </a:uFill>
                          <a:latin typeface="Calibri"/>
                          <a:cs typeface="Calibri"/>
                        </a:rPr>
                        <a:t>branded</a:t>
                      </a:r>
                      <a:r>
                        <a:rPr sz="1100" u="sng" spc="-5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content</a:t>
                      </a:r>
                      <a:r>
                        <a:rPr sz="1100" spc="5">
                          <a:solidFill>
                            <a:srgbClr val="3C3C3B"/>
                          </a:solidFill>
                          <a:latin typeface="Calibri"/>
                          <a:cs typeface="Calibri"/>
                        </a:rPr>
                        <a:t>,</a:t>
                      </a:r>
                      <a:endParaRPr sz="1100">
                        <a:latin typeface="Calibri"/>
                        <a:cs typeface="Calibri"/>
                      </a:endParaRPr>
                    </a:p>
                  </a:txBody>
                  <a:tcPr marL="0" marR="0" marT="0" marB="0"/>
                </a:tc>
                <a:tc>
                  <a:txBody>
                    <a:bodyPr/>
                    <a:lstStyle/>
                    <a:p>
                      <a:pPr>
                        <a:lnSpc>
                          <a:spcPts val="1250"/>
                        </a:lnSpc>
                      </a:pPr>
                      <a:r>
                        <a:rPr sz="1100" u="sng" spc="25">
                          <a:solidFill>
                            <a:srgbClr val="3C3C3B"/>
                          </a:solidFill>
                          <a:uFill>
                            <a:solidFill>
                              <a:srgbClr val="3C3C3B"/>
                            </a:solidFill>
                          </a:uFill>
                          <a:latin typeface="Calibri"/>
                          <a:cs typeface="Calibri"/>
                        </a:rPr>
                        <a:t>and</a:t>
                      </a:r>
                      <a:r>
                        <a:rPr sz="1100" u="sng" spc="-4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related</a:t>
                      </a:r>
                      <a:r>
                        <a:rPr sz="1100" u="sng" spc="-3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products</a:t>
                      </a:r>
                      <a:r>
                        <a:rPr sz="1100" spc="10">
                          <a:solidFill>
                            <a:srgbClr val="3C3C3B"/>
                          </a:solidFill>
                          <a:latin typeface="Calibri"/>
                          <a:cs typeface="Calibri"/>
                        </a:rPr>
                        <a:t>,</a:t>
                      </a:r>
                      <a:endParaRPr sz="1100">
                        <a:latin typeface="Calibri"/>
                        <a:cs typeface="Calibri"/>
                      </a:endParaRPr>
                    </a:p>
                  </a:txBody>
                  <a:tcPr marL="0" marR="0" marT="0" marB="0"/>
                </a:tc>
                <a:extLst>
                  <a:ext uri="{0D108BD9-81ED-4DB2-BD59-A6C34878D82A}">
                    <a16:rowId xmlns:a16="http://schemas.microsoft.com/office/drawing/2014/main" val="10008"/>
                  </a:ext>
                </a:extLst>
              </a:tr>
              <a:tr h="177838">
                <a:tc>
                  <a:txBody>
                    <a:bodyPr/>
                    <a:lstStyle/>
                    <a:p>
                      <a:pPr marR="140970" algn="ctr">
                        <a:lnSpc>
                          <a:spcPts val="1250"/>
                        </a:lnSpc>
                      </a:pPr>
                      <a:r>
                        <a:rPr sz="1100" spc="5">
                          <a:solidFill>
                            <a:srgbClr val="3C3C3B"/>
                          </a:solidFill>
                          <a:latin typeface="Calibri"/>
                          <a:cs typeface="Calibri"/>
                        </a:rPr>
                        <a:t>content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6830">
                        <a:lnSpc>
                          <a:spcPts val="1250"/>
                        </a:lnSpc>
                      </a:pPr>
                      <a:r>
                        <a:rPr sz="1100" u="sng" spc="5">
                          <a:solidFill>
                            <a:srgbClr val="3C3C3B"/>
                          </a:solidFill>
                          <a:uFill>
                            <a:solidFill>
                              <a:srgbClr val="3C3C3B"/>
                            </a:solidFill>
                          </a:uFill>
                          <a:latin typeface="Calibri"/>
                          <a:cs typeface="Calibri"/>
                        </a:rPr>
                        <a:t>incorrect</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info</a:t>
                      </a:r>
                      <a:r>
                        <a:rPr sz="1100">
                          <a:solidFill>
                            <a:srgbClr val="3C3C3B"/>
                          </a:solidFill>
                          <a:latin typeface="Calibri"/>
                          <a:cs typeface="Calibri"/>
                        </a:rPr>
                        <a:t>,</a:t>
                      </a:r>
                      <a:r>
                        <a:rPr sz="1100" spc="-45">
                          <a:solidFill>
                            <a:srgbClr val="3C3C3B"/>
                          </a:solidFill>
                          <a:latin typeface="Calibri"/>
                          <a:cs typeface="Calibri"/>
                        </a:rPr>
                        <a:t> </a:t>
                      </a:r>
                      <a:r>
                        <a:rPr sz="1100" u="sng" spc="30">
                          <a:solidFill>
                            <a:srgbClr val="3C3C3B"/>
                          </a:solidFill>
                          <a:uFill>
                            <a:solidFill>
                              <a:srgbClr val="3C3C3B"/>
                            </a:solidFill>
                          </a:uFill>
                          <a:latin typeface="Calibri"/>
                          <a:cs typeface="Calibri"/>
                        </a:rPr>
                        <a:t>add</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29845" marR="12065">
                        <a:lnSpc>
                          <a:spcPts val="1250"/>
                        </a:lnSpc>
                      </a:pPr>
                      <a:r>
                        <a:rPr sz="1100" spc="5">
                          <a:solidFill>
                            <a:srgbClr val="3C3C3B"/>
                          </a:solidFill>
                          <a:latin typeface="Calibri"/>
                          <a:cs typeface="Calibri"/>
                        </a:rPr>
                        <a:t>incorrect</a:t>
                      </a:r>
                      <a:r>
                        <a:rPr sz="1100" spc="-45">
                          <a:solidFill>
                            <a:srgbClr val="3C3C3B"/>
                          </a:solidFill>
                          <a:latin typeface="Calibri"/>
                          <a:cs typeface="Calibri"/>
                        </a:rPr>
                        <a:t> </a:t>
                      </a:r>
                      <a:r>
                        <a:rPr sz="1100">
                          <a:solidFill>
                            <a:srgbClr val="3C3C3B"/>
                          </a:solidFill>
                          <a:latin typeface="Calibri"/>
                          <a:cs typeface="Calibri"/>
                        </a:rPr>
                        <a:t>info,</a:t>
                      </a:r>
                      <a:r>
                        <a:rPr sz="1100" spc="-45">
                          <a:solidFill>
                            <a:srgbClr val="3C3C3B"/>
                          </a:solidFill>
                          <a:latin typeface="Calibri"/>
                          <a:cs typeface="Calibri"/>
                        </a:rPr>
                        <a:t> </a:t>
                      </a:r>
                      <a:r>
                        <a:rPr sz="1100" spc="30">
                          <a:solidFill>
                            <a:srgbClr val="3C3C3B"/>
                          </a:solidFill>
                          <a:latin typeface="Calibri"/>
                          <a:cs typeface="Calibri"/>
                        </a:rPr>
                        <a:t>add</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6540">
                        <a:lnSpc>
                          <a:spcPts val="1250"/>
                        </a:lnSpc>
                      </a:pPr>
                      <a:r>
                        <a:rPr sz="1100" spc="5">
                          <a:solidFill>
                            <a:srgbClr val="3C3C3B"/>
                          </a:solidFill>
                          <a:latin typeface="Calibri"/>
                          <a:cs typeface="Calibri"/>
                        </a:rPr>
                        <a:t>report</a:t>
                      </a:r>
                      <a:r>
                        <a:rPr sz="1100" spc="-45">
                          <a:solidFill>
                            <a:srgbClr val="3C3C3B"/>
                          </a:solidFill>
                          <a:latin typeface="Calibri"/>
                          <a:cs typeface="Calibri"/>
                        </a:rPr>
                        <a:t> </a:t>
                      </a:r>
                      <a:r>
                        <a:rPr sz="1100" spc="5">
                          <a:solidFill>
                            <a:srgbClr val="3C3C3B"/>
                          </a:solidFill>
                          <a:latin typeface="Calibri"/>
                          <a:cs typeface="Calibri"/>
                        </a:rPr>
                        <a:t>incorrect</a:t>
                      </a:r>
                      <a:r>
                        <a:rPr sz="1100" spc="-45">
                          <a:solidFill>
                            <a:srgbClr val="3C3C3B"/>
                          </a:solidFill>
                          <a:latin typeface="Calibri"/>
                          <a:cs typeface="Calibri"/>
                        </a:rPr>
                        <a:t> </a:t>
                      </a:r>
                      <a:r>
                        <a:rPr sz="1100">
                          <a:solidFill>
                            <a:srgbClr val="3C3C3B"/>
                          </a:solidFill>
                          <a:latin typeface="Calibri"/>
                          <a:cs typeface="Calibri"/>
                        </a:rPr>
                        <a:t>info,</a:t>
                      </a:r>
                      <a:endParaRPr sz="1100">
                        <a:latin typeface="Calibri"/>
                        <a:cs typeface="Calibri"/>
                      </a:endParaRPr>
                    </a:p>
                  </a:txBody>
                  <a:tcPr marL="0" marR="0" marT="0" marB="0"/>
                </a:tc>
                <a:tc>
                  <a:txBody>
                    <a:bodyPr/>
                    <a:lstStyle/>
                    <a:p>
                      <a:pPr>
                        <a:lnSpc>
                          <a:spcPts val="1250"/>
                        </a:lnSpc>
                      </a:pPr>
                      <a:r>
                        <a:rPr sz="1100" u="sng" spc="10">
                          <a:solidFill>
                            <a:srgbClr val="3C3C3B"/>
                          </a:solidFill>
                          <a:uFill>
                            <a:solidFill>
                              <a:srgbClr val="3C3C3B"/>
                            </a:solidFill>
                          </a:uFill>
                          <a:latin typeface="Calibri"/>
                          <a:cs typeface="Calibri"/>
                        </a:rPr>
                        <a:t>recommendations</a:t>
                      </a:r>
                      <a:r>
                        <a:rPr sz="1100" spc="10">
                          <a:solidFill>
                            <a:srgbClr val="3C3C3B"/>
                          </a:solidFill>
                          <a:latin typeface="Calibri"/>
                          <a:cs typeface="Calibri"/>
                        </a:rPr>
                        <a:t>.</a:t>
                      </a:r>
                      <a:endParaRPr sz="1100">
                        <a:latin typeface="Calibri"/>
                        <a:cs typeface="Calibri"/>
                      </a:endParaRPr>
                    </a:p>
                  </a:txBody>
                  <a:tcPr marL="0" marR="0" marT="0" marB="0"/>
                </a:tc>
                <a:extLst>
                  <a:ext uri="{0D108BD9-81ED-4DB2-BD59-A6C34878D82A}">
                    <a16:rowId xmlns:a16="http://schemas.microsoft.com/office/drawing/2014/main" val="10009"/>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6830">
                        <a:lnSpc>
                          <a:spcPts val="1250"/>
                        </a:lnSpc>
                      </a:pPr>
                      <a:r>
                        <a:rPr sz="1100" u="sng">
                          <a:solidFill>
                            <a:srgbClr val="3C3C3B"/>
                          </a:solidFill>
                          <a:uFill>
                            <a:solidFill>
                              <a:srgbClr val="3C3C3B"/>
                            </a:solidFill>
                          </a:uFill>
                          <a:latin typeface="Calibri"/>
                          <a:cs typeface="Calibri"/>
                        </a:rPr>
                        <a:t>to</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favs/list,</a:t>
                      </a:r>
                      <a:r>
                        <a:rPr sz="1100" u="sng" spc="-50">
                          <a:solidFill>
                            <a:srgbClr val="3C3C3B"/>
                          </a:solidFill>
                          <a:uFill>
                            <a:solidFill>
                              <a:srgbClr val="3C3C3B"/>
                            </a:solidFill>
                          </a:uFill>
                          <a:latin typeface="Calibri"/>
                          <a:cs typeface="Calibri"/>
                        </a:rPr>
                        <a:t> </a:t>
                      </a:r>
                      <a:r>
                        <a:rPr sz="1100" u="sng" spc="30">
                          <a:solidFill>
                            <a:srgbClr val="3C3C3B"/>
                          </a:solidFill>
                          <a:uFill>
                            <a:solidFill>
                              <a:srgbClr val="3C3C3B"/>
                            </a:solidFill>
                          </a:uFill>
                          <a:latin typeface="Calibri"/>
                          <a:cs typeface="Calibri"/>
                        </a:rPr>
                        <a:t>add</a:t>
                      </a:r>
                      <a:r>
                        <a:rPr sz="1100" u="sng" spc="-5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29845" marR="12065">
                        <a:lnSpc>
                          <a:spcPts val="1250"/>
                        </a:lnSpc>
                      </a:pPr>
                      <a:r>
                        <a:rPr sz="1100">
                          <a:solidFill>
                            <a:srgbClr val="3C3C3B"/>
                          </a:solidFill>
                          <a:latin typeface="Calibri"/>
                          <a:cs typeface="Calibri"/>
                        </a:rPr>
                        <a:t>to</a:t>
                      </a:r>
                      <a:r>
                        <a:rPr sz="1100" spc="-50">
                          <a:solidFill>
                            <a:srgbClr val="3C3C3B"/>
                          </a:solidFill>
                          <a:latin typeface="Calibri"/>
                          <a:cs typeface="Calibri"/>
                        </a:rPr>
                        <a:t> </a:t>
                      </a:r>
                      <a:r>
                        <a:rPr sz="1100" spc="5">
                          <a:solidFill>
                            <a:srgbClr val="3C3C3B"/>
                          </a:solidFill>
                          <a:latin typeface="Calibri"/>
                          <a:cs typeface="Calibri"/>
                        </a:rPr>
                        <a:t>favs/list,</a:t>
                      </a:r>
                      <a:r>
                        <a:rPr sz="1100" spc="-50">
                          <a:solidFill>
                            <a:srgbClr val="3C3C3B"/>
                          </a:solidFill>
                          <a:latin typeface="Calibri"/>
                          <a:cs typeface="Calibri"/>
                        </a:rPr>
                        <a:t> </a:t>
                      </a:r>
                      <a:r>
                        <a:rPr sz="1100" spc="30">
                          <a:solidFill>
                            <a:srgbClr val="3C3C3B"/>
                          </a:solidFill>
                          <a:latin typeface="Calibri"/>
                          <a:cs typeface="Calibri"/>
                        </a:rPr>
                        <a:t>add</a:t>
                      </a:r>
                      <a:r>
                        <a:rPr sz="1100" spc="-50">
                          <a:solidFill>
                            <a:srgbClr val="3C3C3B"/>
                          </a:solidFill>
                          <a:latin typeface="Calibri"/>
                          <a:cs typeface="Calibri"/>
                        </a:rPr>
                        <a:t> </a:t>
                      </a:r>
                      <a:r>
                        <a:rPr sz="1100">
                          <a:solidFill>
                            <a:srgbClr val="3C3C3B"/>
                          </a:solidFill>
                          <a:latin typeface="Calibri"/>
                          <a:cs typeface="Calibri"/>
                        </a:rPr>
                        <a:t>to</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6540">
                        <a:lnSpc>
                          <a:spcPts val="1250"/>
                        </a:lnSpc>
                      </a:pPr>
                      <a:r>
                        <a:rPr sz="1100" spc="5">
                          <a:solidFill>
                            <a:srgbClr val="3C3C3B"/>
                          </a:solidFill>
                          <a:latin typeface="Calibri"/>
                          <a:cs typeface="Calibri"/>
                        </a:rPr>
                        <a:t>more</a:t>
                      </a:r>
                      <a:r>
                        <a:rPr sz="1100" spc="-50">
                          <a:solidFill>
                            <a:srgbClr val="3C3C3B"/>
                          </a:solidFill>
                          <a:latin typeface="Calibri"/>
                          <a:cs typeface="Calibri"/>
                        </a:rPr>
                        <a:t> </a:t>
                      </a:r>
                      <a:r>
                        <a:rPr sz="1100" spc="15">
                          <a:solidFill>
                            <a:srgbClr val="3C3C3B"/>
                          </a:solidFill>
                          <a:latin typeface="Calibri"/>
                          <a:cs typeface="Calibri"/>
                        </a:rPr>
                        <a:t>ways</a:t>
                      </a:r>
                      <a:r>
                        <a:rPr sz="1100" spc="-45">
                          <a:solidFill>
                            <a:srgbClr val="3C3C3B"/>
                          </a:solidFill>
                          <a:latin typeface="Calibri"/>
                          <a:cs typeface="Calibri"/>
                        </a:rPr>
                        <a:t> </a:t>
                      </a:r>
                      <a:r>
                        <a:rPr sz="1100">
                          <a:solidFill>
                            <a:srgbClr val="3C3C3B"/>
                          </a:solidFill>
                          <a:latin typeface="Calibri"/>
                          <a:cs typeface="Calibri"/>
                        </a:rPr>
                        <a:t>to</a:t>
                      </a:r>
                      <a:r>
                        <a:rPr sz="1100" spc="-45">
                          <a:solidFill>
                            <a:srgbClr val="3C3C3B"/>
                          </a:solidFill>
                          <a:latin typeface="Calibri"/>
                          <a:cs typeface="Calibri"/>
                        </a:rPr>
                        <a:t> </a:t>
                      </a:r>
                      <a:r>
                        <a:rPr sz="1100" spc="20">
                          <a:solidFill>
                            <a:srgbClr val="3C3C3B"/>
                          </a:solidFill>
                          <a:latin typeface="Calibri"/>
                          <a:cs typeface="Calibri"/>
                        </a:rPr>
                        <a:t>buy</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Nutritional.</a:t>
                      </a:r>
                      <a:r>
                        <a:rPr sz="1100" spc="-55">
                          <a:solidFill>
                            <a:srgbClr val="3C3C3B"/>
                          </a:solidFill>
                          <a:latin typeface="Calibri"/>
                          <a:cs typeface="Calibri"/>
                        </a:rPr>
                        <a:t> </a:t>
                      </a:r>
                      <a:r>
                        <a:rPr sz="1100" u="sng" spc="10">
                          <a:solidFill>
                            <a:srgbClr val="3C3C3B"/>
                          </a:solidFill>
                          <a:uFill>
                            <a:solidFill>
                              <a:srgbClr val="3C3C3B"/>
                            </a:solidFill>
                          </a:uFill>
                          <a:latin typeface="Calibri"/>
                          <a:cs typeface="Calibri"/>
                        </a:rPr>
                        <a:t>Report</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10"/>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6830">
                        <a:lnSpc>
                          <a:spcPts val="1250"/>
                        </a:lnSpc>
                      </a:pPr>
                      <a:r>
                        <a:rPr sz="1100" u="sng" spc="10">
                          <a:solidFill>
                            <a:srgbClr val="3C3C3B"/>
                          </a:solidFill>
                          <a:uFill>
                            <a:solidFill>
                              <a:srgbClr val="3C3C3B"/>
                            </a:solidFill>
                          </a:uFill>
                          <a:latin typeface="Calibri"/>
                          <a:cs typeface="Calibri"/>
                        </a:rPr>
                        <a:t>regulars</a:t>
                      </a:r>
                      <a:r>
                        <a:rPr sz="1100" spc="10">
                          <a:solidFill>
                            <a:srgbClr val="3C3C3B"/>
                          </a:solidFill>
                          <a:latin typeface="Calibri"/>
                          <a:cs typeface="Calibri"/>
                        </a:rPr>
                        <a:t>,</a:t>
                      </a:r>
                      <a:r>
                        <a:rPr sz="1100" spc="-55">
                          <a:solidFill>
                            <a:srgbClr val="3C3C3B"/>
                          </a:solidFill>
                          <a:latin typeface="Calibri"/>
                          <a:cs typeface="Calibri"/>
                        </a:rPr>
                        <a:t> </a:t>
                      </a:r>
                      <a:r>
                        <a:rPr sz="1100" u="sng" spc="35">
                          <a:solidFill>
                            <a:srgbClr val="3C3C3B"/>
                          </a:solidFill>
                          <a:uFill>
                            <a:solidFill>
                              <a:srgbClr val="3C3C3B"/>
                            </a:solidFill>
                          </a:uFill>
                          <a:latin typeface="Calibri"/>
                          <a:cs typeface="Calibri"/>
                        </a:rPr>
                        <a:t>PDP</a:t>
                      </a:r>
                      <a:r>
                        <a:rPr sz="1100" u="sng" spc="-55">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sub-nav,</a:t>
                      </a:r>
                      <a:endParaRPr sz="1100">
                        <a:latin typeface="Calibri"/>
                        <a:cs typeface="Calibri"/>
                      </a:endParaRPr>
                    </a:p>
                  </a:txBody>
                  <a:tcPr marL="0" marR="0" marT="0" marB="0"/>
                </a:tc>
                <a:tc>
                  <a:txBody>
                    <a:bodyPr/>
                    <a:lstStyle/>
                    <a:p>
                      <a:pPr marL="29845">
                        <a:lnSpc>
                          <a:spcPts val="1250"/>
                        </a:lnSpc>
                      </a:pPr>
                      <a:r>
                        <a:rPr sz="1100" spc="-15">
                          <a:solidFill>
                            <a:srgbClr val="3C3C3B"/>
                          </a:solidFill>
                          <a:latin typeface="Calibri"/>
                          <a:cs typeface="Calibri"/>
                        </a:rPr>
                        <a:t>re</a:t>
                      </a:r>
                      <a:r>
                        <a:rPr sz="1100">
                          <a:solidFill>
                            <a:srgbClr val="3C3C3B"/>
                          </a:solidFill>
                          <a:latin typeface="Calibri"/>
                          <a:cs typeface="Calibri"/>
                        </a:rPr>
                        <a:t>gula</a:t>
                      </a:r>
                      <a:r>
                        <a:rPr sz="1100" spc="-5">
                          <a:solidFill>
                            <a:srgbClr val="3C3C3B"/>
                          </a:solidFill>
                          <a:latin typeface="Calibri"/>
                          <a:cs typeface="Calibri"/>
                        </a:rPr>
                        <a:t>r</a:t>
                      </a:r>
                      <a:r>
                        <a:rPr sz="1100">
                          <a:solidFill>
                            <a:srgbClr val="3C3C3B"/>
                          </a:solidFill>
                          <a:latin typeface="Calibri"/>
                          <a:cs typeface="Calibri"/>
                        </a:rPr>
                        <a:t>s,</a:t>
                      </a:r>
                      <a:r>
                        <a:rPr sz="1100" spc="-30">
                          <a:solidFill>
                            <a:srgbClr val="3C3C3B"/>
                          </a:solidFill>
                          <a:latin typeface="Calibri"/>
                          <a:cs typeface="Calibri"/>
                        </a:rPr>
                        <a:t> </a:t>
                      </a:r>
                      <a:r>
                        <a:rPr sz="1100">
                          <a:solidFill>
                            <a:srgbClr val="3C3C3B"/>
                          </a:solidFill>
                          <a:latin typeface="Calibri"/>
                          <a:cs typeface="Calibri"/>
                        </a:rPr>
                        <a:t>PDP</a:t>
                      </a:r>
                      <a:r>
                        <a:rPr sz="1100" spc="-30">
                          <a:solidFill>
                            <a:srgbClr val="3C3C3B"/>
                          </a:solidFill>
                          <a:latin typeface="Calibri"/>
                          <a:cs typeface="Calibri"/>
                        </a:rPr>
                        <a:t> </a:t>
                      </a:r>
                      <a:r>
                        <a:rPr sz="1100">
                          <a:solidFill>
                            <a:srgbClr val="3C3C3B"/>
                          </a:solidFill>
                          <a:latin typeface="Calibri"/>
                          <a:cs typeface="Calibri"/>
                        </a:rPr>
                        <a:t>su</a:t>
                      </a:r>
                      <a:r>
                        <a:rPr sz="1100" spc="5">
                          <a:solidFill>
                            <a:srgbClr val="3C3C3B"/>
                          </a:solidFill>
                          <a:latin typeface="Calibri"/>
                          <a:cs typeface="Calibri"/>
                        </a:rPr>
                        <a:t>b</a:t>
                      </a:r>
                      <a:r>
                        <a:rPr sz="1100">
                          <a:solidFill>
                            <a:srgbClr val="3C3C3B"/>
                          </a:solidFill>
                          <a:latin typeface="Calibri"/>
                          <a:cs typeface="Calibri"/>
                        </a:rPr>
                        <a:t>-na</a:t>
                      </a:r>
                      <a:r>
                        <a:rPr sz="1100" spc="-40">
                          <a:solidFill>
                            <a:srgbClr val="3C3C3B"/>
                          </a:solidFill>
                          <a:latin typeface="Calibri"/>
                          <a:cs typeface="Calibri"/>
                        </a:rPr>
                        <a:t>v</a:t>
                      </a:r>
                      <a:r>
                        <a:rPr sz="1100">
                          <a:solidFill>
                            <a:srgbClr val="3C3C3B"/>
                          </a:solidFill>
                          <a:latin typeface="Calibri"/>
                          <a:cs typeface="Calibri"/>
                        </a:rPr>
                        <a: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256540">
                        <a:lnSpc>
                          <a:spcPts val="1250"/>
                        </a:lnSpc>
                      </a:pPr>
                      <a:r>
                        <a:rPr sz="1100" spc="-5">
                          <a:solidFill>
                            <a:srgbClr val="3C3C3B"/>
                          </a:solidFill>
                          <a:latin typeface="Calibri"/>
                          <a:cs typeface="Calibri"/>
                        </a:rPr>
                        <a:t>(Morrisons)</a:t>
                      </a:r>
                      <a:endParaRPr sz="1100">
                        <a:latin typeface="Calibri"/>
                        <a:cs typeface="Calibri"/>
                      </a:endParaRPr>
                    </a:p>
                  </a:txBody>
                  <a:tcPr marL="0" marR="0" marT="0" marB="0"/>
                </a:tc>
                <a:tc>
                  <a:txBody>
                    <a:bodyPr/>
                    <a:lstStyle/>
                    <a:p>
                      <a:pPr>
                        <a:lnSpc>
                          <a:spcPts val="1250"/>
                        </a:lnSpc>
                      </a:pPr>
                      <a:r>
                        <a:rPr sz="1100" u="sng" spc="5">
                          <a:solidFill>
                            <a:srgbClr val="3C3C3B"/>
                          </a:solidFill>
                          <a:uFill>
                            <a:solidFill>
                              <a:srgbClr val="3C3C3B"/>
                            </a:solidFill>
                          </a:uFill>
                          <a:latin typeface="Calibri"/>
                          <a:cs typeface="Calibri"/>
                        </a:rPr>
                        <a:t>incorrect</a:t>
                      </a:r>
                      <a:r>
                        <a:rPr sz="1100" u="sng" spc="-4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info</a:t>
                      </a:r>
                      <a:r>
                        <a:rPr sz="1100">
                          <a:solidFill>
                            <a:srgbClr val="3C3C3B"/>
                          </a:solidFill>
                          <a:latin typeface="Calibri"/>
                          <a:cs typeface="Calibri"/>
                        </a:rPr>
                        <a:t>.</a:t>
                      </a:r>
                      <a:r>
                        <a:rPr sz="1100" spc="-40">
                          <a:solidFill>
                            <a:srgbClr val="3C3C3B"/>
                          </a:solidFill>
                          <a:latin typeface="Calibri"/>
                          <a:cs typeface="Calibri"/>
                        </a:rPr>
                        <a:t> </a:t>
                      </a:r>
                      <a:r>
                        <a:rPr sz="1100" spc="15">
                          <a:solidFill>
                            <a:srgbClr val="3C3C3B"/>
                          </a:solidFill>
                          <a:latin typeface="Calibri"/>
                          <a:cs typeface="Calibri"/>
                        </a:rPr>
                        <a:t>Icons</a:t>
                      </a:r>
                      <a:endParaRPr sz="1100">
                        <a:latin typeface="Calibri"/>
                        <a:cs typeface="Calibri"/>
                      </a:endParaRPr>
                    </a:p>
                  </a:txBody>
                  <a:tcPr marL="0" marR="0" marT="0" marB="0"/>
                </a:tc>
                <a:extLst>
                  <a:ext uri="{0D108BD9-81ED-4DB2-BD59-A6C34878D82A}">
                    <a16:rowId xmlns:a16="http://schemas.microsoft.com/office/drawing/2014/main" val="10011"/>
                  </a:ext>
                </a:extLst>
              </a:tr>
              <a:tr h="220449">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36830">
                        <a:lnSpc>
                          <a:spcPts val="1250"/>
                        </a:lnSpc>
                      </a:pPr>
                      <a:r>
                        <a:rPr sz="1100" u="sng" spc="15">
                          <a:solidFill>
                            <a:srgbClr val="3C3C3B"/>
                          </a:solidFill>
                          <a:uFill>
                            <a:solidFill>
                              <a:srgbClr val="3C3C3B"/>
                            </a:solidFill>
                          </a:uFill>
                          <a:latin typeface="Calibri"/>
                          <a:cs typeface="Calibri"/>
                        </a:rPr>
                        <a:t>monetisation</a:t>
                      </a:r>
                      <a:endParaRPr sz="1100">
                        <a:latin typeface="Calibri"/>
                        <a:cs typeface="Calibri"/>
                      </a:endParaRPr>
                    </a:p>
                  </a:txBody>
                  <a:tcPr marL="0" marR="0" marT="0" marB="0">
                    <a:lnB w="3175">
                      <a:solidFill>
                        <a:srgbClr val="3C3C3B"/>
                      </a:solidFill>
                      <a:prstDash val="solid"/>
                    </a:lnB>
                  </a:tcPr>
                </a:tc>
                <a:tc>
                  <a:txBody>
                    <a:bodyPr/>
                    <a:lstStyle/>
                    <a:p>
                      <a:pPr marL="29845" marR="12065">
                        <a:lnSpc>
                          <a:spcPts val="1250"/>
                        </a:lnSpc>
                      </a:pPr>
                      <a:r>
                        <a:rPr sz="1100" spc="15">
                          <a:solidFill>
                            <a:srgbClr val="3C3C3B"/>
                          </a:solidFill>
                          <a:latin typeface="Calibri"/>
                          <a:cs typeface="Calibri"/>
                        </a:rPr>
                        <a:t>monetisation</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extLst>
                  <a:ext uri="{0D108BD9-81ED-4DB2-BD59-A6C34878D82A}">
                    <a16:rowId xmlns:a16="http://schemas.microsoft.com/office/drawing/2014/main" val="10012"/>
                  </a:ext>
                </a:extLst>
              </a:tr>
              <a:tr h="107994">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marR="12065">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9D9D9C"/>
                    </a:solidFill>
                  </a:tcPr>
                </a:tc>
                <a:extLst>
                  <a:ext uri="{0D108BD9-81ED-4DB2-BD59-A6C34878D82A}">
                    <a16:rowId xmlns:a16="http://schemas.microsoft.com/office/drawing/2014/main" val="10013"/>
                  </a:ext>
                </a:extLst>
              </a:tr>
              <a:tr h="170413">
                <a:tc>
                  <a:txBody>
                    <a:bodyPr/>
                    <a:lstStyle/>
                    <a:p>
                      <a:pPr marL="719455" marR="0" lvl="0" indent="0" defTabSz="914400" eaLnBrk="1" fontAlgn="auto" latinLnBrk="0" hangingPunct="1">
                        <a:lnSpc>
                          <a:spcPct val="100000"/>
                        </a:lnSpc>
                        <a:spcBef>
                          <a:spcPts val="590"/>
                        </a:spcBef>
                        <a:spcAft>
                          <a:spcPts val="0"/>
                        </a:spcAft>
                        <a:buClrTx/>
                        <a:buSzTx/>
                        <a:buFontTx/>
                        <a:buNone/>
                        <a:tabLst/>
                        <a:defRPr/>
                      </a:pPr>
                      <a:r>
                        <a:rPr sz="1100" spc="15">
                          <a:solidFill>
                            <a:srgbClr val="3C3C3B"/>
                          </a:solidFill>
                          <a:latin typeface="Calibri"/>
                          <a:cs typeface="Calibri"/>
                        </a:rPr>
                        <a:t>Image</a:t>
                      </a:r>
                      <a:r>
                        <a:rPr sz="1100" spc="-45">
                          <a:solidFill>
                            <a:srgbClr val="3C3C3B"/>
                          </a:solidFill>
                          <a:latin typeface="Calibri"/>
                          <a:cs typeface="Calibri"/>
                        </a:rPr>
                        <a:t> </a:t>
                      </a:r>
                      <a:r>
                        <a:rPr sz="1100" spc="5">
                          <a:solidFill>
                            <a:srgbClr val="3C3C3B"/>
                          </a:solidFill>
                          <a:latin typeface="Calibri"/>
                          <a:cs typeface="Calibri"/>
                        </a:rPr>
                        <a:t>enlarge,</a:t>
                      </a:r>
                      <a:r>
                        <a:rPr sz="1100" spc="-40">
                          <a:solidFill>
                            <a:srgbClr val="3C3C3B"/>
                          </a:solidFill>
                          <a:latin typeface="Calibri"/>
                          <a:cs typeface="Calibri"/>
                        </a:rPr>
                        <a:t> </a:t>
                      </a:r>
                      <a:r>
                        <a:rPr sz="1100" spc="15">
                          <a:solidFill>
                            <a:srgbClr val="3C3C3B"/>
                          </a:solidFill>
                          <a:latin typeface="Calibri"/>
                          <a:cs typeface="Calibri"/>
                        </a:rPr>
                        <a:t>no</a:t>
                      </a:r>
                      <a:r>
                        <a:rPr lang="en-GB" sz="1100" spc="15">
                          <a:solidFill>
                            <a:srgbClr val="3C3C3B"/>
                          </a:solidFill>
                          <a:latin typeface="+mn-lt"/>
                          <a:cs typeface="Calibri"/>
                        </a:rPr>
                        <a:t> branded</a:t>
                      </a:r>
                      <a:r>
                        <a:rPr lang="en-GB" sz="1100" spc="-55">
                          <a:solidFill>
                            <a:srgbClr val="3C3C3B"/>
                          </a:solidFill>
                          <a:latin typeface="+mn-lt"/>
                          <a:cs typeface="Calibri"/>
                        </a:rPr>
                        <a:t> </a:t>
                      </a:r>
                      <a:r>
                        <a:rPr lang="en-GB" sz="1100" spc="5">
                          <a:solidFill>
                            <a:srgbClr val="3C3C3B"/>
                          </a:solidFill>
                          <a:latin typeface="+mn-lt"/>
                          <a:cs typeface="Calibri"/>
                        </a:rPr>
                        <a:t>content</a:t>
                      </a:r>
                      <a:endParaRPr lang="en-GB" sz="1100">
                        <a:latin typeface="+mn-lt"/>
                        <a:cs typeface="Calibri"/>
                      </a:endParaRPr>
                    </a:p>
                    <a:p>
                      <a:pPr marL="719455">
                        <a:lnSpc>
                          <a:spcPct val="100000"/>
                        </a:lnSpc>
                        <a:spcBef>
                          <a:spcPts val="590"/>
                        </a:spcBef>
                      </a:pPr>
                      <a:endParaRPr sz="1100">
                        <a:latin typeface="Calibri"/>
                        <a:cs typeface="Calibri"/>
                      </a:endParaRPr>
                    </a:p>
                  </a:txBody>
                  <a:tcPr marL="0" marR="0" marT="74930" marB="0"/>
                </a:tc>
                <a:tc>
                  <a:txBody>
                    <a:bodyPr/>
                    <a:lstStyle/>
                    <a:p>
                      <a:pPr marL="46990">
                        <a:lnSpc>
                          <a:spcPct val="100000"/>
                        </a:lnSpc>
                        <a:spcBef>
                          <a:spcPts val="590"/>
                        </a:spcBef>
                      </a:pPr>
                      <a:r>
                        <a:rPr sz="1100" spc="5">
                          <a:solidFill>
                            <a:srgbClr val="3C3C3B"/>
                          </a:solidFill>
                          <a:latin typeface="Calibri"/>
                          <a:cs typeface="Calibri"/>
                        </a:rPr>
                        <a:t>No</a:t>
                      </a:r>
                      <a:r>
                        <a:rPr sz="1100" spc="-60">
                          <a:solidFill>
                            <a:srgbClr val="3C3C3B"/>
                          </a:solidFill>
                          <a:latin typeface="Calibri"/>
                          <a:cs typeface="Calibri"/>
                        </a:rPr>
                        <a:t> </a:t>
                      </a:r>
                      <a:r>
                        <a:rPr sz="1100" spc="5">
                          <a:solidFill>
                            <a:srgbClr val="3C3C3B"/>
                          </a:solidFill>
                          <a:latin typeface="Calibri"/>
                          <a:cs typeface="Calibri"/>
                        </a:rPr>
                        <a:t>rating/reviews/</a:t>
                      </a:r>
                      <a:endParaRPr sz="1100">
                        <a:latin typeface="Calibri"/>
                        <a:cs typeface="Calibri"/>
                      </a:endParaRPr>
                    </a:p>
                  </a:txBody>
                  <a:tcPr marL="0" marR="0" marT="74930" marB="0"/>
                </a:tc>
                <a:tc>
                  <a:txBody>
                    <a:bodyPr/>
                    <a:lstStyle/>
                    <a:p>
                      <a:pPr>
                        <a:lnSpc>
                          <a:spcPct val="100000"/>
                        </a:lnSpc>
                        <a:spcBef>
                          <a:spcPts val="590"/>
                        </a:spcBef>
                      </a:pPr>
                      <a:r>
                        <a:rPr sz="1100" spc="5">
                          <a:solidFill>
                            <a:srgbClr val="3C3C3B"/>
                          </a:solidFill>
                          <a:latin typeface="Calibri"/>
                          <a:cs typeface="Calibri"/>
                        </a:rPr>
                        <a:t>No</a:t>
                      </a:r>
                      <a:r>
                        <a:rPr sz="1100" spc="-45">
                          <a:solidFill>
                            <a:srgbClr val="3C3C3B"/>
                          </a:solidFill>
                          <a:latin typeface="Calibri"/>
                          <a:cs typeface="Calibri"/>
                        </a:rPr>
                        <a:t> </a:t>
                      </a:r>
                      <a:r>
                        <a:rPr sz="1100" spc="5">
                          <a:solidFill>
                            <a:srgbClr val="3C3C3B"/>
                          </a:solidFill>
                          <a:latin typeface="Calibri"/>
                          <a:cs typeface="Calibri"/>
                        </a:rPr>
                        <a:t>rating/reviews</a:t>
                      </a:r>
                      <a:r>
                        <a:rPr lang="en-GB" sz="1100" spc="5">
                          <a:solidFill>
                            <a:srgbClr val="3C3C3B"/>
                          </a:solidFill>
                          <a:latin typeface="Calibri"/>
                          <a:cs typeface="Calibri"/>
                        </a:rPr>
                        <a:t> or recommendations</a:t>
                      </a:r>
                      <a:endParaRPr sz="1100">
                        <a:latin typeface="Calibri"/>
                        <a:cs typeface="Calibri"/>
                      </a:endParaRPr>
                    </a:p>
                  </a:txBody>
                  <a:tcPr marL="0" marR="0" marT="74930" marB="0"/>
                </a:tc>
                <a:tc>
                  <a:txBody>
                    <a:bodyPr/>
                    <a:lstStyle/>
                    <a:p>
                      <a:pPr>
                        <a:lnSpc>
                          <a:spcPct val="100000"/>
                        </a:lnSpc>
                        <a:spcBef>
                          <a:spcPts val="590"/>
                        </a:spcBef>
                      </a:pPr>
                      <a:r>
                        <a:rPr lang="en-GB" sz="1100" spc="5">
                          <a:solidFill>
                            <a:srgbClr val="3C3C3B"/>
                          </a:solidFill>
                          <a:latin typeface="+mn-lt"/>
                          <a:cs typeface="Calibri"/>
                        </a:rPr>
                        <a:t>No</a:t>
                      </a:r>
                      <a:r>
                        <a:rPr lang="en-GB" sz="1100" spc="-45">
                          <a:solidFill>
                            <a:srgbClr val="3C3C3B"/>
                          </a:solidFill>
                          <a:latin typeface="+mn-lt"/>
                          <a:cs typeface="Calibri"/>
                        </a:rPr>
                        <a:t> </a:t>
                      </a:r>
                      <a:r>
                        <a:rPr lang="en-GB" sz="1100" spc="5">
                          <a:solidFill>
                            <a:srgbClr val="3C3C3B"/>
                          </a:solidFill>
                          <a:latin typeface="+mn-lt"/>
                          <a:cs typeface="Calibri"/>
                        </a:rPr>
                        <a:t>rating/reviews or recommendations</a:t>
                      </a:r>
                      <a:endParaRPr lang="en-GB" sz="1100">
                        <a:latin typeface="+mn-lt"/>
                        <a:cs typeface="Calibri"/>
                      </a:endParaRPr>
                    </a:p>
                  </a:txBody>
                  <a:tcPr marL="0" marR="0" marT="74930" marB="0"/>
                </a:tc>
                <a:tc>
                  <a:txBody>
                    <a:bodyPr/>
                    <a:lstStyle/>
                    <a:p>
                      <a:pPr marL="29845" marR="12065">
                        <a:lnSpc>
                          <a:spcPct val="100000"/>
                        </a:lnSpc>
                        <a:spcBef>
                          <a:spcPts val="590"/>
                        </a:spcBef>
                      </a:pPr>
                      <a:r>
                        <a:rPr sz="1100" spc="5">
                          <a:solidFill>
                            <a:srgbClr val="3C3C3B"/>
                          </a:solidFill>
                          <a:latin typeface="Calibri"/>
                          <a:cs typeface="Calibri"/>
                        </a:rPr>
                        <a:t>App</a:t>
                      </a:r>
                      <a:r>
                        <a:rPr sz="1100" spc="-50">
                          <a:solidFill>
                            <a:srgbClr val="3C3C3B"/>
                          </a:solidFill>
                          <a:latin typeface="Calibri"/>
                          <a:cs typeface="Calibri"/>
                        </a:rPr>
                        <a:t> </a:t>
                      </a:r>
                      <a:r>
                        <a:rPr sz="1100" spc="15">
                          <a:solidFill>
                            <a:srgbClr val="3C3C3B"/>
                          </a:solidFill>
                          <a:latin typeface="Calibri"/>
                          <a:cs typeface="Calibri"/>
                        </a:rPr>
                        <a:t>switched</a:t>
                      </a:r>
                      <a:r>
                        <a:rPr sz="1100" spc="-50">
                          <a:solidFill>
                            <a:srgbClr val="3C3C3B"/>
                          </a:solidFill>
                          <a:latin typeface="Calibri"/>
                          <a:cs typeface="Calibri"/>
                        </a:rPr>
                        <a:t> </a:t>
                      </a:r>
                      <a:r>
                        <a:rPr sz="1100" spc="-10">
                          <a:solidFill>
                            <a:srgbClr val="3C3C3B"/>
                          </a:solidFill>
                          <a:latin typeface="Calibri"/>
                          <a:cs typeface="Calibri"/>
                        </a:rPr>
                        <a:t>off</a:t>
                      </a:r>
                      <a:endParaRPr sz="1100">
                        <a:latin typeface="Calibri"/>
                        <a:cs typeface="Calibri"/>
                      </a:endParaRPr>
                    </a:p>
                  </a:txBody>
                  <a:tcPr marL="0" marR="0" marT="74930" marB="0"/>
                </a:tc>
                <a:tc>
                  <a:txBody>
                    <a:bodyPr/>
                    <a:lstStyle/>
                    <a:p>
                      <a:pPr marL="73660">
                        <a:lnSpc>
                          <a:spcPct val="100000"/>
                        </a:lnSpc>
                        <a:spcBef>
                          <a:spcPts val="590"/>
                        </a:spcBef>
                      </a:pPr>
                      <a:r>
                        <a:rPr sz="1100" spc="15">
                          <a:solidFill>
                            <a:srgbClr val="3C3C3B"/>
                          </a:solidFill>
                          <a:latin typeface="Calibri"/>
                          <a:cs typeface="Calibri"/>
                        </a:rPr>
                        <a:t>Similar,</a:t>
                      </a:r>
                      <a:r>
                        <a:rPr sz="1100" spc="-50">
                          <a:solidFill>
                            <a:srgbClr val="3C3C3B"/>
                          </a:solidFill>
                          <a:latin typeface="Calibri"/>
                          <a:cs typeface="Calibri"/>
                        </a:rPr>
                        <a:t> </a:t>
                      </a:r>
                      <a:r>
                        <a:rPr sz="1100" spc="15">
                          <a:solidFill>
                            <a:srgbClr val="3C3C3B"/>
                          </a:solidFill>
                          <a:latin typeface="Calibri"/>
                          <a:cs typeface="Calibri"/>
                        </a:rPr>
                        <a:t>works</a:t>
                      </a:r>
                      <a:r>
                        <a:rPr sz="1100" spc="-45">
                          <a:solidFill>
                            <a:srgbClr val="3C3C3B"/>
                          </a:solidFill>
                          <a:latin typeface="Calibri"/>
                          <a:cs typeface="Calibri"/>
                        </a:rPr>
                        <a:t> </a:t>
                      </a:r>
                      <a:r>
                        <a:rPr sz="1100" spc="-5">
                          <a:solidFill>
                            <a:srgbClr val="3C3C3B"/>
                          </a:solidFill>
                          <a:latin typeface="Calibri"/>
                          <a:cs typeface="Calibri"/>
                        </a:rPr>
                        <a:t>better</a:t>
                      </a:r>
                      <a:endParaRPr sz="1100">
                        <a:latin typeface="Calibri"/>
                        <a:cs typeface="Calibri"/>
                      </a:endParaRPr>
                    </a:p>
                  </a:txBody>
                  <a:tcPr marL="0" marR="0" marT="74930" marB="0"/>
                </a:tc>
                <a:tc>
                  <a:txBody>
                    <a:bodyPr/>
                    <a:lstStyle/>
                    <a:p>
                      <a:pPr marL="36830">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tc>
                <a:tc>
                  <a:txBody>
                    <a:bodyPr/>
                    <a:lstStyle/>
                    <a:p>
                      <a:pPr>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tc>
                <a:tc>
                  <a:txBody>
                    <a:bodyPr/>
                    <a:lstStyle/>
                    <a:p>
                      <a:pPr marL="255904">
                        <a:lnSpc>
                          <a:spcPct val="100000"/>
                        </a:lnSpc>
                        <a:spcBef>
                          <a:spcPts val="590"/>
                        </a:spcBef>
                      </a:pPr>
                      <a:r>
                        <a:rPr sz="1100" spc="10">
                          <a:solidFill>
                            <a:srgbClr val="3C3C3B"/>
                          </a:solidFill>
                          <a:latin typeface="Calibri"/>
                          <a:cs typeface="Calibri"/>
                        </a:rPr>
                        <a:t>Parity</a:t>
                      </a:r>
                      <a:endParaRPr sz="1100">
                        <a:latin typeface="Calibri"/>
                        <a:cs typeface="Calibri"/>
                      </a:endParaRPr>
                    </a:p>
                  </a:txBody>
                  <a:tcPr marL="0" marR="0" marT="74930" marB="0"/>
                </a:tc>
                <a:tc>
                  <a:txBody>
                    <a:bodyPr/>
                    <a:lstStyle/>
                    <a:p>
                      <a:pPr>
                        <a:lnSpc>
                          <a:spcPct val="100000"/>
                        </a:lnSpc>
                        <a:spcBef>
                          <a:spcPts val="590"/>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4930" marB="0"/>
                </a:tc>
                <a:extLst>
                  <a:ext uri="{0D108BD9-81ED-4DB2-BD59-A6C34878D82A}">
                    <a16:rowId xmlns:a16="http://schemas.microsoft.com/office/drawing/2014/main" val="10014"/>
                  </a:ext>
                </a:extLst>
              </a:tr>
            </a:tbl>
          </a:graphicData>
        </a:graphic>
      </p:graphicFrame>
      <p:sp>
        <p:nvSpPr>
          <p:cNvPr id="4" name="object 4"/>
          <p:cNvSpPr/>
          <p:nvPr/>
        </p:nvSpPr>
        <p:spPr>
          <a:xfrm>
            <a:off x="3819169" y="1188009"/>
            <a:ext cx="635" cy="72390"/>
          </a:xfrm>
          <a:custGeom>
            <a:avLst/>
            <a:gdLst/>
            <a:ahLst/>
            <a:cxnLst/>
            <a:rect l="l" t="t" r="r" b="b"/>
            <a:pathLst>
              <a:path w="635" h="72390">
                <a:moveTo>
                  <a:pt x="12" y="0"/>
                </a:moveTo>
                <a:lnTo>
                  <a:pt x="0" y="71996"/>
                </a:lnTo>
                <a:lnTo>
                  <a:pt x="12" y="0"/>
                </a:lnTo>
                <a:close/>
              </a:path>
            </a:pathLst>
          </a:custGeom>
          <a:solidFill>
            <a:srgbClr val="F39200"/>
          </a:solidFill>
        </p:spPr>
        <p:txBody>
          <a:bodyPr wrap="square" lIns="0" tIns="0" rIns="0" bIns="0" rtlCol="0"/>
          <a:lstStyle/>
          <a:p>
            <a:endParaRPr/>
          </a:p>
        </p:txBody>
      </p:sp>
      <p:sp>
        <p:nvSpPr>
          <p:cNvPr id="5" name="object 5"/>
          <p:cNvSpPr/>
          <p:nvPr/>
        </p:nvSpPr>
        <p:spPr>
          <a:xfrm>
            <a:off x="3819169" y="3379051"/>
            <a:ext cx="635" cy="72390"/>
          </a:xfrm>
          <a:custGeom>
            <a:avLst/>
            <a:gdLst/>
            <a:ahLst/>
            <a:cxnLst/>
            <a:rect l="l" t="t" r="r" b="b"/>
            <a:pathLst>
              <a:path w="635" h="72389">
                <a:moveTo>
                  <a:pt x="12" y="0"/>
                </a:moveTo>
                <a:lnTo>
                  <a:pt x="0" y="71996"/>
                </a:lnTo>
                <a:lnTo>
                  <a:pt x="12" y="0"/>
                </a:lnTo>
                <a:close/>
              </a:path>
            </a:pathLst>
          </a:custGeom>
          <a:solidFill>
            <a:srgbClr val="F39200"/>
          </a:solidFill>
        </p:spPr>
        <p:txBody>
          <a:bodyPr wrap="square" lIns="0" tIns="0" rIns="0" bIns="0" rtlCol="0"/>
          <a:lstStyle/>
          <a:p>
            <a:endParaRPr/>
          </a:p>
        </p:txBody>
      </p:sp>
      <p:pic>
        <p:nvPicPr>
          <p:cNvPr id="6" name="object 6"/>
          <p:cNvPicPr/>
          <p:nvPr/>
        </p:nvPicPr>
        <p:blipFill>
          <a:blip r:embed="rId2" cstate="print"/>
          <a:stretch>
            <a:fillRect/>
          </a:stretch>
        </p:blipFill>
        <p:spPr>
          <a:xfrm>
            <a:off x="391119" y="1296003"/>
            <a:ext cx="251993" cy="252006"/>
          </a:xfrm>
          <a:prstGeom prst="rect">
            <a:avLst/>
          </a:prstGeom>
        </p:spPr>
      </p:pic>
      <p:grpSp>
        <p:nvGrpSpPr>
          <p:cNvPr id="7" name="object 7"/>
          <p:cNvGrpSpPr/>
          <p:nvPr/>
        </p:nvGrpSpPr>
        <p:grpSpPr>
          <a:xfrm>
            <a:off x="363179" y="3487054"/>
            <a:ext cx="532130" cy="252095"/>
            <a:chOff x="363179" y="3487054"/>
            <a:chExt cx="532130" cy="252095"/>
          </a:xfrm>
        </p:grpSpPr>
        <p:pic>
          <p:nvPicPr>
            <p:cNvPr id="8" name="object 8"/>
            <p:cNvPicPr/>
            <p:nvPr/>
          </p:nvPicPr>
          <p:blipFill>
            <a:blip r:embed="rId3" cstate="print"/>
            <a:stretch>
              <a:fillRect/>
            </a:stretch>
          </p:blipFill>
          <p:spPr>
            <a:xfrm>
              <a:off x="363179" y="3487054"/>
              <a:ext cx="251993" cy="252006"/>
            </a:xfrm>
            <a:prstGeom prst="rect">
              <a:avLst/>
            </a:prstGeom>
          </p:spPr>
        </p:pic>
        <p:pic>
          <p:nvPicPr>
            <p:cNvPr id="9" name="object 9"/>
            <p:cNvPicPr/>
            <p:nvPr/>
          </p:nvPicPr>
          <p:blipFill>
            <a:blip r:embed="rId4" cstate="print"/>
            <a:stretch>
              <a:fillRect/>
            </a:stretch>
          </p:blipFill>
          <p:spPr>
            <a:xfrm>
              <a:off x="643116" y="3487057"/>
              <a:ext cx="251993" cy="251993"/>
            </a:xfrm>
            <a:prstGeom prst="rect">
              <a:avLst/>
            </a:prstGeom>
          </p:spPr>
        </p:pic>
      </p:grpSp>
      <p:sp>
        <p:nvSpPr>
          <p:cNvPr id="10" name="object 10"/>
          <p:cNvSpPr txBox="1"/>
          <p:nvPr/>
        </p:nvSpPr>
        <p:spPr>
          <a:xfrm>
            <a:off x="437299" y="4284349"/>
            <a:ext cx="4885690" cy="1561966"/>
          </a:xfrm>
          <a:prstGeom prst="rect">
            <a:avLst/>
          </a:prstGeom>
        </p:spPr>
        <p:txBody>
          <a:bodyPr vert="horz" wrap="square" lIns="0" tIns="12700" rIns="0" bIns="0" rtlCol="0">
            <a:spAutoFit/>
          </a:bodyPr>
          <a:lstStyle/>
          <a:p>
            <a:pPr marL="12700">
              <a:lnSpc>
                <a:spcPct val="100000"/>
              </a:lnSpc>
              <a:spcBef>
                <a:spcPts val="100"/>
              </a:spcBef>
              <a:tabLst>
                <a:tab pos="4872355" algn="l"/>
              </a:tabLst>
            </a:pPr>
            <a:r>
              <a:rPr sz="1100" b="1" u="sng" spc="-55">
                <a:solidFill>
                  <a:srgbClr val="3C3C3B"/>
                </a:solidFill>
                <a:uFill>
                  <a:solidFill>
                    <a:srgbClr val="3C3C3B"/>
                  </a:solidFill>
                </a:uFill>
                <a:latin typeface="Trebuchet MS"/>
                <a:cs typeface="Trebuchet MS"/>
              </a:rPr>
              <a:t> </a:t>
            </a:r>
            <a:r>
              <a:rPr sz="1100" b="1" u="sng" spc="-50">
                <a:solidFill>
                  <a:srgbClr val="3C3C3B"/>
                </a:solidFill>
                <a:uFill>
                  <a:solidFill>
                    <a:srgbClr val="3C3C3B"/>
                  </a:solidFill>
                </a:uFill>
                <a:latin typeface="Trebuchet MS"/>
                <a:cs typeface="Trebuchet MS"/>
              </a:rPr>
              <a:t>C</a:t>
            </a:r>
            <a:r>
              <a:rPr sz="1100" b="1" u="sng" spc="-25">
                <a:solidFill>
                  <a:srgbClr val="3C3C3B"/>
                </a:solidFill>
                <a:uFill>
                  <a:solidFill>
                    <a:srgbClr val="3C3C3B"/>
                  </a:solidFill>
                </a:uFill>
                <a:latin typeface="Trebuchet MS"/>
                <a:cs typeface="Trebuchet MS"/>
              </a:rPr>
              <a:t>ur</a:t>
            </a:r>
            <a:r>
              <a:rPr sz="1100" b="1" u="sng" spc="-40">
                <a:solidFill>
                  <a:srgbClr val="3C3C3B"/>
                </a:solidFill>
                <a:uFill>
                  <a:solidFill>
                    <a:srgbClr val="3C3C3B"/>
                  </a:solidFill>
                </a:uFill>
                <a:latin typeface="Trebuchet MS"/>
                <a:cs typeface="Trebuchet MS"/>
              </a:rPr>
              <a:t>ren</a:t>
            </a:r>
            <a:r>
              <a:rPr sz="1100" b="1" u="sng" spc="-10">
                <a:solidFill>
                  <a:srgbClr val="3C3C3B"/>
                </a:solidFill>
                <a:uFill>
                  <a:solidFill>
                    <a:srgbClr val="3C3C3B"/>
                  </a:solidFill>
                </a:uFill>
                <a:latin typeface="Trebuchet MS"/>
                <a:cs typeface="Trebuchet MS"/>
              </a:rPr>
              <a:t>t</a:t>
            </a:r>
            <a:r>
              <a:rPr sz="1100" b="1" u="sng" spc="-114">
                <a:solidFill>
                  <a:srgbClr val="3C3C3B"/>
                </a:solidFill>
                <a:uFill>
                  <a:solidFill>
                    <a:srgbClr val="3C3C3B"/>
                  </a:solidFill>
                </a:uFill>
                <a:latin typeface="Trebuchet MS"/>
                <a:cs typeface="Trebuchet MS"/>
              </a:rPr>
              <a:t> </a:t>
            </a:r>
            <a:r>
              <a:rPr sz="1100" b="1" u="sng" spc="-5">
                <a:solidFill>
                  <a:srgbClr val="3C3C3B"/>
                </a:solidFill>
                <a:uFill>
                  <a:solidFill>
                    <a:srgbClr val="3C3C3B"/>
                  </a:solidFill>
                </a:uFill>
                <a:latin typeface="Trebuchet MS"/>
                <a:cs typeface="Trebuchet MS"/>
              </a:rPr>
              <a:t>si</a:t>
            </a:r>
            <a:r>
              <a:rPr sz="1100" b="1" u="sng" spc="-30">
                <a:solidFill>
                  <a:srgbClr val="3C3C3B"/>
                </a:solidFill>
                <a:uFill>
                  <a:solidFill>
                    <a:srgbClr val="3C3C3B"/>
                  </a:solidFill>
                </a:uFill>
                <a:latin typeface="Trebuchet MS"/>
                <a:cs typeface="Trebuchet MS"/>
              </a:rPr>
              <a:t>t</a:t>
            </a:r>
            <a:r>
              <a:rPr sz="1100" b="1" u="sng" spc="-65">
                <a:solidFill>
                  <a:srgbClr val="3C3C3B"/>
                </a:solidFill>
                <a:uFill>
                  <a:solidFill>
                    <a:srgbClr val="3C3C3B"/>
                  </a:solidFill>
                </a:uFill>
                <a:latin typeface="Trebuchet MS"/>
                <a:cs typeface="Trebuchet MS"/>
              </a:rPr>
              <a:t>e</a:t>
            </a:r>
            <a:r>
              <a:rPr sz="1100" b="1" u="sng">
                <a:solidFill>
                  <a:srgbClr val="3C3C3B"/>
                </a:solidFill>
                <a:uFill>
                  <a:solidFill>
                    <a:srgbClr val="3C3C3B"/>
                  </a:solidFill>
                </a:uFill>
                <a:latin typeface="Trebuchet MS"/>
                <a:cs typeface="Trebuchet MS"/>
              </a:rPr>
              <a:t>	</a:t>
            </a:r>
            <a:endParaRPr sz="1100">
              <a:latin typeface="Trebuchet MS"/>
              <a:cs typeface="Trebuchet MS"/>
            </a:endParaRPr>
          </a:p>
          <a:p>
            <a:pPr marL="228600" indent="-180975">
              <a:lnSpc>
                <a:spcPct val="100000"/>
              </a:lnSpc>
              <a:spcBef>
                <a:spcPts val="940"/>
              </a:spcBef>
              <a:buChar char="•"/>
              <a:tabLst>
                <a:tab pos="227965" algn="l"/>
                <a:tab pos="229235" algn="l"/>
              </a:tabLst>
            </a:pPr>
            <a:r>
              <a:rPr sz="1100" spc="15">
                <a:solidFill>
                  <a:srgbClr val="3C3C3B"/>
                </a:solidFill>
                <a:latin typeface="Calibri"/>
                <a:cs typeface="Calibri"/>
              </a:rPr>
              <a:t>Image</a:t>
            </a:r>
            <a:r>
              <a:rPr sz="1100" spc="-65">
                <a:solidFill>
                  <a:srgbClr val="3C3C3B"/>
                </a:solidFill>
                <a:latin typeface="Calibri"/>
                <a:cs typeface="Calibri"/>
              </a:rPr>
              <a:t> </a:t>
            </a:r>
            <a:r>
              <a:rPr sz="1100" spc="20">
                <a:solidFill>
                  <a:srgbClr val="3C3C3B"/>
                </a:solidFill>
                <a:latin typeface="Calibri"/>
                <a:cs typeface="Calibri"/>
              </a:rPr>
              <a:t>zoom</a:t>
            </a:r>
            <a:endParaRPr sz="1100">
              <a:latin typeface="Calibri"/>
              <a:cs typeface="Calibri"/>
            </a:endParaRPr>
          </a:p>
          <a:p>
            <a:pPr marL="228600" indent="-180975">
              <a:lnSpc>
                <a:spcPct val="100000"/>
              </a:lnSpc>
              <a:spcBef>
                <a:spcPts val="80"/>
              </a:spcBef>
              <a:buChar char="•"/>
              <a:tabLst>
                <a:tab pos="227965" algn="l"/>
                <a:tab pos="229235" algn="l"/>
              </a:tabLst>
            </a:pPr>
            <a:r>
              <a:rPr sz="1100" spc="5">
                <a:solidFill>
                  <a:srgbClr val="3C3C3B"/>
                </a:solidFill>
                <a:latin typeface="Calibri"/>
                <a:cs typeface="Calibri"/>
              </a:rPr>
              <a:t>Add</a:t>
            </a:r>
            <a:r>
              <a:rPr sz="1100" spc="-35">
                <a:solidFill>
                  <a:srgbClr val="3C3C3B"/>
                </a:solidFill>
                <a:latin typeface="Calibri"/>
                <a:cs typeface="Calibri"/>
              </a:rPr>
              <a:t> </a:t>
            </a:r>
            <a:r>
              <a:rPr sz="1100">
                <a:solidFill>
                  <a:srgbClr val="3C3C3B"/>
                </a:solidFill>
                <a:latin typeface="Calibri"/>
                <a:cs typeface="Calibri"/>
              </a:rPr>
              <a:t>to</a:t>
            </a:r>
            <a:r>
              <a:rPr sz="1100" spc="-35">
                <a:solidFill>
                  <a:srgbClr val="3C3C3B"/>
                </a:solidFill>
                <a:latin typeface="Calibri"/>
                <a:cs typeface="Calibri"/>
              </a:rPr>
              <a:t> </a:t>
            </a:r>
            <a:r>
              <a:rPr sz="1100" spc="15">
                <a:solidFill>
                  <a:srgbClr val="3C3C3B"/>
                </a:solidFill>
                <a:latin typeface="Calibri"/>
                <a:cs typeface="Calibri"/>
              </a:rPr>
              <a:t>Favourites/Shopping</a:t>
            </a:r>
            <a:r>
              <a:rPr sz="1100" spc="-35">
                <a:solidFill>
                  <a:srgbClr val="3C3C3B"/>
                </a:solidFill>
                <a:latin typeface="Calibri"/>
                <a:cs typeface="Calibri"/>
              </a:rPr>
              <a:t> </a:t>
            </a:r>
            <a:r>
              <a:rPr sz="1100" spc="10">
                <a:solidFill>
                  <a:srgbClr val="3C3C3B"/>
                </a:solidFill>
                <a:latin typeface="Calibri"/>
                <a:cs typeface="Calibri"/>
              </a:rPr>
              <a:t>list</a:t>
            </a:r>
            <a:endParaRPr sz="1100">
              <a:latin typeface="Calibri"/>
              <a:cs typeface="Calibri"/>
            </a:endParaRPr>
          </a:p>
          <a:p>
            <a:pPr marL="228600" indent="-180975">
              <a:lnSpc>
                <a:spcPct val="100000"/>
              </a:lnSpc>
              <a:spcBef>
                <a:spcPts val="80"/>
              </a:spcBef>
              <a:buChar char="•"/>
              <a:tabLst>
                <a:tab pos="227965" algn="l"/>
                <a:tab pos="229235" algn="l"/>
              </a:tabLst>
            </a:pPr>
            <a:r>
              <a:rPr sz="1100" spc="10">
                <a:solidFill>
                  <a:srgbClr val="3C3C3B"/>
                </a:solidFill>
                <a:latin typeface="Calibri"/>
                <a:cs typeface="Calibri"/>
              </a:rPr>
              <a:t>Nutritional</a:t>
            </a:r>
            <a:r>
              <a:rPr sz="1100" spc="-40">
                <a:solidFill>
                  <a:srgbClr val="3C3C3B"/>
                </a:solidFill>
                <a:latin typeface="Calibri"/>
                <a:cs typeface="Calibri"/>
              </a:rPr>
              <a:t> </a:t>
            </a:r>
            <a:r>
              <a:rPr sz="1100" spc="10">
                <a:solidFill>
                  <a:srgbClr val="3C3C3B"/>
                </a:solidFill>
                <a:latin typeface="Calibri"/>
                <a:cs typeface="Calibri"/>
              </a:rPr>
              <a:t>information</a:t>
            </a:r>
            <a:endParaRPr sz="1100">
              <a:latin typeface="Calibri"/>
              <a:cs typeface="Calibri"/>
            </a:endParaRPr>
          </a:p>
          <a:p>
            <a:pPr marL="228600" indent="-180975">
              <a:lnSpc>
                <a:spcPct val="100000"/>
              </a:lnSpc>
              <a:spcBef>
                <a:spcPts val="80"/>
              </a:spcBef>
              <a:buChar char="•"/>
              <a:tabLst>
                <a:tab pos="227965" algn="l"/>
                <a:tab pos="229235" algn="l"/>
              </a:tabLst>
            </a:pPr>
            <a:r>
              <a:rPr sz="1100" spc="15">
                <a:solidFill>
                  <a:srgbClr val="3C3C3B"/>
                </a:solidFill>
                <a:latin typeface="Calibri"/>
                <a:cs typeface="Calibri"/>
              </a:rPr>
              <a:t>Recommendations</a:t>
            </a:r>
            <a:endParaRPr sz="1100">
              <a:latin typeface="Calibri"/>
              <a:cs typeface="Calibri"/>
            </a:endParaRPr>
          </a:p>
          <a:p>
            <a:pPr marL="228600" indent="-180975">
              <a:lnSpc>
                <a:spcPct val="100000"/>
              </a:lnSpc>
              <a:spcBef>
                <a:spcPts val="80"/>
              </a:spcBef>
              <a:buChar char="•"/>
              <a:tabLst>
                <a:tab pos="227965" algn="l"/>
                <a:tab pos="229235" algn="l"/>
              </a:tabLst>
            </a:pPr>
            <a:r>
              <a:rPr sz="1100" spc="20">
                <a:solidFill>
                  <a:srgbClr val="3C3C3B"/>
                </a:solidFill>
                <a:latin typeface="Calibri"/>
                <a:cs typeface="Calibri"/>
              </a:rPr>
              <a:t>R</a:t>
            </a:r>
            <a:r>
              <a:rPr sz="1100" spc="5">
                <a:solidFill>
                  <a:srgbClr val="3C3C3B"/>
                </a:solidFill>
                <a:latin typeface="Calibri"/>
                <a:cs typeface="Calibri"/>
              </a:rPr>
              <a:t>a</a:t>
            </a:r>
            <a:r>
              <a:rPr sz="1100" spc="20">
                <a:solidFill>
                  <a:srgbClr val="3C3C3B"/>
                </a:solidFill>
                <a:latin typeface="Calibri"/>
                <a:cs typeface="Calibri"/>
              </a:rPr>
              <a:t>tings</a:t>
            </a:r>
            <a:r>
              <a:rPr sz="1100" spc="-30">
                <a:solidFill>
                  <a:srgbClr val="3C3C3B"/>
                </a:solidFill>
                <a:latin typeface="Calibri"/>
                <a:cs typeface="Calibri"/>
              </a:rPr>
              <a:t> </a:t>
            </a:r>
            <a:r>
              <a:rPr sz="1100" spc="-40">
                <a:solidFill>
                  <a:srgbClr val="3C3C3B"/>
                </a:solidFill>
                <a:latin typeface="Calibri"/>
                <a:cs typeface="Calibri"/>
              </a:rPr>
              <a:t>/</a:t>
            </a:r>
            <a:r>
              <a:rPr sz="1100" spc="-30">
                <a:solidFill>
                  <a:srgbClr val="3C3C3B"/>
                </a:solidFill>
                <a:latin typeface="Calibri"/>
                <a:cs typeface="Calibri"/>
              </a:rPr>
              <a:t> </a:t>
            </a:r>
            <a:r>
              <a:rPr sz="1100" spc="10">
                <a:solidFill>
                  <a:srgbClr val="3C3C3B"/>
                </a:solidFill>
                <a:latin typeface="Calibri"/>
                <a:cs typeface="Calibri"/>
              </a:rPr>
              <a:t>R</a:t>
            </a:r>
            <a:r>
              <a:rPr sz="1100">
                <a:solidFill>
                  <a:srgbClr val="3C3C3B"/>
                </a:solidFill>
                <a:latin typeface="Calibri"/>
                <a:cs typeface="Calibri"/>
              </a:rPr>
              <a:t>e</a:t>
            </a:r>
            <a:r>
              <a:rPr sz="1100" spc="10">
                <a:solidFill>
                  <a:srgbClr val="3C3C3B"/>
                </a:solidFill>
                <a:latin typeface="Calibri"/>
                <a:cs typeface="Calibri"/>
              </a:rPr>
              <a:t>vi</a:t>
            </a:r>
            <a:r>
              <a:rPr sz="1100" spc="20">
                <a:solidFill>
                  <a:srgbClr val="3C3C3B"/>
                </a:solidFill>
                <a:latin typeface="Calibri"/>
                <a:cs typeface="Calibri"/>
              </a:rPr>
              <a:t>e</a:t>
            </a:r>
            <a:r>
              <a:rPr sz="1100" spc="15">
                <a:solidFill>
                  <a:srgbClr val="3C3C3B"/>
                </a:solidFill>
                <a:latin typeface="Calibri"/>
                <a:cs typeface="Calibri"/>
              </a:rPr>
              <a:t>ws</a:t>
            </a:r>
            <a:endParaRPr sz="1100">
              <a:latin typeface="Calibri"/>
              <a:cs typeface="Calibri"/>
            </a:endParaRPr>
          </a:p>
          <a:p>
            <a:pPr marL="228600" indent="-180975">
              <a:lnSpc>
                <a:spcPct val="100000"/>
              </a:lnSpc>
              <a:spcBef>
                <a:spcPts val="80"/>
              </a:spcBef>
              <a:buChar char="•"/>
              <a:tabLst>
                <a:tab pos="227965" algn="l"/>
                <a:tab pos="229235" algn="l"/>
              </a:tabLst>
            </a:pPr>
            <a:r>
              <a:rPr sz="1100" spc="15">
                <a:solidFill>
                  <a:srgbClr val="3C3C3B"/>
                </a:solidFill>
                <a:latin typeface="Calibri"/>
                <a:cs typeface="Calibri"/>
              </a:rPr>
              <a:t>Product</a:t>
            </a:r>
            <a:r>
              <a:rPr sz="1100" spc="-45">
                <a:solidFill>
                  <a:srgbClr val="3C3C3B"/>
                </a:solidFill>
                <a:latin typeface="Calibri"/>
                <a:cs typeface="Calibri"/>
              </a:rPr>
              <a:t> </a:t>
            </a:r>
            <a:r>
              <a:rPr sz="1100" spc="25">
                <a:solidFill>
                  <a:srgbClr val="3C3C3B"/>
                </a:solidFill>
                <a:latin typeface="Calibri"/>
                <a:cs typeface="Calibri"/>
              </a:rPr>
              <a:t>and</a:t>
            </a:r>
            <a:r>
              <a:rPr sz="1100" spc="-40">
                <a:solidFill>
                  <a:srgbClr val="3C3C3B"/>
                </a:solidFill>
                <a:latin typeface="Calibri"/>
                <a:cs typeface="Calibri"/>
              </a:rPr>
              <a:t> </a:t>
            </a:r>
            <a:r>
              <a:rPr sz="1100" spc="10">
                <a:solidFill>
                  <a:srgbClr val="3C3C3B"/>
                </a:solidFill>
                <a:latin typeface="Calibri"/>
                <a:cs typeface="Calibri"/>
              </a:rPr>
              <a:t>manufacturer</a:t>
            </a:r>
            <a:r>
              <a:rPr sz="1100" spc="-45">
                <a:solidFill>
                  <a:srgbClr val="3C3C3B"/>
                </a:solidFill>
                <a:latin typeface="Calibri"/>
                <a:cs typeface="Calibri"/>
              </a:rPr>
              <a:t> </a:t>
            </a:r>
            <a:r>
              <a:rPr sz="1100" spc="5">
                <a:solidFill>
                  <a:srgbClr val="3C3C3B"/>
                </a:solidFill>
                <a:latin typeface="Calibri"/>
                <a:cs typeface="Calibri"/>
              </a:rPr>
              <a:t>Info</a:t>
            </a:r>
            <a:endParaRPr sz="1100">
              <a:latin typeface="Calibri"/>
              <a:cs typeface="Calibri"/>
            </a:endParaRPr>
          </a:p>
          <a:p>
            <a:pPr>
              <a:lnSpc>
                <a:spcPct val="100000"/>
              </a:lnSpc>
              <a:spcBef>
                <a:spcPts val="40"/>
              </a:spcBef>
              <a:buClr>
                <a:srgbClr val="3C3C3B"/>
              </a:buClr>
              <a:buFont typeface="Calibri"/>
              <a:buChar char="•"/>
            </a:pPr>
            <a:endParaRPr sz="1200">
              <a:latin typeface="Calibri"/>
              <a:cs typeface="Calibri"/>
            </a:endParaRPr>
          </a:p>
        </p:txBody>
      </p:sp>
      <p:sp>
        <p:nvSpPr>
          <p:cNvPr id="12" name="object 12"/>
          <p:cNvSpPr txBox="1"/>
          <p:nvPr/>
        </p:nvSpPr>
        <p:spPr>
          <a:xfrm>
            <a:off x="427996" y="5784826"/>
            <a:ext cx="4885690" cy="839469"/>
          </a:xfrm>
          <a:prstGeom prst="rect">
            <a:avLst/>
          </a:prstGeom>
        </p:spPr>
        <p:txBody>
          <a:bodyPr vert="horz" wrap="square" lIns="0" tIns="12700" rIns="0" bIns="0" rtlCol="0">
            <a:spAutoFit/>
          </a:bodyPr>
          <a:lstStyle/>
          <a:p>
            <a:pPr marL="12700">
              <a:lnSpc>
                <a:spcPct val="100000"/>
              </a:lnSpc>
              <a:spcBef>
                <a:spcPts val="100"/>
              </a:spcBef>
              <a:tabLst>
                <a:tab pos="4872355" algn="l"/>
              </a:tabLst>
            </a:pPr>
            <a:r>
              <a:rPr sz="1100" b="1" u="sng" spc="-55">
                <a:solidFill>
                  <a:srgbClr val="3C3C3B"/>
                </a:solidFill>
                <a:uFill>
                  <a:solidFill>
                    <a:srgbClr val="3C3C3B"/>
                  </a:solidFill>
                </a:uFill>
                <a:latin typeface="Trebuchet MS"/>
                <a:cs typeface="Trebuchet MS"/>
              </a:rPr>
              <a:t> </a:t>
            </a:r>
            <a:r>
              <a:rPr sz="1100" b="1" u="sng" spc="-40">
                <a:solidFill>
                  <a:srgbClr val="3C3C3B"/>
                </a:solidFill>
                <a:uFill>
                  <a:solidFill>
                    <a:srgbClr val="3C3C3B"/>
                  </a:solidFill>
                </a:uFill>
                <a:latin typeface="Trebuchet MS"/>
                <a:cs typeface="Trebuchet MS"/>
              </a:rPr>
              <a:t>Wor</a:t>
            </a:r>
            <a:r>
              <a:rPr sz="1100" b="1" u="sng" spc="5">
                <a:solidFill>
                  <a:srgbClr val="3C3C3B"/>
                </a:solidFill>
                <a:uFill>
                  <a:solidFill>
                    <a:srgbClr val="3C3C3B"/>
                  </a:solidFill>
                </a:uFill>
                <a:latin typeface="Trebuchet MS"/>
                <a:cs typeface="Trebuchet MS"/>
              </a:rPr>
              <a:t>k</a:t>
            </a:r>
            <a:r>
              <a:rPr sz="1100" b="1" u="sng" spc="-114">
                <a:solidFill>
                  <a:srgbClr val="3C3C3B"/>
                </a:solidFill>
                <a:uFill>
                  <a:solidFill>
                    <a:srgbClr val="3C3C3B"/>
                  </a:solidFill>
                </a:uFill>
                <a:latin typeface="Trebuchet MS"/>
                <a:cs typeface="Trebuchet MS"/>
              </a:rPr>
              <a:t> </a:t>
            </a:r>
            <a:r>
              <a:rPr sz="1100" b="1" u="sng" spc="30">
                <a:solidFill>
                  <a:srgbClr val="3C3C3B"/>
                </a:solidFill>
                <a:uFill>
                  <a:solidFill>
                    <a:srgbClr val="3C3C3B"/>
                  </a:solidFill>
                </a:uFill>
                <a:latin typeface="Trebuchet MS"/>
                <a:cs typeface="Trebuchet MS"/>
              </a:rPr>
              <a:t>I</a:t>
            </a:r>
            <a:r>
              <a:rPr sz="1100" b="1" u="sng" spc="-20">
                <a:solidFill>
                  <a:srgbClr val="3C3C3B"/>
                </a:solidFill>
                <a:uFill>
                  <a:solidFill>
                    <a:srgbClr val="3C3C3B"/>
                  </a:solidFill>
                </a:uFill>
                <a:latin typeface="Trebuchet MS"/>
                <a:cs typeface="Trebuchet MS"/>
              </a:rPr>
              <a:t>n</a:t>
            </a:r>
            <a:r>
              <a:rPr sz="1100" b="1" u="sng" spc="-114">
                <a:solidFill>
                  <a:srgbClr val="3C3C3B"/>
                </a:solidFill>
                <a:uFill>
                  <a:solidFill>
                    <a:srgbClr val="3C3C3B"/>
                  </a:solidFill>
                </a:uFill>
                <a:latin typeface="Trebuchet MS"/>
                <a:cs typeface="Trebuchet MS"/>
              </a:rPr>
              <a:t> </a:t>
            </a:r>
            <a:r>
              <a:rPr sz="1100" b="1" u="sng" spc="-10">
                <a:solidFill>
                  <a:srgbClr val="3C3C3B"/>
                </a:solidFill>
                <a:uFill>
                  <a:solidFill>
                    <a:srgbClr val="3C3C3B"/>
                  </a:solidFill>
                </a:uFill>
                <a:latin typeface="Trebuchet MS"/>
                <a:cs typeface="Trebuchet MS"/>
              </a:rPr>
              <a:t>P</a:t>
            </a:r>
            <a:r>
              <a:rPr sz="1100" b="1" u="sng" spc="-20">
                <a:solidFill>
                  <a:srgbClr val="3C3C3B"/>
                </a:solidFill>
                <a:uFill>
                  <a:solidFill>
                    <a:srgbClr val="3C3C3B"/>
                  </a:solidFill>
                </a:uFill>
                <a:latin typeface="Trebuchet MS"/>
                <a:cs typeface="Trebuchet MS"/>
              </a:rPr>
              <a:t>r</a:t>
            </a:r>
            <a:r>
              <a:rPr sz="1100" b="1" u="sng">
                <a:solidFill>
                  <a:srgbClr val="3C3C3B"/>
                </a:solidFill>
                <a:uFill>
                  <a:solidFill>
                    <a:srgbClr val="3C3C3B"/>
                  </a:solidFill>
                </a:uFill>
                <a:latin typeface="Trebuchet MS"/>
                <a:cs typeface="Trebuchet MS"/>
              </a:rPr>
              <a:t>og</a:t>
            </a:r>
            <a:r>
              <a:rPr sz="1100" b="1" u="sng" spc="-15">
                <a:solidFill>
                  <a:srgbClr val="3C3C3B"/>
                </a:solidFill>
                <a:uFill>
                  <a:solidFill>
                    <a:srgbClr val="3C3C3B"/>
                  </a:solidFill>
                </a:uFill>
                <a:latin typeface="Trebuchet MS"/>
                <a:cs typeface="Trebuchet MS"/>
              </a:rPr>
              <a:t>r</a:t>
            </a:r>
            <a:r>
              <a:rPr sz="1100" b="1" u="sng" spc="-25">
                <a:solidFill>
                  <a:srgbClr val="3C3C3B"/>
                </a:solidFill>
                <a:uFill>
                  <a:solidFill>
                    <a:srgbClr val="3C3C3B"/>
                  </a:solidFill>
                </a:uFill>
                <a:latin typeface="Trebuchet MS"/>
                <a:cs typeface="Trebuchet MS"/>
              </a:rPr>
              <a:t>es</a:t>
            </a:r>
            <a:r>
              <a:rPr sz="1100" b="1" u="sng" spc="15">
                <a:solidFill>
                  <a:srgbClr val="3C3C3B"/>
                </a:solidFill>
                <a:uFill>
                  <a:solidFill>
                    <a:srgbClr val="3C3C3B"/>
                  </a:solidFill>
                </a:uFill>
                <a:latin typeface="Trebuchet MS"/>
                <a:cs typeface="Trebuchet MS"/>
              </a:rPr>
              <a:t>s</a:t>
            </a:r>
            <a:r>
              <a:rPr sz="1100" b="1" u="sng" spc="-114">
                <a:solidFill>
                  <a:srgbClr val="3C3C3B"/>
                </a:solidFill>
                <a:uFill>
                  <a:solidFill>
                    <a:srgbClr val="3C3C3B"/>
                  </a:solidFill>
                </a:uFill>
                <a:latin typeface="Trebuchet MS"/>
                <a:cs typeface="Trebuchet MS"/>
              </a:rPr>
              <a:t> </a:t>
            </a:r>
            <a:r>
              <a:rPr sz="1100" b="1" u="sng" spc="-60">
                <a:solidFill>
                  <a:srgbClr val="3C3C3B"/>
                </a:solidFill>
                <a:uFill>
                  <a:solidFill>
                    <a:srgbClr val="3C3C3B"/>
                  </a:solidFill>
                </a:uFill>
                <a:latin typeface="Trebuchet MS"/>
                <a:cs typeface="Trebuchet MS"/>
              </a:rPr>
              <a:t>/</a:t>
            </a:r>
            <a:r>
              <a:rPr sz="1100" b="1" u="sng" spc="-114">
                <a:solidFill>
                  <a:srgbClr val="3C3C3B"/>
                </a:solidFill>
                <a:uFill>
                  <a:solidFill>
                    <a:srgbClr val="3C3C3B"/>
                  </a:solidFill>
                </a:uFill>
                <a:latin typeface="Trebuchet MS"/>
                <a:cs typeface="Trebuchet MS"/>
              </a:rPr>
              <a:t> </a:t>
            </a:r>
            <a:r>
              <a:rPr sz="1100" b="1" u="sng" spc="-145">
                <a:solidFill>
                  <a:srgbClr val="3C3C3B"/>
                </a:solidFill>
                <a:uFill>
                  <a:solidFill>
                    <a:srgbClr val="3C3C3B"/>
                  </a:solidFill>
                </a:uFill>
                <a:latin typeface="Trebuchet MS"/>
                <a:cs typeface="Trebuchet MS"/>
              </a:rPr>
              <a:t>T</a:t>
            </a:r>
            <a:r>
              <a:rPr sz="1100" b="1" u="sng" spc="-25">
                <a:solidFill>
                  <a:srgbClr val="3C3C3B"/>
                </a:solidFill>
                <a:uFill>
                  <a:solidFill>
                    <a:srgbClr val="3C3C3B"/>
                  </a:solidFill>
                </a:uFill>
                <a:latin typeface="Trebuchet MS"/>
                <a:cs typeface="Trebuchet MS"/>
              </a:rPr>
              <a:t>e</a:t>
            </a:r>
            <a:r>
              <a:rPr sz="1100" b="1" u="sng" spc="-45">
                <a:solidFill>
                  <a:srgbClr val="3C3C3B"/>
                </a:solidFill>
                <a:uFill>
                  <a:solidFill>
                    <a:srgbClr val="3C3C3B"/>
                  </a:solidFill>
                </a:uFill>
                <a:latin typeface="Trebuchet MS"/>
                <a:cs typeface="Trebuchet MS"/>
              </a:rPr>
              <a:t>s</a:t>
            </a:r>
            <a:r>
              <a:rPr sz="1100" b="1" u="sng" spc="-20">
                <a:solidFill>
                  <a:srgbClr val="3C3C3B"/>
                </a:solidFill>
                <a:uFill>
                  <a:solidFill>
                    <a:srgbClr val="3C3C3B"/>
                  </a:solidFill>
                </a:uFill>
                <a:latin typeface="Trebuchet MS"/>
                <a:cs typeface="Trebuchet MS"/>
              </a:rPr>
              <a:t>tin</a:t>
            </a:r>
            <a:r>
              <a:rPr sz="1100" b="1" u="sng" spc="35">
                <a:solidFill>
                  <a:srgbClr val="3C3C3B"/>
                </a:solidFill>
                <a:uFill>
                  <a:solidFill>
                    <a:srgbClr val="3C3C3B"/>
                  </a:solidFill>
                </a:uFill>
                <a:latin typeface="Trebuchet MS"/>
                <a:cs typeface="Trebuchet MS"/>
              </a:rPr>
              <a:t>g</a:t>
            </a:r>
            <a:r>
              <a:rPr sz="1100" b="1" u="sng">
                <a:solidFill>
                  <a:srgbClr val="3C3C3B"/>
                </a:solidFill>
                <a:uFill>
                  <a:solidFill>
                    <a:srgbClr val="3C3C3B"/>
                  </a:solidFill>
                </a:uFill>
                <a:latin typeface="Trebuchet MS"/>
                <a:cs typeface="Trebuchet MS"/>
              </a:rPr>
              <a:t>	</a:t>
            </a:r>
            <a:endParaRPr sz="1100">
              <a:latin typeface="Trebuchet MS"/>
              <a:cs typeface="Trebuchet MS"/>
            </a:endParaRPr>
          </a:p>
          <a:p>
            <a:pPr marL="228600" indent="-180975">
              <a:lnSpc>
                <a:spcPct val="100000"/>
              </a:lnSpc>
              <a:spcBef>
                <a:spcPts val="940"/>
              </a:spcBef>
              <a:buChar char="•"/>
              <a:tabLst>
                <a:tab pos="227965" algn="l"/>
                <a:tab pos="229235" algn="l"/>
              </a:tabLst>
            </a:pPr>
            <a:r>
              <a:rPr sz="1100" spc="15">
                <a:solidFill>
                  <a:srgbClr val="3C3C3B"/>
                </a:solidFill>
                <a:latin typeface="Calibri"/>
                <a:cs typeface="Calibri"/>
              </a:rPr>
              <a:t>Tags</a:t>
            </a:r>
            <a:r>
              <a:rPr sz="1100" spc="-30">
                <a:solidFill>
                  <a:srgbClr val="3C3C3B"/>
                </a:solidFill>
                <a:latin typeface="Calibri"/>
                <a:cs typeface="Calibri"/>
              </a:rPr>
              <a:t> </a:t>
            </a:r>
            <a:r>
              <a:rPr sz="1100" spc="25">
                <a:solidFill>
                  <a:srgbClr val="3C3C3B"/>
                </a:solidFill>
                <a:latin typeface="Calibri"/>
                <a:cs typeface="Calibri"/>
              </a:rPr>
              <a:t>linking</a:t>
            </a:r>
            <a:r>
              <a:rPr sz="1100" spc="-25">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5">
                <a:solidFill>
                  <a:srgbClr val="3C3C3B"/>
                </a:solidFill>
                <a:latin typeface="Calibri"/>
                <a:cs typeface="Calibri"/>
              </a:rPr>
              <a:t>rest</a:t>
            </a:r>
            <a:r>
              <a:rPr sz="1100" spc="-25">
                <a:solidFill>
                  <a:srgbClr val="3C3C3B"/>
                </a:solidFill>
                <a:latin typeface="Calibri"/>
                <a:cs typeface="Calibri"/>
              </a:rPr>
              <a:t> </a:t>
            </a:r>
            <a:r>
              <a:rPr sz="1100">
                <a:solidFill>
                  <a:srgbClr val="3C3C3B"/>
                </a:solidFill>
                <a:latin typeface="Calibri"/>
                <a:cs typeface="Calibri"/>
              </a:rPr>
              <a:t>of</a:t>
            </a:r>
            <a:r>
              <a:rPr sz="1100" spc="-25">
                <a:solidFill>
                  <a:srgbClr val="3C3C3B"/>
                </a:solidFill>
                <a:latin typeface="Calibri"/>
                <a:cs typeface="Calibri"/>
              </a:rPr>
              <a:t> </a:t>
            </a:r>
            <a:r>
              <a:rPr sz="1100" spc="10">
                <a:solidFill>
                  <a:srgbClr val="3C3C3B"/>
                </a:solidFill>
                <a:latin typeface="Calibri"/>
                <a:cs typeface="Calibri"/>
              </a:rPr>
              <a:t>shelf</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5">
                <a:solidFill>
                  <a:srgbClr val="3C3C3B"/>
                </a:solidFill>
                <a:latin typeface="Calibri"/>
                <a:cs typeface="Calibri"/>
              </a:rPr>
              <a:t>breadcrumbs</a:t>
            </a:r>
            <a:r>
              <a:rPr sz="1100" spc="-25">
                <a:solidFill>
                  <a:srgbClr val="3C3C3B"/>
                </a:solidFill>
                <a:latin typeface="Calibri"/>
                <a:cs typeface="Calibri"/>
              </a:rPr>
              <a:t> </a:t>
            </a:r>
            <a:r>
              <a:rPr sz="1100" spc="20">
                <a:solidFill>
                  <a:srgbClr val="3C3C3B"/>
                </a:solidFill>
                <a:latin typeface="Calibri"/>
                <a:cs typeface="Calibri"/>
              </a:rPr>
              <a:t>in</a:t>
            </a:r>
            <a:r>
              <a:rPr sz="1100" spc="-25">
                <a:solidFill>
                  <a:srgbClr val="3C3C3B"/>
                </a:solidFill>
                <a:latin typeface="Calibri"/>
                <a:cs typeface="Calibri"/>
              </a:rPr>
              <a:t> </a:t>
            </a:r>
            <a:r>
              <a:rPr sz="1100" spc="15">
                <a:solidFill>
                  <a:srgbClr val="3C3C3B"/>
                </a:solidFill>
                <a:latin typeface="Calibri"/>
                <a:cs typeface="Calibri"/>
              </a:rPr>
              <a:t>discovery</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5">
                <a:solidFill>
                  <a:srgbClr val="3C3C3B"/>
                </a:solidFill>
                <a:latin typeface="Calibri"/>
                <a:cs typeface="Calibri"/>
              </a:rPr>
              <a:t>research</a:t>
            </a:r>
            <a:endParaRPr sz="1100">
              <a:latin typeface="Calibri"/>
              <a:cs typeface="Calibri"/>
            </a:endParaRPr>
          </a:p>
          <a:p>
            <a:pPr>
              <a:lnSpc>
                <a:spcPct val="100000"/>
              </a:lnSpc>
              <a:spcBef>
                <a:spcPts val="40"/>
              </a:spcBef>
            </a:pPr>
            <a:endParaRPr sz="1200">
              <a:latin typeface="Calibri"/>
              <a:cs typeface="Calibri"/>
            </a:endParaRPr>
          </a:p>
          <a:p>
            <a:pPr marL="12700">
              <a:lnSpc>
                <a:spcPct val="100000"/>
              </a:lnSpc>
              <a:tabLst>
                <a:tab pos="4872355" algn="l"/>
              </a:tabLst>
            </a:pPr>
            <a:r>
              <a:rPr sz="1100" b="1" u="sng" spc="-55">
                <a:solidFill>
                  <a:srgbClr val="3C3C3B"/>
                </a:solidFill>
                <a:uFill>
                  <a:solidFill>
                    <a:srgbClr val="3C3C3B"/>
                  </a:solidFill>
                </a:uFill>
                <a:latin typeface="Trebuchet MS"/>
                <a:cs typeface="Trebuchet MS"/>
              </a:rPr>
              <a:t> </a:t>
            </a:r>
            <a:r>
              <a:rPr sz="1100" b="1" u="sng" spc="-25">
                <a:solidFill>
                  <a:srgbClr val="3C3C3B"/>
                </a:solidFill>
                <a:uFill>
                  <a:solidFill>
                    <a:srgbClr val="3C3C3B"/>
                  </a:solidFill>
                </a:uFill>
                <a:latin typeface="Trebuchet MS"/>
                <a:cs typeface="Trebuchet MS"/>
              </a:rPr>
              <a:t>Potential	</a:t>
            </a:r>
            <a:endParaRPr sz="1100">
              <a:latin typeface="Trebuchet MS"/>
              <a:cs typeface="Trebuchet MS"/>
            </a:endParaRPr>
          </a:p>
        </p:txBody>
      </p:sp>
      <p:sp>
        <p:nvSpPr>
          <p:cNvPr id="13" name="object 13"/>
          <p:cNvSpPr txBox="1"/>
          <p:nvPr/>
        </p:nvSpPr>
        <p:spPr>
          <a:xfrm>
            <a:off x="437299" y="6652321"/>
            <a:ext cx="4811395" cy="1626235"/>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15">
                <a:solidFill>
                  <a:srgbClr val="3C3C3B"/>
                </a:solidFill>
                <a:latin typeface="Calibri"/>
                <a:cs typeface="Calibri"/>
              </a:rPr>
              <a:t>Product</a:t>
            </a:r>
            <a:r>
              <a:rPr sz="1100" spc="-30">
                <a:solidFill>
                  <a:srgbClr val="3C3C3B"/>
                </a:solidFill>
                <a:latin typeface="Calibri"/>
                <a:cs typeface="Calibri"/>
              </a:rPr>
              <a:t> </a:t>
            </a:r>
            <a:r>
              <a:rPr sz="1100" spc="10">
                <a:solidFill>
                  <a:srgbClr val="3C3C3B"/>
                </a:solidFill>
                <a:latin typeface="Calibri"/>
                <a:cs typeface="Calibri"/>
              </a:rPr>
              <a:t>detail</a:t>
            </a:r>
            <a:r>
              <a:rPr sz="1100" spc="-30">
                <a:solidFill>
                  <a:srgbClr val="3C3C3B"/>
                </a:solidFill>
                <a:latin typeface="Calibri"/>
                <a:cs typeface="Calibri"/>
              </a:rPr>
              <a:t> </a:t>
            </a:r>
            <a:r>
              <a:rPr sz="1100" spc="15">
                <a:solidFill>
                  <a:srgbClr val="3C3C3B"/>
                </a:solidFill>
                <a:latin typeface="Calibri"/>
                <a:cs typeface="Calibri"/>
              </a:rPr>
              <a:t>pages</a:t>
            </a:r>
            <a:r>
              <a:rPr sz="1100" spc="-30">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10">
                <a:solidFill>
                  <a:srgbClr val="3C3C3B"/>
                </a:solidFill>
                <a:latin typeface="Calibri"/>
                <a:cs typeface="Calibri"/>
              </a:rPr>
              <a:t>be</a:t>
            </a:r>
            <a:r>
              <a:rPr sz="1100" spc="-30">
                <a:solidFill>
                  <a:srgbClr val="3C3C3B"/>
                </a:solidFill>
                <a:latin typeface="Calibri"/>
                <a:cs typeface="Calibri"/>
              </a:rPr>
              <a:t> </a:t>
            </a:r>
            <a:r>
              <a:rPr sz="1100" spc="15">
                <a:solidFill>
                  <a:srgbClr val="3C3C3B"/>
                </a:solidFill>
                <a:latin typeface="Calibri"/>
                <a:cs typeface="Calibri"/>
              </a:rPr>
              <a:t>redesigned</a:t>
            </a:r>
            <a:r>
              <a:rPr sz="1100" spc="-30">
                <a:solidFill>
                  <a:srgbClr val="3C3C3B"/>
                </a:solidFill>
                <a:latin typeface="Calibri"/>
                <a:cs typeface="Calibri"/>
              </a:rPr>
              <a:t> </a:t>
            </a:r>
            <a:r>
              <a:rPr sz="1100" spc="25">
                <a:solidFill>
                  <a:srgbClr val="3C3C3B"/>
                </a:solidFill>
                <a:latin typeface="Calibri"/>
                <a:cs typeface="Calibri"/>
              </a:rPr>
              <a:t>as</a:t>
            </a:r>
            <a:r>
              <a:rPr sz="1100" spc="-25">
                <a:solidFill>
                  <a:srgbClr val="3C3C3B"/>
                </a:solidFill>
                <a:latin typeface="Calibri"/>
                <a:cs typeface="Calibri"/>
              </a:rPr>
              <a:t> </a:t>
            </a:r>
            <a:r>
              <a:rPr sz="1100" spc="10">
                <a:solidFill>
                  <a:srgbClr val="3C3C3B"/>
                </a:solidFill>
                <a:latin typeface="Calibri"/>
                <a:cs typeface="Calibri"/>
              </a:rPr>
              <a:t>part</a:t>
            </a:r>
            <a:r>
              <a:rPr sz="1100" spc="-30">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5">
                <a:solidFill>
                  <a:srgbClr val="3C3C3B"/>
                </a:solidFill>
                <a:latin typeface="Calibri"/>
                <a:cs typeface="Calibri"/>
              </a:rPr>
              <a:t>the</a:t>
            </a:r>
            <a:r>
              <a:rPr sz="1100" spc="-25">
                <a:solidFill>
                  <a:srgbClr val="3C3C3B"/>
                </a:solidFill>
                <a:latin typeface="Calibri"/>
                <a:cs typeface="Calibri"/>
              </a:rPr>
              <a:t> </a:t>
            </a:r>
            <a:r>
              <a:rPr sz="1100" spc="5">
                <a:solidFill>
                  <a:srgbClr val="3C3C3B"/>
                </a:solidFill>
                <a:latin typeface="Calibri"/>
                <a:cs typeface="Calibri"/>
              </a:rPr>
              <a:t>App</a:t>
            </a:r>
            <a:r>
              <a:rPr sz="1100" spc="-30">
                <a:solidFill>
                  <a:srgbClr val="3C3C3B"/>
                </a:solidFill>
                <a:latin typeface="Calibri"/>
                <a:cs typeface="Calibri"/>
              </a:rPr>
              <a:t> </a:t>
            </a:r>
            <a:r>
              <a:rPr sz="1100" spc="15">
                <a:solidFill>
                  <a:srgbClr val="3C3C3B"/>
                </a:solidFill>
                <a:latin typeface="Calibri"/>
                <a:cs typeface="Calibri"/>
              </a:rPr>
              <a:t>rebuild</a:t>
            </a:r>
            <a:r>
              <a:rPr sz="1100" spc="-30">
                <a:solidFill>
                  <a:srgbClr val="3C3C3B"/>
                </a:solidFill>
                <a:latin typeface="Calibri"/>
                <a:cs typeface="Calibri"/>
              </a:rPr>
              <a:t> </a:t>
            </a:r>
            <a:r>
              <a:rPr sz="1100" spc="-20">
                <a:solidFill>
                  <a:srgbClr val="3C3C3B"/>
                </a:solidFill>
                <a:latin typeface="Calibri"/>
                <a:cs typeface="Calibri"/>
              </a:rPr>
              <a:t>–</a:t>
            </a:r>
            <a:r>
              <a:rPr sz="1100" spc="-25">
                <a:solidFill>
                  <a:srgbClr val="3C3C3B"/>
                </a:solidFill>
                <a:latin typeface="Calibri"/>
                <a:cs typeface="Calibri"/>
              </a:rPr>
              <a:t> </a:t>
            </a:r>
            <a:r>
              <a:rPr sz="1100" spc="20">
                <a:solidFill>
                  <a:srgbClr val="3C3C3B"/>
                </a:solidFill>
                <a:latin typeface="Calibri"/>
                <a:cs typeface="Calibri"/>
              </a:rPr>
              <a:t>phase</a:t>
            </a:r>
            <a:r>
              <a:rPr sz="1100" spc="-30">
                <a:solidFill>
                  <a:srgbClr val="3C3C3B"/>
                </a:solidFill>
                <a:latin typeface="Calibri"/>
                <a:cs typeface="Calibri"/>
              </a:rPr>
              <a:t> </a:t>
            </a:r>
            <a:r>
              <a:rPr sz="1100" spc="-15">
                <a:solidFill>
                  <a:srgbClr val="3C3C3B"/>
                </a:solidFill>
                <a:latin typeface="Calibri"/>
                <a:cs typeface="Calibri"/>
              </a:rPr>
              <a:t>1</a:t>
            </a:r>
            <a:endParaRPr sz="1100">
              <a:latin typeface="Calibri"/>
              <a:cs typeface="Calibri"/>
            </a:endParaRPr>
          </a:p>
          <a:p>
            <a:pPr marL="192405" marR="381635" indent="-192405">
              <a:lnSpc>
                <a:spcPct val="106100"/>
              </a:lnSpc>
              <a:buChar char="•"/>
              <a:tabLst>
                <a:tab pos="192405" algn="l"/>
                <a:tab pos="193040" algn="l"/>
              </a:tabLst>
            </a:pPr>
            <a:r>
              <a:rPr sz="1100" spc="35">
                <a:solidFill>
                  <a:srgbClr val="3C3C3B"/>
                </a:solidFill>
                <a:latin typeface="Calibri"/>
                <a:cs typeface="Calibri"/>
              </a:rPr>
              <a:t>PDP </a:t>
            </a:r>
            <a:r>
              <a:rPr sz="1100" spc="15">
                <a:solidFill>
                  <a:srgbClr val="3C3C3B"/>
                </a:solidFill>
                <a:latin typeface="Calibri"/>
                <a:cs typeface="Calibri"/>
              </a:rPr>
              <a:t>redesign </a:t>
            </a:r>
            <a:r>
              <a:rPr sz="1100" spc="10">
                <a:solidFill>
                  <a:srgbClr val="3C3C3B"/>
                </a:solidFill>
                <a:latin typeface="Calibri"/>
                <a:cs typeface="Calibri"/>
              </a:rPr>
              <a:t>with cartridge </a:t>
            </a:r>
            <a:r>
              <a:rPr sz="1100" spc="-5">
                <a:solidFill>
                  <a:srgbClr val="3C3C3B"/>
                </a:solidFill>
                <a:latin typeface="Calibri"/>
                <a:cs typeface="Calibri"/>
              </a:rPr>
              <a:t>for </a:t>
            </a:r>
            <a:r>
              <a:rPr sz="1100" spc="15">
                <a:solidFill>
                  <a:srgbClr val="3C3C3B"/>
                </a:solidFill>
                <a:latin typeface="Calibri"/>
                <a:cs typeface="Calibri"/>
              </a:rPr>
              <a:t>base </a:t>
            </a:r>
            <a:r>
              <a:rPr sz="1100" spc="10">
                <a:solidFill>
                  <a:srgbClr val="3C3C3B"/>
                </a:solidFill>
                <a:latin typeface="Calibri"/>
                <a:cs typeface="Calibri"/>
              </a:rPr>
              <a:t>variance </a:t>
            </a:r>
            <a:r>
              <a:rPr sz="1100" spc="15">
                <a:solidFill>
                  <a:srgbClr val="3C3C3B"/>
                </a:solidFill>
                <a:latin typeface="Calibri"/>
                <a:cs typeface="Calibri"/>
              </a:rPr>
              <a:t>functionality </a:t>
            </a:r>
            <a:r>
              <a:rPr sz="1100" spc="-40">
                <a:solidFill>
                  <a:srgbClr val="3C3C3B"/>
                </a:solidFill>
                <a:latin typeface="Calibri"/>
                <a:cs typeface="Calibri"/>
              </a:rPr>
              <a:t>/ </a:t>
            </a:r>
            <a:r>
              <a:rPr sz="1100" spc="5">
                <a:solidFill>
                  <a:srgbClr val="3C3C3B"/>
                </a:solidFill>
                <a:latin typeface="Calibri"/>
                <a:cs typeface="Calibri"/>
              </a:rPr>
              <a:t>interactive </a:t>
            </a:r>
            <a:r>
              <a:rPr sz="1100" spc="10">
                <a:solidFill>
                  <a:srgbClr val="3C3C3B"/>
                </a:solidFill>
                <a:latin typeface="Calibri"/>
                <a:cs typeface="Calibri"/>
              </a:rPr>
              <a:t> </a:t>
            </a:r>
            <a:r>
              <a:rPr sz="1100" spc="-5">
                <a:solidFill>
                  <a:srgbClr val="3C3C3B"/>
                </a:solidFill>
                <a:latin typeface="Calibri"/>
                <a:cs typeface="Calibri"/>
              </a:rPr>
              <a:t>features</a:t>
            </a:r>
            <a:r>
              <a:rPr sz="1100" spc="-25">
                <a:solidFill>
                  <a:srgbClr val="3C3C3B"/>
                </a:solidFill>
                <a:latin typeface="Calibri"/>
                <a:cs typeface="Calibri"/>
              </a:rPr>
              <a:t> </a:t>
            </a:r>
            <a:r>
              <a:rPr sz="1100" spc="25">
                <a:solidFill>
                  <a:srgbClr val="3C3C3B"/>
                </a:solidFill>
                <a:latin typeface="Calibri"/>
                <a:cs typeface="Calibri"/>
              </a:rPr>
              <a:t>and</a:t>
            </a:r>
            <a:r>
              <a:rPr sz="1100" spc="-20">
                <a:solidFill>
                  <a:srgbClr val="3C3C3B"/>
                </a:solidFill>
                <a:latin typeface="Calibri"/>
                <a:cs typeface="Calibri"/>
              </a:rPr>
              <a:t> </a:t>
            </a:r>
            <a:r>
              <a:rPr sz="1100" spc="10">
                <a:solidFill>
                  <a:srgbClr val="3C3C3B"/>
                </a:solidFill>
                <a:latin typeface="Calibri"/>
                <a:cs typeface="Calibri"/>
              </a:rPr>
              <a:t>variant</a:t>
            </a:r>
            <a:r>
              <a:rPr sz="1100" spc="-20">
                <a:solidFill>
                  <a:srgbClr val="3C3C3B"/>
                </a:solidFill>
                <a:latin typeface="Calibri"/>
                <a:cs typeface="Calibri"/>
              </a:rPr>
              <a:t> </a:t>
            </a:r>
            <a:r>
              <a:rPr sz="1100" spc="10">
                <a:solidFill>
                  <a:srgbClr val="3C3C3B"/>
                </a:solidFill>
                <a:latin typeface="Calibri"/>
                <a:cs typeface="Calibri"/>
              </a:rPr>
              <a:t>information</a:t>
            </a:r>
            <a:r>
              <a:rPr sz="1100" spc="-20">
                <a:solidFill>
                  <a:srgbClr val="3C3C3B"/>
                </a:solidFill>
                <a:latin typeface="Calibri"/>
                <a:cs typeface="Calibri"/>
              </a:rPr>
              <a:t> </a:t>
            </a:r>
            <a:r>
              <a:rPr sz="1100" spc="5">
                <a:solidFill>
                  <a:srgbClr val="3C3C3B"/>
                </a:solidFill>
                <a:latin typeface="Calibri"/>
                <a:cs typeface="Calibri"/>
              </a:rPr>
              <a:t>e.g.</a:t>
            </a:r>
            <a:r>
              <a:rPr sz="1100" spc="-20">
                <a:solidFill>
                  <a:srgbClr val="3C3C3B"/>
                </a:solidFill>
                <a:latin typeface="Calibri"/>
                <a:cs typeface="Calibri"/>
              </a:rPr>
              <a:t> </a:t>
            </a:r>
            <a:r>
              <a:rPr sz="1100" spc="20">
                <a:solidFill>
                  <a:srgbClr val="3C3C3B"/>
                </a:solidFill>
                <a:latin typeface="Calibri"/>
                <a:cs typeface="Calibri"/>
              </a:rPr>
              <a:t>Cosmetics</a:t>
            </a:r>
            <a:r>
              <a:rPr sz="1100" spc="-20">
                <a:solidFill>
                  <a:srgbClr val="3C3C3B"/>
                </a:solidFill>
                <a:latin typeface="Calibri"/>
                <a:cs typeface="Calibri"/>
              </a:rPr>
              <a:t> </a:t>
            </a:r>
            <a:r>
              <a:rPr sz="1100" spc="10">
                <a:solidFill>
                  <a:srgbClr val="3C3C3B"/>
                </a:solidFill>
                <a:latin typeface="Calibri"/>
                <a:cs typeface="Calibri"/>
              </a:rPr>
              <a:t>colours,</a:t>
            </a:r>
            <a:r>
              <a:rPr sz="1100" spc="-20">
                <a:solidFill>
                  <a:srgbClr val="3C3C3B"/>
                </a:solidFill>
                <a:latin typeface="Calibri"/>
                <a:cs typeface="Calibri"/>
              </a:rPr>
              <a:t> Wine </a:t>
            </a:r>
            <a:r>
              <a:rPr sz="1100" spc="5">
                <a:solidFill>
                  <a:srgbClr val="3C3C3B"/>
                </a:solidFill>
                <a:latin typeface="Calibri"/>
                <a:cs typeface="Calibri"/>
              </a:rPr>
              <a:t>varieties</a:t>
            </a:r>
            <a:r>
              <a:rPr sz="1100" spc="-20">
                <a:solidFill>
                  <a:srgbClr val="3C3C3B"/>
                </a:solidFill>
                <a:latin typeface="Calibri"/>
                <a:cs typeface="Calibri"/>
              </a:rPr>
              <a:t> – </a:t>
            </a:r>
            <a:r>
              <a:rPr sz="1100" spc="-229">
                <a:solidFill>
                  <a:srgbClr val="3C3C3B"/>
                </a:solidFill>
                <a:latin typeface="Calibri"/>
                <a:cs typeface="Calibri"/>
              </a:rPr>
              <a:t> </a:t>
            </a:r>
            <a:r>
              <a:rPr sz="1100" b="1" spc="5">
                <a:solidFill>
                  <a:srgbClr val="7DB928"/>
                </a:solidFill>
                <a:latin typeface="Calibri"/>
                <a:cs typeface="Calibri"/>
              </a:rPr>
              <a:t>Action:</a:t>
            </a:r>
            <a:r>
              <a:rPr sz="1100" b="1" spc="-30">
                <a:solidFill>
                  <a:srgbClr val="7DB928"/>
                </a:solidFill>
                <a:latin typeface="Calibri"/>
                <a:cs typeface="Calibri"/>
              </a:rPr>
              <a:t> </a:t>
            </a:r>
            <a:r>
              <a:rPr sz="1100" b="1" spc="10">
                <a:solidFill>
                  <a:srgbClr val="7DB928"/>
                </a:solidFill>
                <a:latin typeface="Calibri"/>
                <a:cs typeface="Calibri"/>
              </a:rPr>
              <a:t>Investigate</a:t>
            </a:r>
            <a:r>
              <a:rPr sz="1100" b="1" spc="-30">
                <a:solidFill>
                  <a:srgbClr val="7DB928"/>
                </a:solidFill>
                <a:latin typeface="Calibri"/>
                <a:cs typeface="Calibri"/>
              </a:rPr>
              <a:t> </a:t>
            </a:r>
            <a:r>
              <a:rPr sz="1100" b="1" spc="20">
                <a:solidFill>
                  <a:srgbClr val="7DB928"/>
                </a:solidFill>
                <a:latin typeface="Calibri"/>
                <a:cs typeface="Calibri"/>
              </a:rPr>
              <a:t>viability</a:t>
            </a:r>
            <a:r>
              <a:rPr sz="1100" b="1" spc="-30">
                <a:solidFill>
                  <a:srgbClr val="7DB928"/>
                </a:solidFill>
                <a:latin typeface="Calibri"/>
                <a:cs typeface="Calibri"/>
              </a:rPr>
              <a:t> </a:t>
            </a:r>
            <a:r>
              <a:rPr sz="1100" b="1" spc="5">
                <a:solidFill>
                  <a:srgbClr val="7DB928"/>
                </a:solidFill>
                <a:latin typeface="Calibri"/>
                <a:cs typeface="Calibri"/>
              </a:rPr>
              <a:t>of</a:t>
            </a:r>
            <a:r>
              <a:rPr sz="1100" b="1" spc="-25">
                <a:solidFill>
                  <a:srgbClr val="7DB928"/>
                </a:solidFill>
                <a:latin typeface="Calibri"/>
                <a:cs typeface="Calibri"/>
              </a:rPr>
              <a:t> </a:t>
            </a:r>
            <a:r>
              <a:rPr sz="1100" b="1" spc="20">
                <a:solidFill>
                  <a:srgbClr val="7DB928"/>
                </a:solidFill>
                <a:latin typeface="Calibri"/>
                <a:cs typeface="Calibri"/>
              </a:rPr>
              <a:t>developing</a:t>
            </a:r>
            <a:r>
              <a:rPr sz="1100" b="1" spc="-30">
                <a:solidFill>
                  <a:srgbClr val="7DB928"/>
                </a:solidFill>
                <a:latin typeface="Calibri"/>
                <a:cs typeface="Calibri"/>
              </a:rPr>
              <a:t> </a:t>
            </a:r>
            <a:r>
              <a:rPr sz="1100" b="1" spc="20">
                <a:solidFill>
                  <a:srgbClr val="7DB928"/>
                </a:solidFill>
                <a:latin typeface="Calibri"/>
                <a:cs typeface="Calibri"/>
              </a:rPr>
              <a:t>base</a:t>
            </a:r>
            <a:r>
              <a:rPr sz="1100" b="1" spc="-30">
                <a:solidFill>
                  <a:srgbClr val="7DB928"/>
                </a:solidFill>
                <a:latin typeface="Calibri"/>
                <a:cs typeface="Calibri"/>
              </a:rPr>
              <a:t> </a:t>
            </a:r>
            <a:r>
              <a:rPr sz="1100" b="1" spc="15">
                <a:solidFill>
                  <a:srgbClr val="7DB928"/>
                </a:solidFill>
                <a:latin typeface="Calibri"/>
                <a:cs typeface="Calibri"/>
              </a:rPr>
              <a:t>variance</a:t>
            </a:r>
            <a:endParaRPr sz="1100">
              <a:latin typeface="Calibri"/>
              <a:cs typeface="Calibri"/>
            </a:endParaRPr>
          </a:p>
          <a:p>
            <a:pPr marL="192405" marR="5080" indent="-192405">
              <a:lnSpc>
                <a:spcPct val="106100"/>
              </a:lnSpc>
              <a:buChar char="•"/>
              <a:tabLst>
                <a:tab pos="192405" algn="l"/>
                <a:tab pos="193040" algn="l"/>
              </a:tabLst>
            </a:pPr>
            <a:r>
              <a:rPr sz="1100" spc="15">
                <a:solidFill>
                  <a:srgbClr val="3C3C3B"/>
                </a:solidFill>
                <a:latin typeface="Calibri"/>
                <a:cs typeface="Calibri"/>
              </a:rPr>
              <a:t>Tags </a:t>
            </a:r>
            <a:r>
              <a:rPr sz="1100" spc="25">
                <a:solidFill>
                  <a:srgbClr val="3C3C3B"/>
                </a:solidFill>
                <a:latin typeface="Calibri"/>
                <a:cs typeface="Calibri"/>
              </a:rPr>
              <a:t>linking </a:t>
            </a:r>
            <a:r>
              <a:rPr sz="1100">
                <a:solidFill>
                  <a:srgbClr val="3C3C3B"/>
                </a:solidFill>
                <a:latin typeface="Calibri"/>
                <a:cs typeface="Calibri"/>
              </a:rPr>
              <a:t>to related </a:t>
            </a:r>
            <a:r>
              <a:rPr sz="1100" spc="15">
                <a:solidFill>
                  <a:srgbClr val="3C3C3B"/>
                </a:solidFill>
                <a:latin typeface="Calibri"/>
                <a:cs typeface="Calibri"/>
              </a:rPr>
              <a:t>product types </a:t>
            </a:r>
            <a:r>
              <a:rPr sz="1100" spc="5">
                <a:solidFill>
                  <a:srgbClr val="3C3C3B"/>
                </a:solidFill>
                <a:latin typeface="Calibri"/>
                <a:cs typeface="Calibri"/>
              </a:rPr>
              <a:t>e.g. </a:t>
            </a:r>
            <a:r>
              <a:rPr sz="1100" spc="15">
                <a:solidFill>
                  <a:srgbClr val="3C3C3B"/>
                </a:solidFill>
                <a:latin typeface="Calibri"/>
                <a:cs typeface="Calibri"/>
              </a:rPr>
              <a:t>gluten </a:t>
            </a:r>
            <a:r>
              <a:rPr sz="1100" spc="-10">
                <a:solidFill>
                  <a:srgbClr val="3C3C3B"/>
                </a:solidFill>
                <a:latin typeface="Calibri"/>
                <a:cs typeface="Calibri"/>
              </a:rPr>
              <a:t>free, Mexican, </a:t>
            </a:r>
            <a:r>
              <a:rPr sz="1100" spc="10">
                <a:solidFill>
                  <a:srgbClr val="3C3C3B"/>
                </a:solidFill>
                <a:latin typeface="Calibri"/>
                <a:cs typeface="Calibri"/>
              </a:rPr>
              <a:t>vegan </a:t>
            </a:r>
            <a:r>
              <a:rPr sz="1100" spc="-20">
                <a:solidFill>
                  <a:srgbClr val="3C3C3B"/>
                </a:solidFill>
                <a:latin typeface="Calibri"/>
                <a:cs typeface="Calibri"/>
              </a:rPr>
              <a:t>– </a:t>
            </a:r>
            <a:r>
              <a:rPr sz="1100" b="1" spc="5">
                <a:solidFill>
                  <a:srgbClr val="7DB928"/>
                </a:solidFill>
                <a:latin typeface="Calibri"/>
                <a:cs typeface="Calibri"/>
              </a:rPr>
              <a:t>Action: </a:t>
            </a:r>
            <a:r>
              <a:rPr sz="1100" b="1" spc="10">
                <a:solidFill>
                  <a:srgbClr val="7DB928"/>
                </a:solidFill>
                <a:latin typeface="Calibri"/>
                <a:cs typeface="Calibri"/>
              </a:rPr>
              <a:t> </a:t>
            </a:r>
            <a:r>
              <a:rPr sz="1100" b="1">
                <a:solidFill>
                  <a:srgbClr val="7DB928"/>
                </a:solidFill>
                <a:latin typeface="Calibri"/>
                <a:cs typeface="Calibri"/>
              </a:rPr>
              <a:t>Test</a:t>
            </a:r>
            <a:r>
              <a:rPr sz="1100" b="1" spc="-30">
                <a:solidFill>
                  <a:srgbClr val="7DB928"/>
                </a:solidFill>
                <a:latin typeface="Calibri"/>
                <a:cs typeface="Calibri"/>
              </a:rPr>
              <a:t> </a:t>
            </a:r>
            <a:r>
              <a:rPr sz="1100" b="1" spc="15">
                <a:solidFill>
                  <a:srgbClr val="7DB928"/>
                </a:solidFill>
                <a:latin typeface="Calibri"/>
                <a:cs typeface="Calibri"/>
              </a:rPr>
              <a:t>the</a:t>
            </a:r>
            <a:r>
              <a:rPr sz="1100" b="1" spc="-30">
                <a:solidFill>
                  <a:srgbClr val="7DB928"/>
                </a:solidFill>
                <a:latin typeface="Calibri"/>
                <a:cs typeface="Calibri"/>
              </a:rPr>
              <a:t> </a:t>
            </a:r>
            <a:r>
              <a:rPr sz="1100" b="1" spc="20">
                <a:solidFill>
                  <a:srgbClr val="7DB928"/>
                </a:solidFill>
                <a:latin typeface="Calibri"/>
                <a:cs typeface="Calibri"/>
              </a:rPr>
              <a:t>impact</a:t>
            </a:r>
            <a:r>
              <a:rPr sz="1100" b="1" spc="-30">
                <a:solidFill>
                  <a:srgbClr val="7DB928"/>
                </a:solidFill>
                <a:latin typeface="Calibri"/>
                <a:cs typeface="Calibri"/>
              </a:rPr>
              <a:t> </a:t>
            </a:r>
            <a:r>
              <a:rPr sz="1100" b="1" spc="5">
                <a:solidFill>
                  <a:srgbClr val="7DB928"/>
                </a:solidFill>
                <a:latin typeface="Calibri"/>
                <a:cs typeface="Calibri"/>
              </a:rPr>
              <a:t>of</a:t>
            </a:r>
            <a:r>
              <a:rPr sz="1100" b="1" spc="-25">
                <a:solidFill>
                  <a:srgbClr val="7DB928"/>
                </a:solidFill>
                <a:latin typeface="Calibri"/>
                <a:cs typeface="Calibri"/>
              </a:rPr>
              <a:t> </a:t>
            </a:r>
            <a:r>
              <a:rPr sz="1100" b="1" spc="30">
                <a:solidFill>
                  <a:srgbClr val="7DB928"/>
                </a:solidFill>
                <a:latin typeface="Calibri"/>
                <a:cs typeface="Calibri"/>
              </a:rPr>
              <a:t>including</a:t>
            </a:r>
            <a:r>
              <a:rPr sz="1100" b="1" spc="-30">
                <a:solidFill>
                  <a:srgbClr val="7DB928"/>
                </a:solidFill>
                <a:latin typeface="Calibri"/>
                <a:cs typeface="Calibri"/>
              </a:rPr>
              <a:t> </a:t>
            </a:r>
            <a:r>
              <a:rPr sz="1100" b="1" spc="25">
                <a:solidFill>
                  <a:srgbClr val="7DB928"/>
                </a:solidFill>
                <a:latin typeface="Calibri"/>
                <a:cs typeface="Calibri"/>
              </a:rPr>
              <a:t>tags</a:t>
            </a:r>
            <a:r>
              <a:rPr sz="1100" b="1" spc="-30">
                <a:solidFill>
                  <a:srgbClr val="7DB928"/>
                </a:solidFill>
                <a:latin typeface="Calibri"/>
                <a:cs typeface="Calibri"/>
              </a:rPr>
              <a:t> </a:t>
            </a:r>
            <a:r>
              <a:rPr sz="1100" b="1" spc="30">
                <a:solidFill>
                  <a:srgbClr val="7DB928"/>
                </a:solidFill>
                <a:latin typeface="Calibri"/>
                <a:cs typeface="Calibri"/>
              </a:rPr>
              <a:t>linking</a:t>
            </a:r>
            <a:r>
              <a:rPr sz="1100" b="1" spc="-25">
                <a:solidFill>
                  <a:srgbClr val="7DB928"/>
                </a:solidFill>
                <a:latin typeface="Calibri"/>
                <a:cs typeface="Calibri"/>
              </a:rPr>
              <a:t> </a:t>
            </a:r>
            <a:r>
              <a:rPr sz="1100" b="1" spc="5">
                <a:solidFill>
                  <a:srgbClr val="7DB928"/>
                </a:solidFill>
                <a:latin typeface="Calibri"/>
                <a:cs typeface="Calibri"/>
              </a:rPr>
              <a:t>to</a:t>
            </a:r>
            <a:r>
              <a:rPr sz="1100" b="1" spc="-30">
                <a:solidFill>
                  <a:srgbClr val="7DB928"/>
                </a:solidFill>
                <a:latin typeface="Calibri"/>
                <a:cs typeface="Calibri"/>
              </a:rPr>
              <a:t> </a:t>
            </a:r>
            <a:r>
              <a:rPr sz="1100" b="1" spc="10">
                <a:solidFill>
                  <a:srgbClr val="7DB928"/>
                </a:solidFill>
                <a:latin typeface="Calibri"/>
                <a:cs typeface="Calibri"/>
              </a:rPr>
              <a:t>related</a:t>
            </a:r>
            <a:r>
              <a:rPr sz="1100" b="1" spc="-30">
                <a:solidFill>
                  <a:srgbClr val="7DB928"/>
                </a:solidFill>
                <a:latin typeface="Calibri"/>
                <a:cs typeface="Calibri"/>
              </a:rPr>
              <a:t> </a:t>
            </a:r>
            <a:r>
              <a:rPr sz="1100" b="1" spc="10">
                <a:solidFill>
                  <a:srgbClr val="7DB928"/>
                </a:solidFill>
                <a:latin typeface="Calibri"/>
                <a:cs typeface="Calibri"/>
              </a:rPr>
              <a:t>taxonomy,</a:t>
            </a:r>
            <a:r>
              <a:rPr sz="1100" b="1" spc="-30">
                <a:solidFill>
                  <a:srgbClr val="7DB928"/>
                </a:solidFill>
                <a:latin typeface="Calibri"/>
                <a:cs typeface="Calibri"/>
              </a:rPr>
              <a:t> </a:t>
            </a:r>
            <a:r>
              <a:rPr sz="1100" b="1" spc="20">
                <a:solidFill>
                  <a:srgbClr val="7DB928"/>
                </a:solidFill>
                <a:latin typeface="Calibri"/>
                <a:cs typeface="Calibri"/>
              </a:rPr>
              <a:t>product</a:t>
            </a:r>
            <a:r>
              <a:rPr sz="1100" b="1" spc="-25">
                <a:solidFill>
                  <a:srgbClr val="7DB928"/>
                </a:solidFill>
                <a:latin typeface="Calibri"/>
                <a:cs typeface="Calibri"/>
              </a:rPr>
              <a:t> </a:t>
            </a:r>
            <a:r>
              <a:rPr sz="1100" b="1" spc="20">
                <a:solidFill>
                  <a:srgbClr val="7DB928"/>
                </a:solidFill>
                <a:latin typeface="Calibri"/>
                <a:cs typeface="Calibri"/>
              </a:rPr>
              <a:t>types, </a:t>
            </a:r>
            <a:r>
              <a:rPr sz="1100" b="1" spc="-235">
                <a:solidFill>
                  <a:srgbClr val="7DB928"/>
                </a:solidFill>
                <a:latin typeface="Calibri"/>
                <a:cs typeface="Calibri"/>
              </a:rPr>
              <a:t> </a:t>
            </a:r>
            <a:r>
              <a:rPr sz="1100" b="1" spc="15">
                <a:solidFill>
                  <a:srgbClr val="7DB928"/>
                </a:solidFill>
                <a:latin typeface="Calibri"/>
                <a:cs typeface="Calibri"/>
              </a:rPr>
              <a:t>dietary</a:t>
            </a:r>
            <a:r>
              <a:rPr sz="1100" b="1" spc="-35">
                <a:solidFill>
                  <a:srgbClr val="7DB928"/>
                </a:solidFill>
                <a:latin typeface="Calibri"/>
                <a:cs typeface="Calibri"/>
              </a:rPr>
              <a:t> </a:t>
            </a:r>
            <a:r>
              <a:rPr sz="1100" b="1" spc="-70">
                <a:solidFill>
                  <a:srgbClr val="7DB928"/>
                </a:solidFill>
                <a:latin typeface="Calibri"/>
                <a:cs typeface="Calibri"/>
              </a:rPr>
              <a:t>&amp;</a:t>
            </a:r>
            <a:r>
              <a:rPr sz="1100" b="1" spc="-30">
                <a:solidFill>
                  <a:srgbClr val="7DB928"/>
                </a:solidFill>
                <a:latin typeface="Calibri"/>
                <a:cs typeface="Calibri"/>
              </a:rPr>
              <a:t> </a:t>
            </a:r>
            <a:r>
              <a:rPr sz="1100" b="1" spc="10">
                <a:solidFill>
                  <a:srgbClr val="7DB928"/>
                </a:solidFill>
                <a:latin typeface="Calibri"/>
                <a:cs typeface="Calibri"/>
              </a:rPr>
              <a:t>lifestyle</a:t>
            </a:r>
            <a:endParaRPr sz="1100">
              <a:latin typeface="Calibri"/>
              <a:cs typeface="Calibri"/>
            </a:endParaRPr>
          </a:p>
          <a:p>
            <a:pPr marL="192405" marR="230504" indent="-192405">
              <a:lnSpc>
                <a:spcPct val="106100"/>
              </a:lnSpc>
              <a:buChar char="•"/>
              <a:tabLst>
                <a:tab pos="192405" algn="l"/>
                <a:tab pos="193040" algn="l"/>
              </a:tabLst>
            </a:pPr>
            <a:r>
              <a:rPr sz="1100" spc="5">
                <a:solidFill>
                  <a:srgbClr val="3C3C3B"/>
                </a:solidFill>
                <a:latin typeface="Calibri"/>
                <a:cs typeface="Calibri"/>
              </a:rPr>
              <a:t>Add</a:t>
            </a:r>
            <a:r>
              <a:rPr sz="1100" spc="-25">
                <a:solidFill>
                  <a:srgbClr val="3C3C3B"/>
                </a:solidFill>
                <a:latin typeface="Calibri"/>
                <a:cs typeface="Calibri"/>
              </a:rPr>
              <a:t> </a:t>
            </a:r>
            <a:r>
              <a:rPr sz="1100">
                <a:solidFill>
                  <a:srgbClr val="3C3C3B"/>
                </a:solidFill>
                <a:latin typeface="Calibri"/>
                <a:cs typeface="Calibri"/>
              </a:rPr>
              <a:t>related</a:t>
            </a:r>
            <a:r>
              <a:rPr sz="1100" spc="-25">
                <a:solidFill>
                  <a:srgbClr val="3C3C3B"/>
                </a:solidFill>
                <a:latin typeface="Calibri"/>
                <a:cs typeface="Calibri"/>
              </a:rPr>
              <a:t> </a:t>
            </a:r>
            <a:r>
              <a:rPr sz="1100" spc="10">
                <a:solidFill>
                  <a:srgbClr val="3C3C3B"/>
                </a:solidFill>
                <a:latin typeface="Calibri"/>
                <a:cs typeface="Calibri"/>
              </a:rPr>
              <a:t>recipes</a:t>
            </a:r>
            <a:r>
              <a:rPr sz="1100" spc="-25">
                <a:solidFill>
                  <a:srgbClr val="3C3C3B"/>
                </a:solidFill>
                <a:latin typeface="Calibri"/>
                <a:cs typeface="Calibri"/>
              </a:rPr>
              <a:t> </a:t>
            </a:r>
            <a:r>
              <a:rPr sz="1100" spc="-20">
                <a:solidFill>
                  <a:srgbClr val="3C3C3B"/>
                </a:solidFill>
                <a:latin typeface="Calibri"/>
                <a:cs typeface="Calibri"/>
              </a:rPr>
              <a:t>–</a:t>
            </a:r>
            <a:r>
              <a:rPr sz="1100" spc="-25">
                <a:solidFill>
                  <a:srgbClr val="3C3C3B"/>
                </a:solidFill>
                <a:latin typeface="Calibri"/>
                <a:cs typeface="Calibri"/>
              </a:rPr>
              <a:t> </a:t>
            </a:r>
            <a:r>
              <a:rPr sz="1100" b="1" spc="5">
                <a:solidFill>
                  <a:srgbClr val="7DB928"/>
                </a:solidFill>
                <a:latin typeface="Calibri"/>
                <a:cs typeface="Calibri"/>
              </a:rPr>
              <a:t>Action:</a:t>
            </a:r>
            <a:r>
              <a:rPr sz="1100" b="1" spc="-25">
                <a:solidFill>
                  <a:srgbClr val="7DB928"/>
                </a:solidFill>
                <a:latin typeface="Calibri"/>
                <a:cs typeface="Calibri"/>
              </a:rPr>
              <a:t> </a:t>
            </a:r>
            <a:r>
              <a:rPr sz="1100" b="1" spc="25">
                <a:solidFill>
                  <a:srgbClr val="7DB928"/>
                </a:solidFill>
                <a:latin typeface="Calibri"/>
                <a:cs typeface="Calibri"/>
              </a:rPr>
              <a:t>Include</a:t>
            </a:r>
            <a:r>
              <a:rPr sz="1100" b="1" spc="-25">
                <a:solidFill>
                  <a:srgbClr val="7DB928"/>
                </a:solidFill>
                <a:latin typeface="Calibri"/>
                <a:cs typeface="Calibri"/>
              </a:rPr>
              <a:t> </a:t>
            </a:r>
            <a:r>
              <a:rPr sz="1100" b="1" spc="20">
                <a:solidFill>
                  <a:srgbClr val="7DB928"/>
                </a:solidFill>
                <a:latin typeface="Calibri"/>
                <a:cs typeface="Calibri"/>
              </a:rPr>
              <a:t>recipes</a:t>
            </a:r>
            <a:r>
              <a:rPr sz="1100" b="1" spc="-25">
                <a:solidFill>
                  <a:srgbClr val="7DB928"/>
                </a:solidFill>
                <a:latin typeface="Calibri"/>
                <a:cs typeface="Calibri"/>
              </a:rPr>
              <a:t> </a:t>
            </a:r>
            <a:r>
              <a:rPr sz="1100" b="1" spc="10">
                <a:solidFill>
                  <a:srgbClr val="7DB928"/>
                </a:solidFill>
                <a:latin typeface="Calibri"/>
                <a:cs typeface="Calibri"/>
              </a:rPr>
              <a:t>related</a:t>
            </a:r>
            <a:r>
              <a:rPr sz="1100" b="1" spc="-25">
                <a:solidFill>
                  <a:srgbClr val="7DB928"/>
                </a:solidFill>
                <a:latin typeface="Calibri"/>
                <a:cs typeface="Calibri"/>
              </a:rPr>
              <a:t> </a:t>
            </a:r>
            <a:r>
              <a:rPr sz="1100" b="1" spc="5">
                <a:solidFill>
                  <a:srgbClr val="7DB928"/>
                </a:solidFill>
                <a:latin typeface="Calibri"/>
                <a:cs typeface="Calibri"/>
              </a:rPr>
              <a:t>to</a:t>
            </a:r>
            <a:r>
              <a:rPr sz="1100" b="1" spc="-25">
                <a:solidFill>
                  <a:srgbClr val="7DB928"/>
                </a:solidFill>
                <a:latin typeface="Calibri"/>
                <a:cs typeface="Calibri"/>
              </a:rPr>
              <a:t> </a:t>
            </a:r>
            <a:r>
              <a:rPr sz="1100" b="1" spc="15">
                <a:solidFill>
                  <a:srgbClr val="7DB928"/>
                </a:solidFill>
                <a:latin typeface="Calibri"/>
                <a:cs typeface="Calibri"/>
              </a:rPr>
              <a:t>the</a:t>
            </a:r>
            <a:r>
              <a:rPr sz="1100" b="1" spc="-25">
                <a:solidFill>
                  <a:srgbClr val="7DB928"/>
                </a:solidFill>
                <a:latin typeface="Calibri"/>
                <a:cs typeface="Calibri"/>
              </a:rPr>
              <a:t> </a:t>
            </a:r>
            <a:r>
              <a:rPr sz="1100" b="1" spc="20">
                <a:solidFill>
                  <a:srgbClr val="7DB928"/>
                </a:solidFill>
                <a:latin typeface="Calibri"/>
                <a:cs typeface="Calibri"/>
              </a:rPr>
              <a:t>product</a:t>
            </a:r>
            <a:r>
              <a:rPr sz="1100" b="1" spc="-25">
                <a:solidFill>
                  <a:srgbClr val="7DB928"/>
                </a:solidFill>
                <a:latin typeface="Calibri"/>
                <a:cs typeface="Calibri"/>
              </a:rPr>
              <a:t> </a:t>
            </a:r>
            <a:r>
              <a:rPr sz="1100" b="1" spc="20">
                <a:solidFill>
                  <a:srgbClr val="7DB928"/>
                </a:solidFill>
                <a:latin typeface="Calibri"/>
                <a:cs typeface="Calibri"/>
              </a:rPr>
              <a:t>via</a:t>
            </a:r>
            <a:r>
              <a:rPr sz="1100" b="1" spc="-25">
                <a:solidFill>
                  <a:srgbClr val="7DB928"/>
                </a:solidFill>
                <a:latin typeface="Calibri"/>
                <a:cs typeface="Calibri"/>
              </a:rPr>
              <a:t> </a:t>
            </a:r>
            <a:r>
              <a:rPr sz="1100" b="1" spc="15">
                <a:solidFill>
                  <a:srgbClr val="7DB928"/>
                </a:solidFill>
                <a:latin typeface="Calibri"/>
                <a:cs typeface="Calibri"/>
              </a:rPr>
              <a:t>the </a:t>
            </a:r>
            <a:r>
              <a:rPr sz="1100" b="1" spc="-229">
                <a:solidFill>
                  <a:srgbClr val="7DB928"/>
                </a:solidFill>
                <a:latin typeface="Calibri"/>
                <a:cs typeface="Calibri"/>
              </a:rPr>
              <a:t> </a:t>
            </a:r>
            <a:r>
              <a:rPr sz="1100" b="1" spc="15">
                <a:solidFill>
                  <a:srgbClr val="7DB928"/>
                </a:solidFill>
                <a:latin typeface="Calibri"/>
                <a:cs typeface="Calibri"/>
              </a:rPr>
              <a:t>P13N</a:t>
            </a:r>
            <a:r>
              <a:rPr sz="1100" b="1" spc="-30">
                <a:solidFill>
                  <a:srgbClr val="7DB928"/>
                </a:solidFill>
                <a:latin typeface="Calibri"/>
                <a:cs typeface="Calibri"/>
              </a:rPr>
              <a:t> </a:t>
            </a:r>
            <a:r>
              <a:rPr sz="1100" b="1" spc="15">
                <a:solidFill>
                  <a:srgbClr val="7DB928"/>
                </a:solidFill>
                <a:latin typeface="Calibri"/>
                <a:cs typeface="Calibri"/>
              </a:rPr>
              <a:t>work</a:t>
            </a:r>
            <a:r>
              <a:rPr sz="1100" b="1" spc="-30">
                <a:solidFill>
                  <a:srgbClr val="7DB928"/>
                </a:solidFill>
                <a:latin typeface="Calibri"/>
                <a:cs typeface="Calibri"/>
              </a:rPr>
              <a:t> </a:t>
            </a:r>
            <a:r>
              <a:rPr sz="1100" b="1" spc="10">
                <a:solidFill>
                  <a:srgbClr val="7DB928"/>
                </a:solidFill>
                <a:latin typeface="Calibri"/>
                <a:cs typeface="Calibri"/>
              </a:rPr>
              <a:t>stream</a:t>
            </a:r>
            <a:r>
              <a:rPr sz="1100" b="1" spc="-30">
                <a:solidFill>
                  <a:srgbClr val="7DB928"/>
                </a:solidFill>
                <a:latin typeface="Calibri"/>
                <a:cs typeface="Calibri"/>
              </a:rPr>
              <a:t> </a:t>
            </a:r>
            <a:r>
              <a:rPr sz="1100" b="1" spc="5">
                <a:solidFill>
                  <a:srgbClr val="7DB928"/>
                </a:solidFill>
                <a:latin typeface="Calibri"/>
                <a:cs typeface="Calibri"/>
              </a:rPr>
              <a:t>to</a:t>
            </a:r>
            <a:r>
              <a:rPr sz="1100" b="1" spc="-25">
                <a:solidFill>
                  <a:srgbClr val="7DB928"/>
                </a:solidFill>
                <a:latin typeface="Calibri"/>
                <a:cs typeface="Calibri"/>
              </a:rPr>
              <a:t> </a:t>
            </a:r>
            <a:r>
              <a:rPr sz="1100" b="1" spc="15">
                <a:solidFill>
                  <a:srgbClr val="7DB928"/>
                </a:solidFill>
                <a:latin typeface="Calibri"/>
                <a:cs typeface="Calibri"/>
              </a:rPr>
              <a:t>increase</a:t>
            </a:r>
            <a:r>
              <a:rPr sz="1100" b="1" spc="-30">
                <a:solidFill>
                  <a:srgbClr val="7DB928"/>
                </a:solidFill>
                <a:latin typeface="Calibri"/>
                <a:cs typeface="Calibri"/>
              </a:rPr>
              <a:t> </a:t>
            </a:r>
            <a:r>
              <a:rPr sz="1100" b="1" spc="20">
                <a:solidFill>
                  <a:srgbClr val="7DB928"/>
                </a:solidFill>
                <a:latin typeface="Calibri"/>
                <a:cs typeface="Calibri"/>
              </a:rPr>
              <a:t>drivers</a:t>
            </a:r>
            <a:r>
              <a:rPr sz="1100" b="1" spc="-30">
                <a:solidFill>
                  <a:srgbClr val="7DB928"/>
                </a:solidFill>
                <a:latin typeface="Calibri"/>
                <a:cs typeface="Calibri"/>
              </a:rPr>
              <a:t> </a:t>
            </a:r>
            <a:r>
              <a:rPr sz="1100" b="1" spc="5">
                <a:solidFill>
                  <a:srgbClr val="7DB928"/>
                </a:solidFill>
                <a:latin typeface="Calibri"/>
                <a:cs typeface="Calibri"/>
              </a:rPr>
              <a:t>to</a:t>
            </a:r>
            <a:r>
              <a:rPr sz="1100" b="1" spc="-25">
                <a:solidFill>
                  <a:srgbClr val="7DB928"/>
                </a:solidFill>
                <a:latin typeface="Calibri"/>
                <a:cs typeface="Calibri"/>
              </a:rPr>
              <a:t> </a:t>
            </a:r>
            <a:r>
              <a:rPr sz="1100" b="1" spc="15">
                <a:solidFill>
                  <a:srgbClr val="7DB928"/>
                </a:solidFill>
                <a:latin typeface="Calibri"/>
                <a:cs typeface="Calibri"/>
              </a:rPr>
              <a:t>our</a:t>
            </a:r>
            <a:r>
              <a:rPr sz="1100" b="1" spc="-30">
                <a:solidFill>
                  <a:srgbClr val="7DB928"/>
                </a:solidFill>
                <a:latin typeface="Calibri"/>
                <a:cs typeface="Calibri"/>
              </a:rPr>
              <a:t> </a:t>
            </a:r>
            <a:r>
              <a:rPr sz="1100" b="1" spc="15">
                <a:solidFill>
                  <a:srgbClr val="7DB928"/>
                </a:solidFill>
                <a:latin typeface="Calibri"/>
                <a:cs typeface="Calibri"/>
              </a:rPr>
              <a:t>recipe</a:t>
            </a:r>
            <a:r>
              <a:rPr sz="1100" b="1" spc="-30">
                <a:solidFill>
                  <a:srgbClr val="7DB928"/>
                </a:solidFill>
                <a:latin typeface="Calibri"/>
                <a:cs typeface="Calibri"/>
              </a:rPr>
              <a:t> </a:t>
            </a:r>
            <a:r>
              <a:rPr sz="1100" b="1" spc="10">
                <a:solidFill>
                  <a:srgbClr val="7DB928"/>
                </a:solidFill>
                <a:latin typeface="Calibri"/>
                <a:cs typeface="Calibri"/>
              </a:rPr>
              <a:t>offering</a:t>
            </a:r>
            <a:endParaRPr sz="1100">
              <a:latin typeface="Calibri"/>
              <a:cs typeface="Calibri"/>
            </a:endParaRPr>
          </a:p>
        </p:txBody>
      </p:sp>
      <p:pic>
        <p:nvPicPr>
          <p:cNvPr id="47" name="Picture 46">
            <a:extLst>
              <a:ext uri="{FF2B5EF4-FFF2-40B4-BE49-F238E27FC236}">
                <a16:creationId xmlns:a16="http://schemas.microsoft.com/office/drawing/2014/main" id="{6AFAEE4A-0E6E-4C65-ABEE-B7E8816E0CFD}"/>
              </a:ext>
            </a:extLst>
          </p:cNvPr>
          <p:cNvPicPr>
            <a:picLocks noChangeAspect="1"/>
          </p:cNvPicPr>
          <p:nvPr/>
        </p:nvPicPr>
        <p:blipFill>
          <a:blip r:embed="rId5"/>
          <a:stretch>
            <a:fillRect/>
          </a:stretch>
        </p:blipFill>
        <p:spPr>
          <a:xfrm>
            <a:off x="6033028" y="4368783"/>
            <a:ext cx="3733800" cy="3682202"/>
          </a:xfrm>
          <a:prstGeom prst="rect">
            <a:avLst/>
          </a:prstGeom>
        </p:spPr>
      </p:pic>
      <p:pic>
        <p:nvPicPr>
          <p:cNvPr id="49" name="Picture 48">
            <a:extLst>
              <a:ext uri="{FF2B5EF4-FFF2-40B4-BE49-F238E27FC236}">
                <a16:creationId xmlns:a16="http://schemas.microsoft.com/office/drawing/2014/main" id="{0939FFEC-330D-4176-9BC4-EF09C3FBD680}"/>
              </a:ext>
            </a:extLst>
          </p:cNvPr>
          <p:cNvPicPr>
            <a:picLocks noChangeAspect="1"/>
          </p:cNvPicPr>
          <p:nvPr/>
        </p:nvPicPr>
        <p:blipFill>
          <a:blip r:embed="rId6"/>
          <a:stretch>
            <a:fillRect/>
          </a:stretch>
        </p:blipFill>
        <p:spPr>
          <a:xfrm>
            <a:off x="10253735" y="4550548"/>
            <a:ext cx="4613943" cy="3500437"/>
          </a:xfrm>
          <a:prstGeom prst="rect">
            <a:avLst/>
          </a:prstGeom>
        </p:spPr>
      </p:pic>
      <p:sp>
        <p:nvSpPr>
          <p:cNvPr id="50" name="object 13">
            <a:extLst>
              <a:ext uri="{FF2B5EF4-FFF2-40B4-BE49-F238E27FC236}">
                <a16:creationId xmlns:a16="http://schemas.microsoft.com/office/drawing/2014/main" id="{44C6F115-E2FB-4D65-B76D-982E2A23C21D}"/>
              </a:ext>
            </a:extLst>
          </p:cNvPr>
          <p:cNvSpPr txBox="1"/>
          <p:nvPr/>
        </p:nvSpPr>
        <p:spPr>
          <a:xfrm>
            <a:off x="7491523" y="4245319"/>
            <a:ext cx="758190" cy="182101"/>
          </a:xfrm>
          <a:prstGeom prst="rect">
            <a:avLst/>
          </a:prstGeom>
        </p:spPr>
        <p:txBody>
          <a:bodyPr vert="horz" wrap="square" lIns="0" tIns="12700" rIns="0" bIns="0" rtlCol="0">
            <a:spAutoFit/>
          </a:bodyPr>
          <a:lstStyle/>
          <a:p>
            <a:pPr marL="12700" algn="ctr">
              <a:lnSpc>
                <a:spcPct val="100000"/>
              </a:lnSpc>
              <a:spcBef>
                <a:spcPts val="100"/>
              </a:spcBef>
            </a:pPr>
            <a:r>
              <a:rPr lang="en-GB" sz="1100" b="1" u="sng">
                <a:latin typeface="Trebuchet MS"/>
                <a:cs typeface="Trebuchet MS"/>
              </a:rPr>
              <a:t>Asda</a:t>
            </a:r>
            <a:endParaRPr sz="1100" b="1" u="sng">
              <a:latin typeface="Trebuchet MS"/>
              <a:cs typeface="Trebuchet MS"/>
            </a:endParaRPr>
          </a:p>
        </p:txBody>
      </p:sp>
      <p:sp>
        <p:nvSpPr>
          <p:cNvPr id="51" name="object 13">
            <a:extLst>
              <a:ext uri="{FF2B5EF4-FFF2-40B4-BE49-F238E27FC236}">
                <a16:creationId xmlns:a16="http://schemas.microsoft.com/office/drawing/2014/main" id="{94971091-4861-4BDE-A9BF-ADDA004E6F7A}"/>
              </a:ext>
            </a:extLst>
          </p:cNvPr>
          <p:cNvSpPr txBox="1"/>
          <p:nvPr/>
        </p:nvSpPr>
        <p:spPr>
          <a:xfrm>
            <a:off x="12181611" y="4257485"/>
            <a:ext cx="758190" cy="182101"/>
          </a:xfrm>
          <a:prstGeom prst="rect">
            <a:avLst/>
          </a:prstGeom>
        </p:spPr>
        <p:txBody>
          <a:bodyPr vert="horz" wrap="square" lIns="0" tIns="12700" rIns="0" bIns="0" rtlCol="0">
            <a:spAutoFit/>
          </a:bodyPr>
          <a:lstStyle/>
          <a:p>
            <a:pPr marL="12700" algn="ctr">
              <a:lnSpc>
                <a:spcPct val="100000"/>
              </a:lnSpc>
              <a:spcBef>
                <a:spcPts val="100"/>
              </a:spcBef>
            </a:pPr>
            <a:r>
              <a:rPr lang="en-GB" sz="1100" b="1" u="sng" spc="-50">
                <a:solidFill>
                  <a:srgbClr val="3C3C3B"/>
                </a:solidFill>
                <a:latin typeface="Trebuchet MS"/>
                <a:cs typeface="Trebuchet MS"/>
              </a:rPr>
              <a:t>Tesco</a:t>
            </a:r>
            <a:endParaRPr sz="1100" u="sng">
              <a:latin typeface="Trebuchet MS"/>
              <a:cs typeface="Trebuchet MS"/>
            </a:endParaRPr>
          </a:p>
        </p:txBody>
      </p:sp>
      <p:sp>
        <p:nvSpPr>
          <p:cNvPr id="18" name="object 28">
            <a:extLst>
              <a:ext uri="{FF2B5EF4-FFF2-40B4-BE49-F238E27FC236}">
                <a16:creationId xmlns:a16="http://schemas.microsoft.com/office/drawing/2014/main" id="{B61C2DA1-D96B-450D-9BC6-47D6D430A751}"/>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7" action="ppaction://hlinksldjump"/>
              </a:rPr>
              <a:t>Back</a:t>
            </a:r>
            <a:r>
              <a:rPr sz="1200" b="1" u="sng" spc="-60">
                <a:solidFill>
                  <a:srgbClr val="0073B1"/>
                </a:solidFill>
                <a:uFill>
                  <a:solidFill>
                    <a:srgbClr val="0073B1"/>
                  </a:solidFill>
                </a:uFill>
                <a:latin typeface="Calibri"/>
                <a:cs typeface="Calibri"/>
                <a:hlinkClick r:id="rId7" action="ppaction://hlinksldjump"/>
              </a:rPr>
              <a:t> </a:t>
            </a:r>
            <a:r>
              <a:rPr sz="1200" b="1" u="sng" spc="5">
                <a:solidFill>
                  <a:srgbClr val="0073B1"/>
                </a:solidFill>
                <a:uFill>
                  <a:solidFill>
                    <a:srgbClr val="0073B1"/>
                  </a:solidFill>
                </a:uFill>
                <a:latin typeface="Calibri"/>
                <a:cs typeface="Calibri"/>
                <a:hlinkClick r:id="rId7" action="ppaction://hlinksldjump"/>
              </a:rPr>
              <a:t>to</a:t>
            </a:r>
            <a:r>
              <a:rPr sz="1200" b="1" u="sng" spc="-55">
                <a:solidFill>
                  <a:srgbClr val="0073B1"/>
                </a:solidFill>
                <a:uFill>
                  <a:solidFill>
                    <a:srgbClr val="0073B1"/>
                  </a:solidFill>
                </a:uFill>
                <a:latin typeface="Calibri"/>
                <a:cs typeface="Calibri"/>
                <a:hlinkClick r:id="rId7" action="ppaction://hlinksldjump"/>
              </a:rPr>
              <a:t> </a:t>
            </a:r>
            <a:r>
              <a:rPr sz="1200" b="1" u="sng" spc="20">
                <a:solidFill>
                  <a:srgbClr val="0073B1"/>
                </a:solidFill>
                <a:uFill>
                  <a:solidFill>
                    <a:srgbClr val="0073B1"/>
                  </a:solidFill>
                </a:uFill>
                <a:latin typeface="Calibri"/>
                <a:cs typeface="Calibri"/>
                <a:hlinkClick r:id="rId7" action="ppaction://hlinksldjump"/>
              </a:rPr>
              <a:t>index</a:t>
            </a:r>
            <a:r>
              <a:rPr sz="1200" b="1" u="sng" spc="-55">
                <a:solidFill>
                  <a:srgbClr val="0073B1"/>
                </a:solidFill>
                <a:uFill>
                  <a:solidFill>
                    <a:srgbClr val="0073B1"/>
                  </a:solidFill>
                </a:uFill>
                <a:latin typeface="Calibri"/>
                <a:cs typeface="Calibri"/>
                <a:hlinkClick r:id="rId7"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8" y="353395"/>
            <a:ext cx="1447091" cy="320601"/>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lang="en-GB" spc="-10"/>
              <a:t>Recipes</a:t>
            </a:r>
            <a:endParaRPr spc="-65"/>
          </a:p>
        </p:txBody>
      </p:sp>
      <p:grpSp>
        <p:nvGrpSpPr>
          <p:cNvPr id="3" name="object 3"/>
          <p:cNvGrpSpPr/>
          <p:nvPr/>
        </p:nvGrpSpPr>
        <p:grpSpPr>
          <a:xfrm>
            <a:off x="1083170" y="1188009"/>
            <a:ext cx="13680440" cy="72390"/>
            <a:chOff x="1083170" y="1188009"/>
            <a:chExt cx="13680440" cy="72390"/>
          </a:xfrm>
        </p:grpSpPr>
        <p:sp>
          <p:nvSpPr>
            <p:cNvPr id="4" name="object 4"/>
            <p:cNvSpPr/>
            <p:nvPr/>
          </p:nvSpPr>
          <p:spPr>
            <a:xfrm>
              <a:off x="1083170" y="1188009"/>
              <a:ext cx="1368425" cy="72390"/>
            </a:xfrm>
            <a:custGeom>
              <a:avLst/>
              <a:gdLst/>
              <a:ahLst/>
              <a:cxnLst/>
              <a:rect l="l" t="t" r="r" b="b"/>
              <a:pathLst>
                <a:path w="1368425" h="72390">
                  <a:moveTo>
                    <a:pt x="1368005" y="0"/>
                  </a:moveTo>
                  <a:lnTo>
                    <a:pt x="0" y="0"/>
                  </a:lnTo>
                  <a:lnTo>
                    <a:pt x="0" y="71996"/>
                  </a:lnTo>
                  <a:lnTo>
                    <a:pt x="1368005" y="71996"/>
                  </a:lnTo>
                  <a:lnTo>
                    <a:pt x="1368005" y="0"/>
                  </a:lnTo>
                  <a:close/>
                </a:path>
              </a:pathLst>
            </a:custGeom>
            <a:solidFill>
              <a:srgbClr val="7DB928"/>
            </a:solidFill>
          </p:spPr>
          <p:txBody>
            <a:bodyPr wrap="square" lIns="0" tIns="0" rIns="0" bIns="0" rtlCol="0"/>
            <a:lstStyle/>
            <a:p>
              <a:endParaRPr/>
            </a:p>
          </p:txBody>
        </p:sp>
        <p:sp>
          <p:nvSpPr>
            <p:cNvPr id="5" name="object 5"/>
            <p:cNvSpPr/>
            <p:nvPr/>
          </p:nvSpPr>
          <p:spPr>
            <a:xfrm>
              <a:off x="2451176" y="1188008"/>
              <a:ext cx="2736215" cy="72390"/>
            </a:xfrm>
            <a:custGeom>
              <a:avLst/>
              <a:gdLst/>
              <a:ahLst/>
              <a:cxnLst/>
              <a:rect l="l" t="t" r="r" b="b"/>
              <a:pathLst>
                <a:path w="2736215" h="72390">
                  <a:moveTo>
                    <a:pt x="2735986" y="0"/>
                  </a:moveTo>
                  <a:lnTo>
                    <a:pt x="1368005" y="0"/>
                  </a:lnTo>
                  <a:lnTo>
                    <a:pt x="0" y="0"/>
                  </a:lnTo>
                  <a:lnTo>
                    <a:pt x="0" y="71996"/>
                  </a:lnTo>
                  <a:lnTo>
                    <a:pt x="1367993" y="71996"/>
                  </a:lnTo>
                  <a:lnTo>
                    <a:pt x="2735986" y="71996"/>
                  </a:lnTo>
                  <a:lnTo>
                    <a:pt x="2735986" y="0"/>
                  </a:lnTo>
                  <a:close/>
                </a:path>
              </a:pathLst>
            </a:custGeom>
            <a:solidFill>
              <a:srgbClr val="F39200"/>
            </a:solidFill>
          </p:spPr>
          <p:txBody>
            <a:bodyPr wrap="square" lIns="0" tIns="0" rIns="0" bIns="0" rtlCol="0"/>
            <a:lstStyle/>
            <a:p>
              <a:endParaRPr/>
            </a:p>
          </p:txBody>
        </p:sp>
        <p:sp>
          <p:nvSpPr>
            <p:cNvPr id="6" name="object 6"/>
            <p:cNvSpPr/>
            <p:nvPr/>
          </p:nvSpPr>
          <p:spPr>
            <a:xfrm>
              <a:off x="5187175" y="1188008"/>
              <a:ext cx="4104004" cy="72390"/>
            </a:xfrm>
            <a:custGeom>
              <a:avLst/>
              <a:gdLst/>
              <a:ahLst/>
              <a:cxnLst/>
              <a:rect l="l" t="t" r="r" b="b"/>
              <a:pathLst>
                <a:path w="4104004" h="72390">
                  <a:moveTo>
                    <a:pt x="1367993" y="0"/>
                  </a:moveTo>
                  <a:lnTo>
                    <a:pt x="0" y="0"/>
                  </a:lnTo>
                  <a:lnTo>
                    <a:pt x="0" y="71996"/>
                  </a:lnTo>
                  <a:lnTo>
                    <a:pt x="1367993" y="71996"/>
                  </a:lnTo>
                  <a:lnTo>
                    <a:pt x="1367993" y="0"/>
                  </a:lnTo>
                  <a:close/>
                </a:path>
                <a:path w="4104004" h="72390">
                  <a:moveTo>
                    <a:pt x="4104005" y="0"/>
                  </a:moveTo>
                  <a:lnTo>
                    <a:pt x="2735999" y="0"/>
                  </a:lnTo>
                  <a:lnTo>
                    <a:pt x="1368005" y="0"/>
                  </a:lnTo>
                  <a:lnTo>
                    <a:pt x="1368005" y="71996"/>
                  </a:lnTo>
                  <a:lnTo>
                    <a:pt x="2735999" y="71996"/>
                  </a:lnTo>
                  <a:lnTo>
                    <a:pt x="4104005" y="71996"/>
                  </a:lnTo>
                  <a:lnTo>
                    <a:pt x="4104005" y="0"/>
                  </a:lnTo>
                  <a:close/>
                </a:path>
              </a:pathLst>
            </a:custGeom>
            <a:solidFill>
              <a:srgbClr val="7DB928"/>
            </a:solidFill>
          </p:spPr>
          <p:txBody>
            <a:bodyPr wrap="square" lIns="0" tIns="0" rIns="0" bIns="0" rtlCol="0"/>
            <a:lstStyle/>
            <a:p>
              <a:endParaRPr/>
            </a:p>
          </p:txBody>
        </p:sp>
        <p:sp>
          <p:nvSpPr>
            <p:cNvPr id="7" name="object 7"/>
            <p:cNvSpPr/>
            <p:nvPr/>
          </p:nvSpPr>
          <p:spPr>
            <a:xfrm>
              <a:off x="10659174" y="1188008"/>
              <a:ext cx="2736215" cy="72390"/>
            </a:xfrm>
            <a:custGeom>
              <a:avLst/>
              <a:gdLst/>
              <a:ahLst/>
              <a:cxnLst/>
              <a:rect l="l" t="t" r="r" b="b"/>
              <a:pathLst>
                <a:path w="2736215" h="72390">
                  <a:moveTo>
                    <a:pt x="1367993" y="0"/>
                  </a:moveTo>
                  <a:lnTo>
                    <a:pt x="0" y="0"/>
                  </a:lnTo>
                  <a:lnTo>
                    <a:pt x="0" y="71996"/>
                  </a:lnTo>
                  <a:lnTo>
                    <a:pt x="1367993" y="71996"/>
                  </a:lnTo>
                  <a:lnTo>
                    <a:pt x="1367993" y="0"/>
                  </a:lnTo>
                  <a:close/>
                </a:path>
                <a:path w="2736215" h="72390">
                  <a:moveTo>
                    <a:pt x="2736011" y="0"/>
                  </a:moveTo>
                  <a:lnTo>
                    <a:pt x="1368005" y="0"/>
                  </a:lnTo>
                  <a:lnTo>
                    <a:pt x="1368005" y="71996"/>
                  </a:lnTo>
                  <a:lnTo>
                    <a:pt x="2736011" y="71996"/>
                  </a:lnTo>
                  <a:lnTo>
                    <a:pt x="2736011" y="0"/>
                  </a:lnTo>
                  <a:close/>
                </a:path>
              </a:pathLst>
            </a:custGeom>
            <a:solidFill>
              <a:srgbClr val="F39200"/>
            </a:solidFill>
          </p:spPr>
          <p:txBody>
            <a:bodyPr wrap="square" lIns="0" tIns="0" rIns="0" bIns="0" rtlCol="0"/>
            <a:lstStyle/>
            <a:p>
              <a:endParaRPr/>
            </a:p>
          </p:txBody>
        </p:sp>
        <p:sp>
          <p:nvSpPr>
            <p:cNvPr id="8" name="object 8"/>
            <p:cNvSpPr/>
            <p:nvPr/>
          </p:nvSpPr>
          <p:spPr>
            <a:xfrm>
              <a:off x="9291180" y="1188008"/>
              <a:ext cx="5472430" cy="72390"/>
            </a:xfrm>
            <a:custGeom>
              <a:avLst/>
              <a:gdLst/>
              <a:ahLst/>
              <a:cxnLst/>
              <a:rect l="l" t="t" r="r" b="b"/>
              <a:pathLst>
                <a:path w="5472430" h="72390">
                  <a:moveTo>
                    <a:pt x="1368005" y="0"/>
                  </a:moveTo>
                  <a:lnTo>
                    <a:pt x="0" y="0"/>
                  </a:lnTo>
                  <a:lnTo>
                    <a:pt x="0" y="71996"/>
                  </a:lnTo>
                  <a:lnTo>
                    <a:pt x="1368005" y="71996"/>
                  </a:lnTo>
                  <a:lnTo>
                    <a:pt x="1368005" y="0"/>
                  </a:lnTo>
                  <a:close/>
                </a:path>
                <a:path w="5472430" h="72390">
                  <a:moveTo>
                    <a:pt x="5471998" y="0"/>
                  </a:moveTo>
                  <a:lnTo>
                    <a:pt x="4103992" y="0"/>
                  </a:lnTo>
                  <a:lnTo>
                    <a:pt x="4103992" y="71996"/>
                  </a:lnTo>
                  <a:lnTo>
                    <a:pt x="5471998" y="71996"/>
                  </a:lnTo>
                  <a:lnTo>
                    <a:pt x="5471998" y="0"/>
                  </a:lnTo>
                  <a:close/>
                </a:path>
              </a:pathLst>
            </a:custGeom>
            <a:solidFill>
              <a:srgbClr val="7DB928"/>
            </a:solidFill>
          </p:spPr>
          <p:txBody>
            <a:bodyPr wrap="square" lIns="0" tIns="0" rIns="0" bIns="0" rtlCol="0"/>
            <a:lstStyle/>
            <a:p>
              <a:endParaRPr/>
            </a:p>
          </p:txBody>
        </p:sp>
      </p:grpSp>
      <p:graphicFrame>
        <p:nvGraphicFramePr>
          <p:cNvPr id="9" name="object 9"/>
          <p:cNvGraphicFramePr>
            <a:graphicFrameLocks noGrp="1"/>
          </p:cNvGraphicFramePr>
          <p:nvPr>
            <p:extLst>
              <p:ext uri="{D42A27DB-BD31-4B8C-83A1-F6EECF244321}">
                <p14:modId xmlns:p14="http://schemas.microsoft.com/office/powerpoint/2010/main" val="2891854967"/>
              </p:ext>
            </p:extLst>
          </p:nvPr>
        </p:nvGraphicFramePr>
        <p:xfrm>
          <a:off x="373130" y="2925161"/>
          <a:ext cx="14399890" cy="410210"/>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1304924">
                  <a:extLst>
                    <a:ext uri="{9D8B030D-6E8A-4147-A177-3AD203B41FA5}">
                      <a16:colId xmlns:a16="http://schemas.microsoft.com/office/drawing/2014/main" val="20001"/>
                    </a:ext>
                  </a:extLst>
                </a:gridCol>
                <a:gridCol w="1364662">
                  <a:extLst>
                    <a:ext uri="{9D8B030D-6E8A-4147-A177-3AD203B41FA5}">
                      <a16:colId xmlns:a16="http://schemas.microsoft.com/office/drawing/2014/main" val="20002"/>
                    </a:ext>
                  </a:extLst>
                </a:gridCol>
                <a:gridCol w="1285444">
                  <a:extLst>
                    <a:ext uri="{9D8B030D-6E8A-4147-A177-3AD203B41FA5}">
                      <a16:colId xmlns:a16="http://schemas.microsoft.com/office/drawing/2014/main" val="20003"/>
                    </a:ext>
                  </a:extLst>
                </a:gridCol>
                <a:gridCol w="1457756">
                  <a:extLst>
                    <a:ext uri="{9D8B030D-6E8A-4147-A177-3AD203B41FA5}">
                      <a16:colId xmlns:a16="http://schemas.microsoft.com/office/drawing/2014/main" val="20004"/>
                    </a:ext>
                  </a:extLst>
                </a:gridCol>
                <a:gridCol w="1371600">
                  <a:extLst>
                    <a:ext uri="{9D8B030D-6E8A-4147-A177-3AD203B41FA5}">
                      <a16:colId xmlns:a16="http://schemas.microsoft.com/office/drawing/2014/main" val="2232172908"/>
                    </a:ext>
                  </a:extLst>
                </a:gridCol>
                <a:gridCol w="2743200">
                  <a:extLst>
                    <a:ext uri="{9D8B030D-6E8A-4147-A177-3AD203B41FA5}">
                      <a16:colId xmlns:a16="http://schemas.microsoft.com/office/drawing/2014/main" val="20005"/>
                    </a:ext>
                  </a:extLst>
                </a:gridCol>
                <a:gridCol w="1371600">
                  <a:extLst>
                    <a:ext uri="{9D8B030D-6E8A-4147-A177-3AD203B41FA5}">
                      <a16:colId xmlns:a16="http://schemas.microsoft.com/office/drawing/2014/main" val="20006"/>
                    </a:ext>
                  </a:extLst>
                </a:gridCol>
                <a:gridCol w="1295400">
                  <a:extLst>
                    <a:ext uri="{9D8B030D-6E8A-4147-A177-3AD203B41FA5}">
                      <a16:colId xmlns:a16="http://schemas.microsoft.com/office/drawing/2014/main" val="20007"/>
                    </a:ext>
                  </a:extLst>
                </a:gridCol>
                <a:gridCol w="1485214">
                  <a:extLst>
                    <a:ext uri="{9D8B030D-6E8A-4147-A177-3AD203B41FA5}">
                      <a16:colId xmlns:a16="http://schemas.microsoft.com/office/drawing/2014/main" val="20008"/>
                    </a:ext>
                  </a:extLst>
                </a:gridCol>
              </a:tblGrid>
              <a:tr h="234086">
                <a:tc>
                  <a:txBody>
                    <a:bodyPr/>
                    <a:lstStyle/>
                    <a:p>
                      <a:pPr>
                        <a:lnSpc>
                          <a:spcPct val="100000"/>
                        </a:lnSpc>
                      </a:pPr>
                      <a:endParaRPr sz="1100">
                        <a:latin typeface="Times New Roman"/>
                        <a:cs typeface="Times New Roman"/>
                      </a:endParaRPr>
                    </a:p>
                  </a:txBody>
                  <a:tcPr marL="0" marR="0" marT="0" marB="0">
                    <a:solidFill>
                      <a:schemeClr val="bg1"/>
                    </a:solidFill>
                  </a:tcPr>
                </a:tc>
                <a:tc>
                  <a:txBody>
                    <a:bodyPr/>
                    <a:lstStyle/>
                    <a:p>
                      <a:pPr>
                        <a:lnSpc>
                          <a:spcPct val="100000"/>
                        </a:lnSpc>
                        <a:spcBef>
                          <a:spcPts val="590"/>
                        </a:spcBef>
                      </a:pPr>
                      <a:r>
                        <a:rPr lang="en-GB" sz="1100"/>
                        <a:t>Parity </a:t>
                      </a:r>
                      <a:endParaRPr sz="1100">
                        <a:latin typeface="Calibri"/>
                        <a:cs typeface="Calibri"/>
                      </a:endParaRPr>
                    </a:p>
                  </a:txBody>
                  <a:tcPr marL="0" marR="0" marT="74930" marB="0">
                    <a:lnT w="76200">
                      <a:solidFill>
                        <a:srgbClr val="7DB928"/>
                      </a:solidFill>
                      <a:prstDash val="solid"/>
                    </a:lnT>
                    <a:solidFill>
                      <a:schemeClr val="bg1"/>
                    </a:solidFill>
                  </a:tcPr>
                </a:tc>
                <a:tc>
                  <a:txBody>
                    <a:bodyPr/>
                    <a:lstStyle/>
                    <a:p>
                      <a:pPr marL="62865">
                        <a:lnSpc>
                          <a:spcPct val="100000"/>
                        </a:lnSpc>
                        <a:spcBef>
                          <a:spcPts val="590"/>
                        </a:spcBef>
                      </a:pPr>
                      <a:r>
                        <a:rPr lang="en-GB" sz="1100"/>
                        <a:t>None on Apps in UK</a:t>
                      </a:r>
                      <a:endParaRPr sz="1100">
                        <a:latin typeface="Calibri"/>
                        <a:cs typeface="Calibri"/>
                      </a:endParaRPr>
                    </a:p>
                  </a:txBody>
                  <a:tcPr marL="0" marR="0" marT="74930" marB="0">
                    <a:lnT w="76200">
                      <a:solidFill>
                        <a:srgbClr val="7DB928"/>
                      </a:solidFill>
                      <a:prstDash val="solid"/>
                    </a:lnT>
                    <a:solidFill>
                      <a:schemeClr val="bg1"/>
                    </a:solidFill>
                  </a:tcPr>
                </a:tc>
                <a:tc>
                  <a:txBody>
                    <a:bodyPr/>
                    <a:lstStyle/>
                    <a:p>
                      <a:pPr marL="53340">
                        <a:lnSpc>
                          <a:spcPct val="100000"/>
                        </a:lnSpc>
                        <a:spcBef>
                          <a:spcPts val="590"/>
                        </a:spcBef>
                      </a:pPr>
                      <a:r>
                        <a:rPr lang="en-GB" sz="1100"/>
                        <a:t>None on Apps, HP driver directs to web</a:t>
                      </a:r>
                      <a:endParaRPr sz="1100">
                        <a:latin typeface="Calibri"/>
                        <a:cs typeface="Calibri"/>
                      </a:endParaRPr>
                    </a:p>
                  </a:txBody>
                  <a:tcPr marL="0" marR="0" marT="74930" marB="0">
                    <a:lnT w="76200">
                      <a:solidFill>
                        <a:srgbClr val="F39200"/>
                      </a:solidFill>
                      <a:prstDash val="solid"/>
                    </a:lnT>
                    <a:solidFill>
                      <a:schemeClr val="bg1"/>
                    </a:solidFill>
                  </a:tcPr>
                </a:tc>
                <a:tc>
                  <a:txBody>
                    <a:bodyPr/>
                    <a:lstStyle/>
                    <a:p>
                      <a:pPr marL="218440">
                        <a:lnSpc>
                          <a:spcPct val="100000"/>
                        </a:lnSpc>
                        <a:spcBef>
                          <a:spcPts val="590"/>
                        </a:spcBef>
                      </a:pPr>
                      <a:r>
                        <a:rPr lang="en-GB" sz="1100"/>
                        <a:t>None on apps</a:t>
                      </a:r>
                      <a:endParaRPr sz="1100">
                        <a:latin typeface="Calibri"/>
                        <a:cs typeface="Calibri"/>
                      </a:endParaRPr>
                    </a:p>
                  </a:txBody>
                  <a:tcPr marL="0" marR="0" marT="74930" marB="0">
                    <a:lnT w="76200">
                      <a:solidFill>
                        <a:srgbClr val="E30613"/>
                      </a:solidFill>
                      <a:prstDash val="solid"/>
                    </a:lnT>
                    <a:solidFill>
                      <a:schemeClr val="bg1"/>
                    </a:solidFill>
                  </a:tcPr>
                </a:tc>
                <a:tc>
                  <a:txBody>
                    <a:bodyPr/>
                    <a:lstStyle/>
                    <a:p>
                      <a:pPr marL="218440" marR="0" lvl="0" indent="0" defTabSz="914400" eaLnBrk="1" fontAlgn="auto" latinLnBrk="0" hangingPunct="1">
                        <a:lnSpc>
                          <a:spcPct val="100000"/>
                        </a:lnSpc>
                        <a:spcBef>
                          <a:spcPts val="590"/>
                        </a:spcBef>
                        <a:spcAft>
                          <a:spcPts val="0"/>
                        </a:spcAft>
                        <a:buClrTx/>
                        <a:buSzTx/>
                        <a:buFontTx/>
                        <a:buNone/>
                        <a:tabLst/>
                        <a:defRPr/>
                      </a:pPr>
                      <a:r>
                        <a:rPr lang="en-GB" sz="1100"/>
                        <a:t>App switched off</a:t>
                      </a:r>
                      <a:endParaRPr sz="1100">
                        <a:latin typeface="Calibri"/>
                        <a:cs typeface="Calibri"/>
                      </a:endParaRPr>
                    </a:p>
                  </a:txBody>
                  <a:tcPr marL="0" marR="0" marT="74930" marB="0">
                    <a:lnT w="76200" cap="flat" cmpd="sng" algn="ctr">
                      <a:solidFill>
                        <a:srgbClr val="E30613"/>
                      </a:solidFill>
                      <a:prstDash val="solid"/>
                      <a:round/>
                      <a:headEnd type="none" w="med" len="med"/>
                      <a:tailEnd type="none" w="med" len="med"/>
                    </a:lnT>
                    <a:solidFill>
                      <a:schemeClr val="bg1"/>
                    </a:solidFill>
                  </a:tcPr>
                </a:tc>
                <a:tc>
                  <a:txBody>
                    <a:bodyPr/>
                    <a:lstStyle/>
                    <a:p>
                      <a:pPr marL="199390">
                        <a:lnSpc>
                          <a:spcPct val="100000"/>
                        </a:lnSpc>
                        <a:spcBef>
                          <a:spcPts val="590"/>
                        </a:spcBef>
                      </a:pPr>
                      <a:r>
                        <a:rPr lang="en-GB" sz="1100">
                          <a:latin typeface="Calibri"/>
                          <a:cs typeface="Calibri"/>
                        </a:rPr>
                        <a:t>None on apps          No mobile app</a:t>
                      </a:r>
                      <a:endParaRPr sz="1100">
                        <a:latin typeface="Calibri"/>
                        <a:cs typeface="Calibri"/>
                      </a:endParaRPr>
                    </a:p>
                  </a:txBody>
                  <a:tcPr marL="0" marR="0" marT="74930" marB="0">
                    <a:lnT w="76200">
                      <a:solidFill>
                        <a:srgbClr val="E30613"/>
                      </a:solidFill>
                      <a:prstDash val="solid"/>
                    </a:lnT>
                    <a:solidFill>
                      <a:schemeClr val="bg1"/>
                    </a:solidFill>
                  </a:tcPr>
                </a:tc>
                <a:tc>
                  <a:txBody>
                    <a:bodyPr/>
                    <a:lstStyle/>
                    <a:p>
                      <a:pPr marL="255904">
                        <a:lnSpc>
                          <a:spcPct val="100000"/>
                        </a:lnSpc>
                        <a:spcBef>
                          <a:spcPts val="590"/>
                        </a:spcBef>
                      </a:pPr>
                      <a:r>
                        <a:rPr lang="en-GB" sz="1100"/>
                        <a:t>No mobile app</a:t>
                      </a:r>
                      <a:endParaRPr sz="1100">
                        <a:latin typeface="Calibri"/>
                        <a:cs typeface="Calibri"/>
                      </a:endParaRPr>
                    </a:p>
                  </a:txBody>
                  <a:tcPr marL="0" marR="0" marT="74930" marB="0">
                    <a:lnT w="76200">
                      <a:solidFill>
                        <a:srgbClr val="E30613"/>
                      </a:solidFill>
                      <a:prstDash val="solid"/>
                    </a:lnT>
                    <a:solidFill>
                      <a:schemeClr val="bg1"/>
                    </a:solidFill>
                  </a:tcPr>
                </a:tc>
                <a:tc>
                  <a:txBody>
                    <a:bodyPr/>
                    <a:lstStyle/>
                    <a:p>
                      <a:pPr marL="255904">
                        <a:lnSpc>
                          <a:spcPct val="100000"/>
                        </a:lnSpc>
                        <a:spcBef>
                          <a:spcPts val="590"/>
                        </a:spcBef>
                      </a:pPr>
                      <a:r>
                        <a:rPr lang="en-GB" sz="1100"/>
                        <a:t>None on Apps</a:t>
                      </a:r>
                      <a:endParaRPr sz="1100">
                        <a:latin typeface="Calibri"/>
                        <a:cs typeface="Calibri"/>
                      </a:endParaRPr>
                    </a:p>
                  </a:txBody>
                  <a:tcPr marL="0" marR="0" marT="74930" marB="0">
                    <a:lnT w="76200">
                      <a:solidFill>
                        <a:srgbClr val="E30613"/>
                      </a:solidFill>
                      <a:prstDash val="solid"/>
                    </a:lnT>
                    <a:solidFill>
                      <a:schemeClr val="bg1"/>
                    </a:solidFill>
                  </a:tcPr>
                </a:tc>
                <a:tc>
                  <a:txBody>
                    <a:bodyPr/>
                    <a:lstStyle/>
                    <a:p>
                      <a:pPr marL="513715">
                        <a:lnSpc>
                          <a:spcPct val="100000"/>
                        </a:lnSpc>
                        <a:spcBef>
                          <a:spcPts val="590"/>
                        </a:spcBef>
                      </a:pPr>
                      <a:r>
                        <a:rPr lang="en-GB" sz="1100"/>
                        <a:t>Not available in UK</a:t>
                      </a:r>
                      <a:endParaRPr sz="1100">
                        <a:latin typeface="Calibri"/>
                        <a:cs typeface="Calibri"/>
                      </a:endParaRPr>
                    </a:p>
                  </a:txBody>
                  <a:tcPr marL="0" marR="0" marT="74930" marB="0">
                    <a:lnT w="76200">
                      <a:solidFill>
                        <a:srgbClr val="9D9D9C"/>
                      </a:solidFill>
                      <a:prstDash val="solid"/>
                    </a:lnT>
                    <a:solidFill>
                      <a:schemeClr val="bg1"/>
                    </a:solidFill>
                  </a:tcPr>
                </a:tc>
                <a:extLst>
                  <a:ext uri="{0D108BD9-81ED-4DB2-BD59-A6C34878D82A}">
                    <a16:rowId xmlns:a16="http://schemas.microsoft.com/office/drawing/2014/main" val="10000"/>
                  </a:ext>
                </a:extLst>
              </a:tr>
            </a:tbl>
          </a:graphicData>
        </a:graphic>
      </p:graphicFrame>
      <p:sp>
        <p:nvSpPr>
          <p:cNvPr id="10" name="object 10"/>
          <p:cNvSpPr/>
          <p:nvPr/>
        </p:nvSpPr>
        <p:spPr>
          <a:xfrm>
            <a:off x="10659173" y="2490051"/>
            <a:ext cx="635" cy="72390"/>
          </a:xfrm>
          <a:custGeom>
            <a:avLst/>
            <a:gdLst/>
            <a:ahLst/>
            <a:cxnLst/>
            <a:rect l="l" t="t" r="r" b="b"/>
            <a:pathLst>
              <a:path w="634" h="72389">
                <a:moveTo>
                  <a:pt x="12" y="0"/>
                </a:moveTo>
                <a:lnTo>
                  <a:pt x="0" y="71996"/>
                </a:lnTo>
                <a:lnTo>
                  <a:pt x="12" y="0"/>
                </a:lnTo>
                <a:close/>
              </a:path>
            </a:pathLst>
          </a:custGeom>
          <a:solidFill>
            <a:srgbClr val="E30613"/>
          </a:solidFill>
        </p:spPr>
        <p:txBody>
          <a:bodyPr wrap="square" lIns="0" tIns="0" rIns="0" bIns="0" rtlCol="0"/>
          <a:lstStyle/>
          <a:p>
            <a:endParaRPr/>
          </a:p>
        </p:txBody>
      </p:sp>
      <p:grpSp>
        <p:nvGrpSpPr>
          <p:cNvPr id="11" name="object 11"/>
          <p:cNvGrpSpPr/>
          <p:nvPr/>
        </p:nvGrpSpPr>
        <p:grpSpPr>
          <a:xfrm>
            <a:off x="363174" y="1114416"/>
            <a:ext cx="14400530" cy="3175"/>
            <a:chOff x="363174" y="1114416"/>
            <a:chExt cx="14400530" cy="3175"/>
          </a:xfrm>
        </p:grpSpPr>
        <p:sp>
          <p:nvSpPr>
            <p:cNvPr id="12" name="object 12"/>
            <p:cNvSpPr/>
            <p:nvPr/>
          </p:nvSpPr>
          <p:spPr>
            <a:xfrm>
              <a:off x="363174" y="1116003"/>
              <a:ext cx="720090" cy="0"/>
            </a:xfrm>
            <a:custGeom>
              <a:avLst/>
              <a:gdLst/>
              <a:ahLst/>
              <a:cxnLst/>
              <a:rect l="l" t="t" r="r" b="b"/>
              <a:pathLst>
                <a:path w="720090">
                  <a:moveTo>
                    <a:pt x="0" y="0"/>
                  </a:moveTo>
                  <a:lnTo>
                    <a:pt x="720001" y="0"/>
                  </a:lnTo>
                </a:path>
              </a:pathLst>
            </a:custGeom>
            <a:ln w="3175">
              <a:solidFill>
                <a:srgbClr val="3C3C3B"/>
              </a:solidFill>
            </a:ln>
          </p:spPr>
          <p:txBody>
            <a:bodyPr wrap="square" lIns="0" tIns="0" rIns="0" bIns="0" rtlCol="0"/>
            <a:lstStyle/>
            <a:p>
              <a:endParaRPr/>
            </a:p>
          </p:txBody>
        </p:sp>
        <p:sp>
          <p:nvSpPr>
            <p:cNvPr id="13" name="object 13"/>
            <p:cNvSpPr/>
            <p:nvPr/>
          </p:nvSpPr>
          <p:spPr>
            <a:xfrm>
              <a:off x="1083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4" name="object 14"/>
            <p:cNvSpPr/>
            <p:nvPr/>
          </p:nvSpPr>
          <p:spPr>
            <a:xfrm>
              <a:off x="2451174"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5" name="object 15"/>
            <p:cNvSpPr/>
            <p:nvPr/>
          </p:nvSpPr>
          <p:spPr>
            <a:xfrm>
              <a:off x="3819174"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6" name="object 16"/>
            <p:cNvSpPr/>
            <p:nvPr/>
          </p:nvSpPr>
          <p:spPr>
            <a:xfrm>
              <a:off x="5187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7" name="object 17"/>
            <p:cNvSpPr/>
            <p:nvPr/>
          </p:nvSpPr>
          <p:spPr>
            <a:xfrm>
              <a:off x="6555175" y="1116003"/>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18" name="object 18"/>
            <p:cNvSpPr/>
            <p:nvPr/>
          </p:nvSpPr>
          <p:spPr>
            <a:xfrm>
              <a:off x="7923174"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9" name="object 19"/>
            <p:cNvSpPr/>
            <p:nvPr/>
          </p:nvSpPr>
          <p:spPr>
            <a:xfrm>
              <a:off x="9291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0" name="object 20"/>
            <p:cNvSpPr/>
            <p:nvPr/>
          </p:nvSpPr>
          <p:spPr>
            <a:xfrm>
              <a:off x="10659174" y="1116003"/>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21" name="object 21"/>
            <p:cNvSpPr/>
            <p:nvPr/>
          </p:nvSpPr>
          <p:spPr>
            <a:xfrm>
              <a:off x="12027173"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22" name="object 22"/>
            <p:cNvSpPr/>
            <p:nvPr/>
          </p:nvSpPr>
          <p:spPr>
            <a:xfrm>
              <a:off x="13395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grpSp>
      <p:sp>
        <p:nvSpPr>
          <p:cNvPr id="34" name="object 34"/>
          <p:cNvSpPr txBox="1"/>
          <p:nvPr/>
        </p:nvSpPr>
        <p:spPr>
          <a:xfrm>
            <a:off x="350476" y="891128"/>
            <a:ext cx="1037590" cy="193040"/>
          </a:xfrm>
          <a:prstGeom prst="rect">
            <a:avLst/>
          </a:prstGeom>
        </p:spPr>
        <p:txBody>
          <a:bodyPr vert="horz" wrap="square" lIns="0" tIns="12700" rIns="0" bIns="0" rtlCol="0">
            <a:spAutoFit/>
          </a:bodyPr>
          <a:lstStyle/>
          <a:p>
            <a:pPr marL="12700">
              <a:lnSpc>
                <a:spcPct val="100000"/>
              </a:lnSpc>
              <a:spcBef>
                <a:spcPts val="100"/>
              </a:spcBef>
              <a:tabLst>
                <a:tab pos="732155" algn="l"/>
              </a:tabLst>
            </a:pPr>
            <a:r>
              <a:rPr sz="1100" b="1" spc="30">
                <a:solidFill>
                  <a:srgbClr val="3C3C3B"/>
                </a:solidFill>
                <a:latin typeface="Calibri"/>
                <a:cs typeface="Calibri"/>
              </a:rPr>
              <a:t>Pl</a:t>
            </a:r>
            <a:r>
              <a:rPr sz="1100" b="1" spc="20">
                <a:solidFill>
                  <a:srgbClr val="3C3C3B"/>
                </a:solidFill>
                <a:latin typeface="Calibri"/>
                <a:cs typeface="Calibri"/>
              </a:rPr>
              <a:t>a</a:t>
            </a:r>
            <a:r>
              <a:rPr sz="1100" b="1">
                <a:solidFill>
                  <a:srgbClr val="3C3C3B"/>
                </a:solidFill>
                <a:latin typeface="Calibri"/>
                <a:cs typeface="Calibri"/>
              </a:rPr>
              <a:t>t</a:t>
            </a:r>
            <a:r>
              <a:rPr sz="1100" b="1" spc="-15">
                <a:solidFill>
                  <a:srgbClr val="3C3C3B"/>
                </a:solidFill>
                <a:latin typeface="Calibri"/>
                <a:cs typeface="Calibri"/>
              </a:rPr>
              <a:t>f</a:t>
            </a:r>
            <a:r>
              <a:rPr sz="1100" b="1" spc="20">
                <a:solidFill>
                  <a:srgbClr val="3C3C3B"/>
                </a:solidFill>
                <a:latin typeface="Calibri"/>
                <a:cs typeface="Calibri"/>
              </a:rPr>
              <a:t>orm</a:t>
            </a:r>
            <a:r>
              <a:rPr sz="1100" b="1">
                <a:solidFill>
                  <a:srgbClr val="3C3C3B"/>
                </a:solidFill>
                <a:latin typeface="Calibri"/>
                <a:cs typeface="Calibri"/>
              </a:rPr>
              <a:t>	</a:t>
            </a:r>
            <a:r>
              <a:rPr sz="1100" b="1" spc="-40">
                <a:solidFill>
                  <a:srgbClr val="3C3C3B"/>
                </a:solidFill>
                <a:latin typeface="Calibri"/>
                <a:cs typeface="Calibri"/>
              </a:rPr>
              <a:t>A</a:t>
            </a:r>
            <a:r>
              <a:rPr sz="1100" b="1" spc="30">
                <a:solidFill>
                  <a:srgbClr val="3C3C3B"/>
                </a:solidFill>
                <a:latin typeface="Calibri"/>
                <a:cs typeface="Calibri"/>
              </a:rPr>
              <a:t>sda</a:t>
            </a:r>
            <a:endParaRPr sz="1100">
              <a:latin typeface="Calibri"/>
              <a:cs typeface="Calibri"/>
            </a:endParaRPr>
          </a:p>
        </p:txBody>
      </p:sp>
      <p:sp>
        <p:nvSpPr>
          <p:cNvPr id="35" name="object 35"/>
          <p:cNvSpPr txBox="1"/>
          <p:nvPr/>
        </p:nvSpPr>
        <p:spPr>
          <a:xfrm>
            <a:off x="2438432" y="891128"/>
            <a:ext cx="361315" cy="193040"/>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Calibri"/>
                <a:cs typeface="Calibri"/>
              </a:rPr>
              <a:t>T</a:t>
            </a:r>
            <a:r>
              <a:rPr sz="1100" b="1" spc="30">
                <a:solidFill>
                  <a:srgbClr val="3C3C3B"/>
                </a:solidFill>
                <a:latin typeface="Calibri"/>
                <a:cs typeface="Calibri"/>
              </a:rPr>
              <a:t>es</a:t>
            </a:r>
            <a:r>
              <a:rPr sz="1100" b="1" spc="-5">
                <a:solidFill>
                  <a:srgbClr val="3C3C3B"/>
                </a:solidFill>
                <a:latin typeface="Calibri"/>
                <a:cs typeface="Calibri"/>
              </a:rPr>
              <a:t>c</a:t>
            </a:r>
            <a:r>
              <a:rPr sz="1100" b="1" spc="10">
                <a:solidFill>
                  <a:srgbClr val="3C3C3B"/>
                </a:solidFill>
                <a:latin typeface="Calibri"/>
                <a:cs typeface="Calibri"/>
              </a:rPr>
              <a:t>o</a:t>
            </a:r>
            <a:endParaRPr sz="1100">
              <a:latin typeface="Calibri"/>
              <a:cs typeface="Calibri"/>
            </a:endParaRPr>
          </a:p>
        </p:txBody>
      </p:sp>
      <p:sp>
        <p:nvSpPr>
          <p:cNvPr id="36" name="object 36"/>
          <p:cNvSpPr txBox="1"/>
          <p:nvPr/>
        </p:nvSpPr>
        <p:spPr>
          <a:xfrm>
            <a:off x="3806375" y="891128"/>
            <a:ext cx="723900" cy="193040"/>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Calibri"/>
                <a:cs typeface="Calibri"/>
              </a:rPr>
              <a:t>Sainsbury’s</a:t>
            </a:r>
            <a:endParaRPr sz="1100">
              <a:latin typeface="Calibri"/>
              <a:cs typeface="Calibri"/>
            </a:endParaRPr>
          </a:p>
        </p:txBody>
      </p:sp>
      <p:sp>
        <p:nvSpPr>
          <p:cNvPr id="37" name="object 37"/>
          <p:cNvSpPr txBox="1"/>
          <p:nvPr/>
        </p:nvSpPr>
        <p:spPr>
          <a:xfrm>
            <a:off x="5174317" y="891128"/>
            <a:ext cx="624205" cy="193040"/>
          </a:xfrm>
          <a:prstGeom prst="rect">
            <a:avLst/>
          </a:prstGeom>
        </p:spPr>
        <p:txBody>
          <a:bodyPr vert="horz" wrap="square" lIns="0" tIns="12700" rIns="0" bIns="0" rtlCol="0">
            <a:spAutoFit/>
          </a:bodyPr>
          <a:lstStyle/>
          <a:p>
            <a:pPr marL="12700">
              <a:lnSpc>
                <a:spcPct val="100000"/>
              </a:lnSpc>
              <a:spcBef>
                <a:spcPts val="100"/>
              </a:spcBef>
            </a:pPr>
            <a:r>
              <a:rPr sz="1100" b="1" spc="5">
                <a:solidFill>
                  <a:srgbClr val="3C3C3B"/>
                </a:solidFill>
                <a:latin typeface="Calibri"/>
                <a:cs typeface="Calibri"/>
              </a:rPr>
              <a:t>Morrisons</a:t>
            </a:r>
            <a:endParaRPr sz="1100">
              <a:latin typeface="Calibri"/>
              <a:cs typeface="Calibri"/>
            </a:endParaRPr>
          </a:p>
        </p:txBody>
      </p:sp>
      <p:sp>
        <p:nvSpPr>
          <p:cNvPr id="38" name="object 38"/>
          <p:cNvSpPr txBox="1"/>
          <p:nvPr/>
        </p:nvSpPr>
        <p:spPr>
          <a:xfrm>
            <a:off x="6542260" y="891128"/>
            <a:ext cx="410845" cy="193040"/>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Calibri"/>
                <a:cs typeface="Calibri"/>
              </a:rPr>
              <a:t>O</a:t>
            </a:r>
            <a:r>
              <a:rPr sz="1100" b="1">
                <a:solidFill>
                  <a:srgbClr val="3C3C3B"/>
                </a:solidFill>
                <a:latin typeface="Calibri"/>
                <a:cs typeface="Calibri"/>
              </a:rPr>
              <a:t>c</a:t>
            </a:r>
            <a:r>
              <a:rPr sz="1100" b="1" spc="20">
                <a:solidFill>
                  <a:srgbClr val="3C3C3B"/>
                </a:solidFill>
                <a:latin typeface="Calibri"/>
                <a:cs typeface="Calibri"/>
              </a:rPr>
              <a:t>ado</a:t>
            </a:r>
            <a:endParaRPr sz="1100">
              <a:latin typeface="Calibri"/>
              <a:cs typeface="Calibri"/>
            </a:endParaRPr>
          </a:p>
        </p:txBody>
      </p:sp>
      <p:sp>
        <p:nvSpPr>
          <p:cNvPr id="39" name="object 39"/>
          <p:cNvSpPr txBox="1"/>
          <p:nvPr/>
        </p:nvSpPr>
        <p:spPr>
          <a:xfrm>
            <a:off x="7910202" y="891128"/>
            <a:ext cx="2459990" cy="397545"/>
          </a:xfrm>
          <a:prstGeom prst="rect">
            <a:avLst/>
          </a:prstGeom>
        </p:spPr>
        <p:txBody>
          <a:bodyPr vert="horz" wrap="square" lIns="0" tIns="12700" rIns="0" bIns="0" rtlCol="0">
            <a:spAutoFit/>
          </a:bodyPr>
          <a:lstStyle/>
          <a:p>
            <a:pPr marL="12700">
              <a:lnSpc>
                <a:spcPct val="100000"/>
              </a:lnSpc>
              <a:spcBef>
                <a:spcPts val="100"/>
              </a:spcBef>
              <a:tabLst>
                <a:tab pos="1380490" algn="l"/>
              </a:tabLst>
            </a:pPr>
            <a:r>
              <a:rPr sz="1100" b="1" spc="-5">
                <a:solidFill>
                  <a:srgbClr val="3C3C3B"/>
                </a:solidFill>
                <a:latin typeface="Calibri"/>
                <a:cs typeface="Calibri"/>
              </a:rPr>
              <a:t>Waitrose	</a:t>
            </a:r>
            <a:r>
              <a:rPr sz="1100" b="1" spc="20">
                <a:solidFill>
                  <a:srgbClr val="3C3C3B"/>
                </a:solidFill>
                <a:latin typeface="Calibri"/>
                <a:cs typeface="Calibri"/>
              </a:rPr>
              <a:t>Iceland</a:t>
            </a:r>
            <a:endParaRPr sz="1100">
              <a:latin typeface="Calibri"/>
              <a:cs typeface="Calibri"/>
            </a:endParaRPr>
          </a:p>
          <a:p>
            <a:pPr>
              <a:lnSpc>
                <a:spcPct val="100000"/>
              </a:lnSpc>
              <a:spcBef>
                <a:spcPts val="5"/>
              </a:spcBef>
            </a:pPr>
            <a:endParaRPr sz="1400">
              <a:latin typeface="Calibri"/>
              <a:cs typeface="Calibri"/>
            </a:endParaRPr>
          </a:p>
        </p:txBody>
      </p:sp>
      <p:sp>
        <p:nvSpPr>
          <p:cNvPr id="40" name="object 40"/>
          <p:cNvSpPr txBox="1"/>
          <p:nvPr/>
        </p:nvSpPr>
        <p:spPr>
          <a:xfrm>
            <a:off x="10646087" y="891128"/>
            <a:ext cx="401955" cy="193040"/>
          </a:xfrm>
          <a:prstGeom prst="rect">
            <a:avLst/>
          </a:prstGeom>
        </p:spPr>
        <p:txBody>
          <a:bodyPr vert="horz" wrap="square" lIns="0" tIns="12700" rIns="0" bIns="0" rtlCol="0">
            <a:spAutoFit/>
          </a:bodyPr>
          <a:lstStyle/>
          <a:p>
            <a:pPr marL="12700">
              <a:lnSpc>
                <a:spcPct val="100000"/>
              </a:lnSpc>
              <a:spcBef>
                <a:spcPts val="100"/>
              </a:spcBef>
            </a:pPr>
            <a:r>
              <a:rPr sz="1100" b="1" spc="30">
                <a:solidFill>
                  <a:srgbClr val="3C3C3B"/>
                </a:solidFill>
                <a:latin typeface="Calibri"/>
                <a:cs typeface="Calibri"/>
              </a:rPr>
              <a:t>Co</a:t>
            </a:r>
            <a:r>
              <a:rPr sz="1100" b="1" spc="15">
                <a:solidFill>
                  <a:srgbClr val="3C3C3B"/>
                </a:solidFill>
                <a:latin typeface="Calibri"/>
                <a:cs typeface="Calibri"/>
              </a:rPr>
              <a:t>-Op</a:t>
            </a:r>
            <a:endParaRPr sz="1100">
              <a:latin typeface="Calibri"/>
              <a:cs typeface="Calibri"/>
            </a:endParaRPr>
          </a:p>
        </p:txBody>
      </p:sp>
      <p:sp>
        <p:nvSpPr>
          <p:cNvPr id="41" name="object 41"/>
          <p:cNvSpPr txBox="1"/>
          <p:nvPr/>
        </p:nvSpPr>
        <p:spPr>
          <a:xfrm>
            <a:off x="12014029" y="891128"/>
            <a:ext cx="838835" cy="193040"/>
          </a:xfrm>
          <a:prstGeom prst="rect">
            <a:avLst/>
          </a:prstGeom>
        </p:spPr>
        <p:txBody>
          <a:bodyPr vert="horz" wrap="square" lIns="0" tIns="12700" rIns="0" bIns="0" rtlCol="0">
            <a:spAutoFit/>
          </a:bodyPr>
          <a:lstStyle/>
          <a:p>
            <a:pPr marL="12700">
              <a:lnSpc>
                <a:spcPct val="100000"/>
              </a:lnSpc>
              <a:spcBef>
                <a:spcPts val="100"/>
              </a:spcBef>
            </a:pPr>
            <a:r>
              <a:rPr sz="1100" b="1" spc="15">
                <a:solidFill>
                  <a:srgbClr val="3C3C3B"/>
                </a:solidFill>
                <a:latin typeface="Calibri"/>
                <a:cs typeface="Calibri"/>
              </a:rPr>
              <a:t>AmazonFresh</a:t>
            </a:r>
            <a:endParaRPr sz="1100">
              <a:latin typeface="Calibri"/>
              <a:cs typeface="Calibri"/>
            </a:endParaRPr>
          </a:p>
        </p:txBody>
      </p:sp>
      <p:sp>
        <p:nvSpPr>
          <p:cNvPr id="42" name="object 42"/>
          <p:cNvSpPr txBox="1"/>
          <p:nvPr/>
        </p:nvSpPr>
        <p:spPr>
          <a:xfrm>
            <a:off x="13381972" y="891128"/>
            <a:ext cx="539115" cy="193040"/>
          </a:xfrm>
          <a:prstGeom prst="rect">
            <a:avLst/>
          </a:prstGeom>
        </p:spPr>
        <p:txBody>
          <a:bodyPr vert="horz" wrap="square" lIns="0" tIns="12700" rIns="0" bIns="0" rtlCol="0">
            <a:spAutoFit/>
          </a:bodyPr>
          <a:lstStyle/>
          <a:p>
            <a:pPr marL="12700">
              <a:lnSpc>
                <a:spcPct val="100000"/>
              </a:lnSpc>
              <a:spcBef>
                <a:spcPts val="100"/>
              </a:spcBef>
            </a:pPr>
            <a:r>
              <a:rPr sz="1100" b="1" spc="-140">
                <a:solidFill>
                  <a:srgbClr val="3C3C3B"/>
                </a:solidFill>
                <a:latin typeface="Calibri"/>
                <a:cs typeface="Calibri"/>
              </a:rPr>
              <a:t>W</a:t>
            </a:r>
            <a:r>
              <a:rPr sz="1100" b="1" spc="25">
                <a:solidFill>
                  <a:srgbClr val="3C3C3B"/>
                </a:solidFill>
                <a:latin typeface="Calibri"/>
                <a:cs typeface="Calibri"/>
              </a:rPr>
              <a:t>almart</a:t>
            </a:r>
            <a:endParaRPr sz="1100">
              <a:latin typeface="Calibri"/>
              <a:cs typeface="Calibri"/>
            </a:endParaRPr>
          </a:p>
        </p:txBody>
      </p:sp>
      <p:pic>
        <p:nvPicPr>
          <p:cNvPr id="43" name="object 43"/>
          <p:cNvPicPr/>
          <p:nvPr/>
        </p:nvPicPr>
        <p:blipFill>
          <a:blip r:embed="rId2" cstate="print"/>
          <a:stretch>
            <a:fillRect/>
          </a:stretch>
        </p:blipFill>
        <p:spPr>
          <a:xfrm>
            <a:off x="391119" y="1296003"/>
            <a:ext cx="251993" cy="252006"/>
          </a:xfrm>
          <a:prstGeom prst="rect">
            <a:avLst/>
          </a:prstGeom>
        </p:spPr>
      </p:pic>
      <p:sp>
        <p:nvSpPr>
          <p:cNvPr id="44" name="object 44"/>
          <p:cNvSpPr txBox="1"/>
          <p:nvPr/>
        </p:nvSpPr>
        <p:spPr>
          <a:xfrm>
            <a:off x="1070476" y="1276456"/>
            <a:ext cx="1214120" cy="902298"/>
          </a:xfrm>
          <a:prstGeom prst="rect">
            <a:avLst/>
          </a:prstGeom>
        </p:spPr>
        <p:txBody>
          <a:bodyPr vert="horz" wrap="square" lIns="0" tIns="12700" rIns="0" bIns="0" rtlCol="0">
            <a:spAutoFit/>
          </a:bodyPr>
          <a:lstStyle/>
          <a:p>
            <a:pPr marL="12700" marR="5080">
              <a:lnSpc>
                <a:spcPct val="106100"/>
              </a:lnSpc>
              <a:spcBef>
                <a:spcPts val="100"/>
              </a:spcBef>
            </a:pPr>
            <a:r>
              <a:rPr lang="en-GB" sz="1100" spc="5">
                <a:solidFill>
                  <a:srgbClr val="3C3C3B"/>
                </a:solidFill>
                <a:latin typeface="Calibri"/>
                <a:cs typeface="Calibri"/>
              </a:rPr>
              <a:t>Add to basket, adjustable servings, save to favourites, personalisation, recommendations</a:t>
            </a:r>
            <a:endParaRPr sz="1100" spc="5">
              <a:solidFill>
                <a:srgbClr val="3C3C3B"/>
              </a:solidFill>
              <a:latin typeface="Calibri"/>
              <a:cs typeface="Calibri"/>
            </a:endParaRPr>
          </a:p>
        </p:txBody>
      </p:sp>
      <p:sp>
        <p:nvSpPr>
          <p:cNvPr id="45" name="object 45"/>
          <p:cNvSpPr txBox="1"/>
          <p:nvPr/>
        </p:nvSpPr>
        <p:spPr>
          <a:xfrm>
            <a:off x="2438418" y="1276595"/>
            <a:ext cx="1257935" cy="1440523"/>
          </a:xfrm>
          <a:prstGeom prst="rect">
            <a:avLst/>
          </a:prstGeom>
        </p:spPr>
        <p:txBody>
          <a:bodyPr vert="horz" wrap="square" lIns="0" tIns="12700" rIns="0" bIns="0" rtlCol="0">
            <a:spAutoFit/>
          </a:bodyPr>
          <a:lstStyle/>
          <a:p>
            <a:pPr marL="12700" marR="5080">
              <a:lnSpc>
                <a:spcPct val="106100"/>
              </a:lnSpc>
              <a:spcBef>
                <a:spcPts val="100"/>
              </a:spcBef>
            </a:pPr>
            <a:r>
              <a:rPr lang="en-GB" sz="1100"/>
              <a:t>Opens in new tab, add to basket, static servings, add to list/binder, share/ print, comments, recommendations, weekly set meal plans</a:t>
            </a:r>
            <a:endParaRPr sz="1100">
              <a:latin typeface="Calibri"/>
              <a:cs typeface="Calibri"/>
            </a:endParaRPr>
          </a:p>
        </p:txBody>
      </p:sp>
      <p:sp>
        <p:nvSpPr>
          <p:cNvPr id="46" name="object 46"/>
          <p:cNvSpPr txBox="1"/>
          <p:nvPr/>
        </p:nvSpPr>
        <p:spPr>
          <a:xfrm>
            <a:off x="3806361" y="1276735"/>
            <a:ext cx="1257935" cy="1440523"/>
          </a:xfrm>
          <a:prstGeom prst="rect">
            <a:avLst/>
          </a:prstGeom>
        </p:spPr>
        <p:txBody>
          <a:bodyPr vert="horz" wrap="square" lIns="0" tIns="12700" rIns="0" bIns="0" rtlCol="0">
            <a:spAutoFit/>
          </a:bodyPr>
          <a:lstStyle/>
          <a:p>
            <a:pPr marL="12700" marR="5080">
              <a:lnSpc>
                <a:spcPct val="106100"/>
              </a:lnSpc>
              <a:spcBef>
                <a:spcPts val="100"/>
              </a:spcBef>
            </a:pPr>
            <a:r>
              <a:rPr lang="en-GB" sz="1100"/>
              <a:t>Add to basket or list, static servings, cheap/standard/ premium option, user ideas for variations, meal -planning, method videos, scrapbook</a:t>
            </a:r>
            <a:endParaRPr sz="1100">
              <a:latin typeface="Calibri"/>
              <a:cs typeface="Calibri"/>
            </a:endParaRPr>
          </a:p>
        </p:txBody>
      </p:sp>
      <p:sp>
        <p:nvSpPr>
          <p:cNvPr id="47" name="object 47"/>
          <p:cNvSpPr txBox="1"/>
          <p:nvPr/>
        </p:nvSpPr>
        <p:spPr>
          <a:xfrm>
            <a:off x="5174476" y="1276455"/>
            <a:ext cx="1367783" cy="1081706"/>
          </a:xfrm>
          <a:prstGeom prst="rect">
            <a:avLst/>
          </a:prstGeom>
        </p:spPr>
        <p:txBody>
          <a:bodyPr vert="horz" wrap="square" lIns="0" tIns="12700" rIns="0" bIns="0" rtlCol="0">
            <a:spAutoFit/>
          </a:bodyPr>
          <a:lstStyle/>
          <a:p>
            <a:pPr marL="12700" marR="240029">
              <a:lnSpc>
                <a:spcPct val="106100"/>
              </a:lnSpc>
              <a:spcBef>
                <a:spcPts val="100"/>
              </a:spcBef>
              <a:tabLst>
                <a:tab pos="1380490" algn="l"/>
              </a:tabLst>
            </a:pPr>
            <a:r>
              <a:rPr lang="en-GB" sz="1100"/>
              <a:t>Add to basket, static servings, pin/share/print recipe, recipe finder filter, pin recipe</a:t>
            </a:r>
            <a:endParaRPr sz="1100">
              <a:latin typeface="Calibri"/>
              <a:cs typeface="Calibri"/>
            </a:endParaRPr>
          </a:p>
        </p:txBody>
      </p:sp>
      <p:sp>
        <p:nvSpPr>
          <p:cNvPr id="49" name="object 49"/>
          <p:cNvSpPr txBox="1"/>
          <p:nvPr/>
        </p:nvSpPr>
        <p:spPr>
          <a:xfrm>
            <a:off x="12014245" y="1276873"/>
            <a:ext cx="1264920" cy="722890"/>
          </a:xfrm>
          <a:prstGeom prst="rect">
            <a:avLst/>
          </a:prstGeom>
        </p:spPr>
        <p:txBody>
          <a:bodyPr vert="horz" wrap="square" lIns="0" tIns="12700" rIns="0" bIns="0" rtlCol="0">
            <a:spAutoFit/>
          </a:bodyPr>
          <a:lstStyle/>
          <a:p>
            <a:pPr marL="12700" marR="5080">
              <a:lnSpc>
                <a:spcPct val="106100"/>
              </a:lnSpc>
              <a:spcBef>
                <a:spcPts val="100"/>
              </a:spcBef>
            </a:pPr>
            <a:r>
              <a:rPr lang="en-GB" sz="1100"/>
              <a:t>No add all items functionality – can add separately static servings</a:t>
            </a:r>
            <a:endParaRPr sz="1100">
              <a:latin typeface="Calibri"/>
              <a:cs typeface="Calibri"/>
            </a:endParaRPr>
          </a:p>
        </p:txBody>
      </p:sp>
      <p:sp>
        <p:nvSpPr>
          <p:cNvPr id="50" name="object 50"/>
          <p:cNvSpPr txBox="1"/>
          <p:nvPr/>
        </p:nvSpPr>
        <p:spPr>
          <a:xfrm>
            <a:off x="13382476" y="1276456"/>
            <a:ext cx="1318260" cy="1208023"/>
          </a:xfrm>
          <a:prstGeom prst="rect">
            <a:avLst/>
          </a:prstGeom>
        </p:spPr>
        <p:txBody>
          <a:bodyPr vert="horz" wrap="square" lIns="0" tIns="22860" rIns="0" bIns="0" rtlCol="0">
            <a:spAutoFit/>
          </a:bodyPr>
          <a:lstStyle/>
          <a:p>
            <a:pPr marL="12700">
              <a:lnSpc>
                <a:spcPct val="100000"/>
              </a:lnSpc>
              <a:spcBef>
                <a:spcPts val="180"/>
              </a:spcBef>
            </a:pPr>
            <a:r>
              <a:rPr lang="en-GB" sz="1100"/>
              <a:t>No add functionality, static servings, pin/ print/share recipe, includes </a:t>
            </a:r>
            <a:r>
              <a:rPr lang="en-GB" sz="1100" err="1"/>
              <a:t>recommedations</a:t>
            </a:r>
            <a:r>
              <a:rPr lang="en-GB" sz="1100"/>
              <a:t> for related GM items/ tools/appliances</a:t>
            </a:r>
            <a:endParaRPr sz="1100">
              <a:latin typeface="Calibri"/>
              <a:cs typeface="Calibri"/>
            </a:endParaRPr>
          </a:p>
        </p:txBody>
      </p:sp>
      <p:grpSp>
        <p:nvGrpSpPr>
          <p:cNvPr id="51" name="object 51"/>
          <p:cNvGrpSpPr/>
          <p:nvPr/>
        </p:nvGrpSpPr>
        <p:grpSpPr>
          <a:xfrm>
            <a:off x="363174" y="3000091"/>
            <a:ext cx="532130" cy="252095"/>
            <a:chOff x="363179" y="2598054"/>
            <a:chExt cx="532130" cy="252095"/>
          </a:xfrm>
        </p:grpSpPr>
        <p:pic>
          <p:nvPicPr>
            <p:cNvPr id="52" name="object 52"/>
            <p:cNvPicPr/>
            <p:nvPr/>
          </p:nvPicPr>
          <p:blipFill>
            <a:blip r:embed="rId3" cstate="print"/>
            <a:stretch>
              <a:fillRect/>
            </a:stretch>
          </p:blipFill>
          <p:spPr>
            <a:xfrm>
              <a:off x="363179" y="2598054"/>
              <a:ext cx="251993" cy="252006"/>
            </a:xfrm>
            <a:prstGeom prst="rect">
              <a:avLst/>
            </a:prstGeom>
          </p:spPr>
        </p:pic>
        <p:pic>
          <p:nvPicPr>
            <p:cNvPr id="53" name="object 53"/>
            <p:cNvPicPr/>
            <p:nvPr/>
          </p:nvPicPr>
          <p:blipFill>
            <a:blip r:embed="rId4" cstate="print"/>
            <a:stretch>
              <a:fillRect/>
            </a:stretch>
          </p:blipFill>
          <p:spPr>
            <a:xfrm>
              <a:off x="643116" y="2598057"/>
              <a:ext cx="251993" cy="251993"/>
            </a:xfrm>
            <a:prstGeom prst="rect">
              <a:avLst/>
            </a:prstGeom>
          </p:spPr>
        </p:pic>
      </p:grpSp>
      <p:sp>
        <p:nvSpPr>
          <p:cNvPr id="54" name="object 54"/>
          <p:cNvSpPr/>
          <p:nvPr/>
        </p:nvSpPr>
        <p:spPr>
          <a:xfrm>
            <a:off x="392743" y="4269189"/>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55" name="object 55"/>
          <p:cNvSpPr txBox="1"/>
          <p:nvPr/>
        </p:nvSpPr>
        <p:spPr>
          <a:xfrm>
            <a:off x="416043" y="4044789"/>
            <a:ext cx="758190" cy="193040"/>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p:txBody>
      </p:sp>
      <p:sp>
        <p:nvSpPr>
          <p:cNvPr id="56" name="object 56"/>
          <p:cNvSpPr txBox="1"/>
          <p:nvPr/>
        </p:nvSpPr>
        <p:spPr>
          <a:xfrm>
            <a:off x="380043" y="4321674"/>
            <a:ext cx="4885690" cy="1166986"/>
          </a:xfrm>
          <a:prstGeom prst="rect">
            <a:avLst/>
          </a:prstGeom>
        </p:spPr>
        <p:txBody>
          <a:bodyPr vert="horz" wrap="square" lIns="0" tIns="22860" rIns="0" bIns="0" rtlCol="0">
            <a:spAutoFit/>
          </a:bodyPr>
          <a:lstStyle/>
          <a:p>
            <a:pPr marL="228600" indent="-180975">
              <a:lnSpc>
                <a:spcPct val="100000"/>
              </a:lnSpc>
              <a:spcBef>
                <a:spcPts val="180"/>
              </a:spcBef>
              <a:buChar char="•"/>
              <a:tabLst>
                <a:tab pos="227965" algn="l"/>
                <a:tab pos="229235" algn="l"/>
              </a:tabLst>
            </a:pPr>
            <a:r>
              <a:rPr lang="en-GB" sz="1100" spc="-5">
                <a:solidFill>
                  <a:srgbClr val="3C3C3B"/>
                </a:solidFill>
                <a:latin typeface="Calibri"/>
                <a:cs typeface="Calibri"/>
              </a:rPr>
              <a:t>Add to basket directly from recipe</a:t>
            </a:r>
          </a:p>
          <a:p>
            <a:pPr marL="228600" indent="-180975">
              <a:lnSpc>
                <a:spcPct val="100000"/>
              </a:lnSpc>
              <a:spcBef>
                <a:spcPts val="180"/>
              </a:spcBef>
              <a:buChar char="•"/>
              <a:tabLst>
                <a:tab pos="227965" algn="l"/>
                <a:tab pos="229235" algn="l"/>
              </a:tabLst>
            </a:pPr>
            <a:r>
              <a:rPr lang="en-GB" sz="1100" spc="-5">
                <a:solidFill>
                  <a:srgbClr val="3C3C3B"/>
                </a:solidFill>
                <a:latin typeface="Calibri"/>
                <a:cs typeface="Calibri"/>
              </a:rPr>
              <a:t>Adjustable servings</a:t>
            </a:r>
          </a:p>
          <a:p>
            <a:pPr marL="228600" indent="-180975">
              <a:lnSpc>
                <a:spcPct val="100000"/>
              </a:lnSpc>
              <a:spcBef>
                <a:spcPts val="180"/>
              </a:spcBef>
              <a:buChar char="•"/>
              <a:tabLst>
                <a:tab pos="227965" algn="l"/>
                <a:tab pos="229235" algn="l"/>
              </a:tabLst>
            </a:pPr>
            <a:r>
              <a:rPr lang="en-GB" sz="1100" spc="-5">
                <a:solidFill>
                  <a:srgbClr val="3C3C3B"/>
                </a:solidFill>
                <a:latin typeface="Calibri"/>
                <a:cs typeface="Calibri"/>
              </a:rPr>
              <a:t>Favourite Recipes</a:t>
            </a:r>
          </a:p>
          <a:p>
            <a:pPr marL="228600" indent="-180975">
              <a:lnSpc>
                <a:spcPct val="100000"/>
              </a:lnSpc>
              <a:spcBef>
                <a:spcPts val="180"/>
              </a:spcBef>
              <a:buChar char="•"/>
              <a:tabLst>
                <a:tab pos="227965" algn="l"/>
                <a:tab pos="229235" algn="l"/>
              </a:tabLst>
            </a:pPr>
            <a:r>
              <a:rPr lang="en-GB" sz="1100" spc="-5">
                <a:solidFill>
                  <a:srgbClr val="3C3C3B"/>
                </a:solidFill>
                <a:latin typeface="Calibri"/>
                <a:cs typeface="Calibri"/>
              </a:rPr>
              <a:t>Recipe Inspiration cartridges on homepage and taxonomy pages</a:t>
            </a:r>
          </a:p>
          <a:p>
            <a:pPr marL="228600" indent="-180975">
              <a:lnSpc>
                <a:spcPct val="100000"/>
              </a:lnSpc>
              <a:spcBef>
                <a:spcPts val="180"/>
              </a:spcBef>
              <a:buChar char="•"/>
              <a:tabLst>
                <a:tab pos="227965" algn="l"/>
                <a:tab pos="229235" algn="l"/>
              </a:tabLst>
            </a:pPr>
            <a:r>
              <a:rPr lang="en-GB" sz="1100" spc="-5">
                <a:solidFill>
                  <a:srgbClr val="3C3C3B"/>
                </a:solidFill>
                <a:latin typeface="Calibri"/>
                <a:cs typeface="Calibri"/>
              </a:rPr>
              <a:t>improvement to search – recipe results shown instead when no product results</a:t>
            </a:r>
          </a:p>
          <a:p>
            <a:pPr marL="228600" indent="-180975">
              <a:lnSpc>
                <a:spcPct val="100000"/>
              </a:lnSpc>
              <a:spcBef>
                <a:spcPts val="180"/>
              </a:spcBef>
              <a:buChar char="•"/>
              <a:tabLst>
                <a:tab pos="227965" algn="l"/>
                <a:tab pos="229235" algn="l"/>
              </a:tabLst>
            </a:pPr>
            <a:endParaRPr lang="en-GB" sz="1100" spc="-5">
              <a:solidFill>
                <a:srgbClr val="3C3C3B"/>
              </a:solidFill>
              <a:latin typeface="Calibri"/>
              <a:cs typeface="Calibri"/>
            </a:endParaRPr>
          </a:p>
        </p:txBody>
      </p:sp>
      <p:sp>
        <p:nvSpPr>
          <p:cNvPr id="61" name="object 61"/>
          <p:cNvSpPr txBox="1"/>
          <p:nvPr/>
        </p:nvSpPr>
        <p:spPr>
          <a:xfrm>
            <a:off x="416043" y="5555838"/>
            <a:ext cx="4885690" cy="1353832"/>
          </a:xfrm>
          <a:prstGeom prst="rect">
            <a:avLst/>
          </a:prstGeom>
        </p:spPr>
        <p:txBody>
          <a:bodyPr vert="horz" wrap="square" lIns="0" tIns="12700" rIns="0" bIns="0" rtlCol="0">
            <a:spAutoFit/>
          </a:bodyPr>
          <a:lstStyle/>
          <a:p>
            <a:pPr marL="12700">
              <a:lnSpc>
                <a:spcPct val="100000"/>
              </a:lnSpc>
              <a:spcBef>
                <a:spcPts val="100"/>
              </a:spcBef>
              <a:tabLst>
                <a:tab pos="4872355" algn="l"/>
              </a:tabLst>
            </a:pPr>
            <a:r>
              <a:rPr lang="en-GB" sz="1100" b="1" u="sng" spc="-55">
                <a:solidFill>
                  <a:srgbClr val="3C3C3B"/>
                </a:solidFill>
                <a:uFill>
                  <a:solidFill>
                    <a:srgbClr val="3C3C3B"/>
                  </a:solidFill>
                </a:uFill>
                <a:latin typeface="Trebuchet MS"/>
                <a:cs typeface="Trebuchet MS"/>
              </a:rPr>
              <a:t>Work in Progress</a:t>
            </a:r>
            <a:r>
              <a:rPr sz="1100" b="1" u="sng" spc="-25">
                <a:solidFill>
                  <a:srgbClr val="3C3C3B"/>
                </a:solidFill>
                <a:uFill>
                  <a:solidFill>
                    <a:srgbClr val="3C3C3B"/>
                  </a:solidFill>
                </a:uFill>
                <a:latin typeface="Trebuchet MS"/>
                <a:cs typeface="Trebuchet MS"/>
              </a:rPr>
              <a:t>	</a:t>
            </a:r>
            <a:endParaRPr sz="1100">
              <a:latin typeface="Trebuchet MS"/>
              <a:cs typeface="Trebuchet MS"/>
            </a:endParaRPr>
          </a:p>
          <a:p>
            <a:pPr marL="227965" marR="507365" indent="-227965">
              <a:lnSpc>
                <a:spcPct val="106100"/>
              </a:lnSpc>
              <a:spcBef>
                <a:spcPts val="860"/>
              </a:spcBef>
              <a:buChar char="•"/>
              <a:tabLst>
                <a:tab pos="227965" algn="l"/>
                <a:tab pos="229235" algn="l"/>
              </a:tabLst>
            </a:pPr>
            <a:r>
              <a:rPr lang="en-GB" sz="1100" spc="10">
                <a:solidFill>
                  <a:srgbClr val="3C3C3B"/>
                </a:solidFill>
                <a:latin typeface="Calibri"/>
                <a:cs typeface="Calibri"/>
              </a:rPr>
              <a:t>Recipes improvements – landing page, improved taxonomy</a:t>
            </a:r>
          </a:p>
          <a:p>
            <a:pPr marL="227965" marR="507365" indent="-227965">
              <a:lnSpc>
                <a:spcPct val="106100"/>
              </a:lnSpc>
              <a:spcBef>
                <a:spcPts val="860"/>
              </a:spcBef>
              <a:buChar char="•"/>
              <a:tabLst>
                <a:tab pos="227965" algn="l"/>
                <a:tab pos="229235" algn="l"/>
              </a:tabLst>
            </a:pPr>
            <a:r>
              <a:rPr lang="en-GB" sz="1100" spc="10">
                <a:solidFill>
                  <a:srgbClr val="3C3C3B"/>
                </a:solidFill>
                <a:latin typeface="Calibri"/>
                <a:cs typeface="Calibri"/>
              </a:rPr>
              <a:t>Recipes landing page redesign</a:t>
            </a:r>
          </a:p>
          <a:p>
            <a:pPr marL="227965" marR="507365" indent="-227965">
              <a:lnSpc>
                <a:spcPct val="106100"/>
              </a:lnSpc>
              <a:spcBef>
                <a:spcPts val="860"/>
              </a:spcBef>
              <a:buChar char="•"/>
              <a:tabLst>
                <a:tab pos="227965" algn="l"/>
                <a:tab pos="229235" algn="l"/>
              </a:tabLst>
            </a:pPr>
            <a:r>
              <a:rPr lang="en-GB" sz="1100" spc="10">
                <a:solidFill>
                  <a:srgbClr val="3C3C3B"/>
                </a:solidFill>
                <a:latin typeface="Calibri"/>
                <a:cs typeface="Calibri"/>
              </a:rPr>
              <a:t>Recipes ingredient mapping improvements</a:t>
            </a:r>
          </a:p>
          <a:p>
            <a:pPr marL="227965" marR="507365" indent="-227965">
              <a:lnSpc>
                <a:spcPct val="106100"/>
              </a:lnSpc>
              <a:spcBef>
                <a:spcPts val="860"/>
              </a:spcBef>
              <a:buChar char="•"/>
              <a:tabLst>
                <a:tab pos="227965" algn="l"/>
                <a:tab pos="229235" algn="l"/>
              </a:tabLst>
            </a:pPr>
            <a:r>
              <a:rPr lang="en-GB" sz="1100" spc="10">
                <a:solidFill>
                  <a:srgbClr val="3C3C3B"/>
                </a:solidFill>
                <a:latin typeface="Calibri"/>
                <a:cs typeface="Calibri"/>
              </a:rPr>
              <a:t>Meal Planning in A|B testing</a:t>
            </a:r>
          </a:p>
        </p:txBody>
      </p:sp>
      <p:sp>
        <p:nvSpPr>
          <p:cNvPr id="62" name="object 47">
            <a:extLst>
              <a:ext uri="{FF2B5EF4-FFF2-40B4-BE49-F238E27FC236}">
                <a16:creationId xmlns:a16="http://schemas.microsoft.com/office/drawing/2014/main" id="{59F7235F-D276-4B03-BDF5-8B9AE9F15E63}"/>
              </a:ext>
            </a:extLst>
          </p:cNvPr>
          <p:cNvSpPr txBox="1"/>
          <p:nvPr/>
        </p:nvSpPr>
        <p:spPr>
          <a:xfrm>
            <a:off x="6548797" y="1258601"/>
            <a:ext cx="1367783" cy="1261114"/>
          </a:xfrm>
          <a:prstGeom prst="rect">
            <a:avLst/>
          </a:prstGeom>
        </p:spPr>
        <p:txBody>
          <a:bodyPr vert="horz" wrap="square" lIns="0" tIns="12700" rIns="0" bIns="0" rtlCol="0">
            <a:spAutoFit/>
          </a:bodyPr>
          <a:lstStyle/>
          <a:p>
            <a:pPr marL="12700" marR="240029">
              <a:lnSpc>
                <a:spcPct val="106100"/>
              </a:lnSpc>
              <a:spcBef>
                <a:spcPts val="100"/>
              </a:spcBef>
              <a:tabLst>
                <a:tab pos="1380490" algn="l"/>
              </a:tabLst>
            </a:pPr>
            <a:r>
              <a:rPr lang="en-GB" sz="1100"/>
              <a:t>Add to basket, static servings, pin/share/print recipe, recipe finder filter, pin recipe, recipe ratings &amp; reviews</a:t>
            </a:r>
            <a:endParaRPr sz="1100">
              <a:latin typeface="Calibri"/>
              <a:cs typeface="Calibri"/>
            </a:endParaRPr>
          </a:p>
        </p:txBody>
      </p:sp>
      <p:sp>
        <p:nvSpPr>
          <p:cNvPr id="63" name="object 47">
            <a:extLst>
              <a:ext uri="{FF2B5EF4-FFF2-40B4-BE49-F238E27FC236}">
                <a16:creationId xmlns:a16="http://schemas.microsoft.com/office/drawing/2014/main" id="{D8E9B087-DF1B-41D2-A898-0FFD4D411B51}"/>
              </a:ext>
            </a:extLst>
          </p:cNvPr>
          <p:cNvSpPr txBox="1"/>
          <p:nvPr/>
        </p:nvSpPr>
        <p:spPr>
          <a:xfrm>
            <a:off x="7806889" y="1240173"/>
            <a:ext cx="1367783" cy="1081706"/>
          </a:xfrm>
          <a:prstGeom prst="rect">
            <a:avLst/>
          </a:prstGeom>
        </p:spPr>
        <p:txBody>
          <a:bodyPr vert="horz" wrap="square" lIns="0" tIns="12700" rIns="0" bIns="0" rtlCol="0">
            <a:spAutoFit/>
          </a:bodyPr>
          <a:lstStyle/>
          <a:p>
            <a:pPr marL="12700" marR="240029">
              <a:lnSpc>
                <a:spcPct val="106100"/>
              </a:lnSpc>
              <a:spcBef>
                <a:spcPts val="100"/>
              </a:spcBef>
              <a:tabLst>
                <a:tab pos="1380490" algn="l"/>
              </a:tabLst>
            </a:pPr>
            <a:r>
              <a:rPr lang="en-GB" sz="1100"/>
              <a:t>No add functionality, static servings, print/share recipe, save to scrapbook, recipe ratings</a:t>
            </a:r>
            <a:endParaRPr sz="1100">
              <a:latin typeface="Calibri"/>
              <a:cs typeface="Calibri"/>
            </a:endParaRPr>
          </a:p>
        </p:txBody>
      </p:sp>
      <p:sp>
        <p:nvSpPr>
          <p:cNvPr id="65" name="object 47">
            <a:extLst>
              <a:ext uri="{FF2B5EF4-FFF2-40B4-BE49-F238E27FC236}">
                <a16:creationId xmlns:a16="http://schemas.microsoft.com/office/drawing/2014/main" id="{178295F3-E59C-4B76-8E75-799496E4F1EE}"/>
              </a:ext>
            </a:extLst>
          </p:cNvPr>
          <p:cNvSpPr txBox="1"/>
          <p:nvPr/>
        </p:nvSpPr>
        <p:spPr>
          <a:xfrm>
            <a:off x="9189283" y="1276192"/>
            <a:ext cx="1367783" cy="184666"/>
          </a:xfrm>
          <a:prstGeom prst="rect">
            <a:avLst/>
          </a:prstGeom>
        </p:spPr>
        <p:txBody>
          <a:bodyPr vert="horz" wrap="square" lIns="0" tIns="12700" rIns="0" bIns="0" rtlCol="0">
            <a:spAutoFit/>
          </a:bodyPr>
          <a:lstStyle/>
          <a:p>
            <a:pPr marL="12700" marR="240029">
              <a:lnSpc>
                <a:spcPct val="106100"/>
              </a:lnSpc>
              <a:spcBef>
                <a:spcPts val="100"/>
              </a:spcBef>
              <a:tabLst>
                <a:tab pos="1380490" algn="l"/>
              </a:tabLst>
            </a:pPr>
            <a:r>
              <a:rPr lang="en-GB" sz="1100"/>
              <a:t>No recipe service</a:t>
            </a:r>
            <a:endParaRPr sz="1100">
              <a:latin typeface="Calibri"/>
              <a:cs typeface="Calibri"/>
            </a:endParaRPr>
          </a:p>
        </p:txBody>
      </p:sp>
      <p:sp>
        <p:nvSpPr>
          <p:cNvPr id="67" name="object 47">
            <a:extLst>
              <a:ext uri="{FF2B5EF4-FFF2-40B4-BE49-F238E27FC236}">
                <a16:creationId xmlns:a16="http://schemas.microsoft.com/office/drawing/2014/main" id="{26066403-B589-4CF4-BCAE-89A85D7E4370}"/>
              </a:ext>
            </a:extLst>
          </p:cNvPr>
          <p:cNvSpPr txBox="1"/>
          <p:nvPr/>
        </p:nvSpPr>
        <p:spPr>
          <a:xfrm>
            <a:off x="10646087" y="1277289"/>
            <a:ext cx="1367783" cy="184666"/>
          </a:xfrm>
          <a:prstGeom prst="rect">
            <a:avLst/>
          </a:prstGeom>
        </p:spPr>
        <p:txBody>
          <a:bodyPr vert="horz" wrap="square" lIns="0" tIns="12700" rIns="0" bIns="0" rtlCol="0">
            <a:spAutoFit/>
          </a:bodyPr>
          <a:lstStyle/>
          <a:p>
            <a:pPr marL="12700" marR="240029">
              <a:lnSpc>
                <a:spcPct val="106100"/>
              </a:lnSpc>
              <a:spcBef>
                <a:spcPts val="100"/>
              </a:spcBef>
              <a:tabLst>
                <a:tab pos="1380490" algn="l"/>
              </a:tabLst>
            </a:pPr>
            <a:r>
              <a:rPr lang="en-GB" sz="1100"/>
              <a:t>No recipe service</a:t>
            </a:r>
            <a:endParaRPr sz="1100">
              <a:latin typeface="Calibri"/>
              <a:cs typeface="Calibri"/>
            </a:endParaRPr>
          </a:p>
        </p:txBody>
      </p:sp>
      <p:pic>
        <p:nvPicPr>
          <p:cNvPr id="58" name="Picture 57">
            <a:extLst>
              <a:ext uri="{FF2B5EF4-FFF2-40B4-BE49-F238E27FC236}">
                <a16:creationId xmlns:a16="http://schemas.microsoft.com/office/drawing/2014/main" id="{E1F9D833-0C5F-4C29-9F24-B61616A4EEBA}"/>
              </a:ext>
            </a:extLst>
          </p:cNvPr>
          <p:cNvPicPr>
            <a:picLocks noChangeAspect="1"/>
          </p:cNvPicPr>
          <p:nvPr/>
        </p:nvPicPr>
        <p:blipFill>
          <a:blip r:embed="rId5"/>
          <a:stretch>
            <a:fillRect/>
          </a:stretch>
        </p:blipFill>
        <p:spPr>
          <a:xfrm>
            <a:off x="9655339" y="3755737"/>
            <a:ext cx="5054318" cy="4424135"/>
          </a:xfrm>
          <a:prstGeom prst="rect">
            <a:avLst/>
          </a:prstGeom>
        </p:spPr>
      </p:pic>
      <p:sp>
        <p:nvSpPr>
          <p:cNvPr id="68" name="object 56">
            <a:extLst>
              <a:ext uri="{FF2B5EF4-FFF2-40B4-BE49-F238E27FC236}">
                <a16:creationId xmlns:a16="http://schemas.microsoft.com/office/drawing/2014/main" id="{4810BDE8-C361-4E1F-A6AB-3019813BFD42}"/>
              </a:ext>
            </a:extLst>
          </p:cNvPr>
          <p:cNvSpPr txBox="1"/>
          <p:nvPr/>
        </p:nvSpPr>
        <p:spPr>
          <a:xfrm>
            <a:off x="5456315" y="4329375"/>
            <a:ext cx="4044442" cy="1284967"/>
          </a:xfrm>
          <a:prstGeom prst="rect">
            <a:avLst/>
          </a:prstGeom>
        </p:spPr>
        <p:txBody>
          <a:bodyPr vert="horz" wrap="square" lIns="0" tIns="22860" rIns="0" bIns="0" rtlCol="0">
            <a:spAutoFit/>
          </a:bodyPr>
          <a:lstStyle/>
          <a:p>
            <a:pPr marL="228600" indent="-180975">
              <a:lnSpc>
                <a:spcPct val="100000"/>
              </a:lnSpc>
              <a:spcBef>
                <a:spcPts val="180"/>
              </a:spcBef>
              <a:buChar char="•"/>
              <a:tabLst>
                <a:tab pos="227965" algn="l"/>
                <a:tab pos="229235" algn="l"/>
              </a:tabLst>
            </a:pPr>
            <a:r>
              <a:rPr lang="en-GB" sz="1100" spc="-5">
                <a:solidFill>
                  <a:srgbClr val="3C3C3B"/>
                </a:solidFill>
                <a:latin typeface="Calibri"/>
                <a:cs typeface="Calibri"/>
              </a:rPr>
              <a:t>Option to print, share or save to personal collection</a:t>
            </a:r>
          </a:p>
          <a:p>
            <a:pPr marL="228600" indent="-180975">
              <a:lnSpc>
                <a:spcPct val="100000"/>
              </a:lnSpc>
              <a:spcBef>
                <a:spcPts val="180"/>
              </a:spcBef>
              <a:buChar char="•"/>
              <a:tabLst>
                <a:tab pos="227965" algn="l"/>
                <a:tab pos="229235" algn="l"/>
              </a:tabLst>
            </a:pPr>
            <a:r>
              <a:rPr lang="en-GB" sz="1100" spc="-5">
                <a:solidFill>
                  <a:srgbClr val="3C3C3B"/>
                </a:solidFill>
                <a:latin typeface="Calibri"/>
                <a:cs typeface="Calibri"/>
              </a:rPr>
              <a:t>More everyday / economical recipe collections – Action: Apply research findings</a:t>
            </a:r>
          </a:p>
          <a:p>
            <a:pPr marL="228600" indent="-180975">
              <a:lnSpc>
                <a:spcPct val="100000"/>
              </a:lnSpc>
              <a:spcBef>
                <a:spcPts val="180"/>
              </a:spcBef>
              <a:buChar char="•"/>
              <a:tabLst>
                <a:tab pos="227965" algn="l"/>
                <a:tab pos="229235" algn="l"/>
              </a:tabLst>
            </a:pPr>
            <a:r>
              <a:rPr lang="en-GB" sz="1100" spc="-5">
                <a:solidFill>
                  <a:srgbClr val="3C3C3B"/>
                </a:solidFill>
                <a:latin typeface="Calibri"/>
                <a:cs typeface="Calibri"/>
              </a:rPr>
              <a:t>Improve filters – Action: UX improvements and standardisation for recipe filters.</a:t>
            </a:r>
          </a:p>
          <a:p>
            <a:pPr marL="228600" indent="-180975">
              <a:lnSpc>
                <a:spcPct val="100000"/>
              </a:lnSpc>
              <a:spcBef>
                <a:spcPts val="180"/>
              </a:spcBef>
              <a:buChar char="•"/>
              <a:tabLst>
                <a:tab pos="227965" algn="l"/>
                <a:tab pos="229235" algn="l"/>
              </a:tabLst>
            </a:pPr>
            <a:r>
              <a:rPr lang="en-GB" sz="1100" spc="-5">
                <a:solidFill>
                  <a:srgbClr val="3C3C3B"/>
                </a:solidFill>
                <a:latin typeface="Calibri"/>
                <a:cs typeface="Calibri"/>
              </a:rPr>
              <a:t>Recipes on PDP pages – Action: Include in PDP redesign discovery and research</a:t>
            </a:r>
          </a:p>
        </p:txBody>
      </p:sp>
      <p:sp>
        <p:nvSpPr>
          <p:cNvPr id="69" name="object 54">
            <a:extLst>
              <a:ext uri="{FF2B5EF4-FFF2-40B4-BE49-F238E27FC236}">
                <a16:creationId xmlns:a16="http://schemas.microsoft.com/office/drawing/2014/main" id="{FDB4EC19-DD8D-4188-A104-E063F707594A}"/>
              </a:ext>
            </a:extLst>
          </p:cNvPr>
          <p:cNvSpPr/>
          <p:nvPr/>
        </p:nvSpPr>
        <p:spPr>
          <a:xfrm flipV="1">
            <a:off x="5509902" y="4236536"/>
            <a:ext cx="3881748" cy="45719"/>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70" name="object 55">
            <a:extLst>
              <a:ext uri="{FF2B5EF4-FFF2-40B4-BE49-F238E27FC236}">
                <a16:creationId xmlns:a16="http://schemas.microsoft.com/office/drawing/2014/main" id="{CF3FA452-C810-4284-8812-C46D4069AEF7}"/>
              </a:ext>
            </a:extLst>
          </p:cNvPr>
          <p:cNvSpPr txBox="1"/>
          <p:nvPr/>
        </p:nvSpPr>
        <p:spPr>
          <a:xfrm>
            <a:off x="5533202" y="4057855"/>
            <a:ext cx="1115248" cy="182101"/>
          </a:xfrm>
          <a:prstGeom prst="rect">
            <a:avLst/>
          </a:prstGeom>
        </p:spPr>
        <p:txBody>
          <a:bodyPr vert="horz" wrap="square" lIns="0" tIns="12700" rIns="0" bIns="0" rtlCol="0">
            <a:spAutoFit/>
          </a:bodyPr>
          <a:lstStyle/>
          <a:p>
            <a:pPr marL="12700">
              <a:lnSpc>
                <a:spcPct val="100000"/>
              </a:lnSpc>
              <a:spcBef>
                <a:spcPts val="100"/>
              </a:spcBef>
            </a:pPr>
            <a:r>
              <a:rPr lang="en-GB" sz="1100" b="1" spc="-50">
                <a:solidFill>
                  <a:srgbClr val="3C3C3B"/>
                </a:solidFill>
                <a:latin typeface="Trebuchet MS"/>
                <a:cs typeface="Trebuchet MS"/>
              </a:rPr>
              <a:t>Potential</a:t>
            </a:r>
            <a:endParaRPr sz="1100">
              <a:latin typeface="Trebuchet MS"/>
              <a:cs typeface="Trebuchet MS"/>
            </a:endParaRPr>
          </a:p>
        </p:txBody>
      </p:sp>
      <p:sp>
        <p:nvSpPr>
          <p:cNvPr id="57" name="object 28">
            <a:extLst>
              <a:ext uri="{FF2B5EF4-FFF2-40B4-BE49-F238E27FC236}">
                <a16:creationId xmlns:a16="http://schemas.microsoft.com/office/drawing/2014/main" id="{79A24BC7-20A4-414E-A3F7-37F164F31C25}"/>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6" action="ppaction://hlinksldjump"/>
              </a:rPr>
              <a:t>Back</a:t>
            </a:r>
            <a:r>
              <a:rPr sz="1200" b="1" u="sng" spc="-60">
                <a:solidFill>
                  <a:srgbClr val="0073B1"/>
                </a:solidFill>
                <a:uFill>
                  <a:solidFill>
                    <a:srgbClr val="0073B1"/>
                  </a:solidFill>
                </a:uFill>
                <a:latin typeface="Calibri"/>
                <a:cs typeface="Calibri"/>
                <a:hlinkClick r:id="rId6" action="ppaction://hlinksldjump"/>
              </a:rPr>
              <a:t> </a:t>
            </a:r>
            <a:r>
              <a:rPr sz="1200" b="1" u="sng" spc="5">
                <a:solidFill>
                  <a:srgbClr val="0073B1"/>
                </a:solidFill>
                <a:uFill>
                  <a:solidFill>
                    <a:srgbClr val="0073B1"/>
                  </a:solidFill>
                </a:uFill>
                <a:latin typeface="Calibri"/>
                <a:cs typeface="Calibri"/>
                <a:hlinkClick r:id="rId6" action="ppaction://hlinksldjump"/>
              </a:rPr>
              <a:t>to</a:t>
            </a:r>
            <a:r>
              <a:rPr sz="1200" b="1" u="sng" spc="-55">
                <a:solidFill>
                  <a:srgbClr val="0073B1"/>
                </a:solidFill>
                <a:uFill>
                  <a:solidFill>
                    <a:srgbClr val="0073B1"/>
                  </a:solidFill>
                </a:uFill>
                <a:latin typeface="Calibri"/>
                <a:cs typeface="Calibri"/>
                <a:hlinkClick r:id="rId6" action="ppaction://hlinksldjump"/>
              </a:rPr>
              <a:t> </a:t>
            </a:r>
            <a:r>
              <a:rPr sz="1200" b="1" u="sng" spc="20">
                <a:solidFill>
                  <a:srgbClr val="0073B1"/>
                </a:solidFill>
                <a:uFill>
                  <a:solidFill>
                    <a:srgbClr val="0073B1"/>
                  </a:solidFill>
                </a:uFill>
                <a:latin typeface="Calibri"/>
                <a:cs typeface="Calibri"/>
                <a:hlinkClick r:id="rId6" action="ppaction://hlinksldjump"/>
              </a:rPr>
              <a:t>index</a:t>
            </a:r>
            <a:r>
              <a:rPr sz="1200" b="1" u="sng" spc="-55">
                <a:solidFill>
                  <a:srgbClr val="0073B1"/>
                </a:solidFill>
                <a:uFill>
                  <a:solidFill>
                    <a:srgbClr val="0073B1"/>
                  </a:solidFill>
                </a:uFill>
                <a:latin typeface="Calibri"/>
                <a:cs typeface="Calibri"/>
                <a:hlinkClick r:id="rId6"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extLst>
      <p:ext uri="{BB962C8B-B14F-4D97-AF65-F5344CB8AC3E}">
        <p14:creationId xmlns:p14="http://schemas.microsoft.com/office/powerpoint/2010/main" val="2207640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2301875"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10"/>
              <a:t>R</a:t>
            </a:r>
            <a:r>
              <a:rPr spc="-105"/>
              <a:t>e</a:t>
            </a:r>
            <a:r>
              <a:rPr spc="-155"/>
              <a:t>c</a:t>
            </a:r>
            <a:r>
              <a:rPr spc="-25"/>
              <a:t>ommend</a:t>
            </a:r>
            <a:r>
              <a:rPr spc="-60"/>
              <a:t>a</a:t>
            </a:r>
            <a:r>
              <a:rPr spc="-15"/>
              <a:t>tions</a:t>
            </a:r>
          </a:p>
        </p:txBody>
      </p:sp>
      <p:graphicFrame>
        <p:nvGraphicFramePr>
          <p:cNvPr id="3" name="object 3"/>
          <p:cNvGraphicFramePr>
            <a:graphicFrameLocks noGrp="1"/>
          </p:cNvGraphicFramePr>
          <p:nvPr>
            <p:extLst>
              <p:ext uri="{D42A27DB-BD31-4B8C-83A1-F6EECF244321}">
                <p14:modId xmlns:p14="http://schemas.microsoft.com/office/powerpoint/2010/main" val="3721952998"/>
              </p:ext>
            </p:extLst>
          </p:nvPr>
        </p:nvGraphicFramePr>
        <p:xfrm>
          <a:off x="363174" y="903828"/>
          <a:ext cx="14393542" cy="2136705"/>
        </p:xfrm>
        <a:graphic>
          <a:graphicData uri="http://schemas.openxmlformats.org/drawingml/2006/table">
            <a:tbl>
              <a:tblPr firstRow="1" bandRow="1">
                <a:tableStyleId>{2D5ABB26-0587-4C30-8999-92F81FD0307C}</a:tableStyleId>
              </a:tblPr>
              <a:tblGrid>
                <a:gridCol w="2048510">
                  <a:extLst>
                    <a:ext uri="{9D8B030D-6E8A-4147-A177-3AD203B41FA5}">
                      <a16:colId xmlns:a16="http://schemas.microsoft.com/office/drawing/2014/main" val="20000"/>
                    </a:ext>
                  </a:extLst>
                </a:gridCol>
                <a:gridCol w="1196975">
                  <a:extLst>
                    <a:ext uri="{9D8B030D-6E8A-4147-A177-3AD203B41FA5}">
                      <a16:colId xmlns:a16="http://schemas.microsoft.com/office/drawing/2014/main" val="20001"/>
                    </a:ext>
                  </a:extLst>
                </a:gridCol>
                <a:gridCol w="1514475">
                  <a:extLst>
                    <a:ext uri="{9D8B030D-6E8A-4147-A177-3AD203B41FA5}">
                      <a16:colId xmlns:a16="http://schemas.microsoft.com/office/drawing/2014/main" val="20002"/>
                    </a:ext>
                  </a:extLst>
                </a:gridCol>
                <a:gridCol w="1389380">
                  <a:extLst>
                    <a:ext uri="{9D8B030D-6E8A-4147-A177-3AD203B41FA5}">
                      <a16:colId xmlns:a16="http://schemas.microsoft.com/office/drawing/2014/main" val="20003"/>
                    </a:ext>
                  </a:extLst>
                </a:gridCol>
                <a:gridCol w="1367154">
                  <a:extLst>
                    <a:ext uri="{9D8B030D-6E8A-4147-A177-3AD203B41FA5}">
                      <a16:colId xmlns:a16="http://schemas.microsoft.com/office/drawing/2014/main" val="20004"/>
                    </a:ext>
                  </a:extLst>
                </a:gridCol>
                <a:gridCol w="1312545">
                  <a:extLst>
                    <a:ext uri="{9D8B030D-6E8A-4147-A177-3AD203B41FA5}">
                      <a16:colId xmlns:a16="http://schemas.microsoft.com/office/drawing/2014/main" val="20005"/>
                    </a:ext>
                  </a:extLst>
                </a:gridCol>
                <a:gridCol w="1462404">
                  <a:extLst>
                    <a:ext uri="{9D8B030D-6E8A-4147-A177-3AD203B41FA5}">
                      <a16:colId xmlns:a16="http://schemas.microsoft.com/office/drawing/2014/main" val="20006"/>
                    </a:ext>
                  </a:extLst>
                </a:gridCol>
                <a:gridCol w="1294129">
                  <a:extLst>
                    <a:ext uri="{9D8B030D-6E8A-4147-A177-3AD203B41FA5}">
                      <a16:colId xmlns:a16="http://schemas.microsoft.com/office/drawing/2014/main" val="20007"/>
                    </a:ext>
                  </a:extLst>
                </a:gridCol>
                <a:gridCol w="1440180">
                  <a:extLst>
                    <a:ext uri="{9D8B030D-6E8A-4147-A177-3AD203B41FA5}">
                      <a16:colId xmlns:a16="http://schemas.microsoft.com/office/drawing/2014/main" val="20008"/>
                    </a:ext>
                  </a:extLst>
                </a:gridCol>
                <a:gridCol w="1367790">
                  <a:extLst>
                    <a:ext uri="{9D8B030D-6E8A-4147-A177-3AD203B41FA5}">
                      <a16:colId xmlns:a16="http://schemas.microsoft.com/office/drawing/2014/main" val="20009"/>
                    </a:ext>
                  </a:extLst>
                </a:gridCol>
              </a:tblGrid>
              <a:tr h="212175">
                <a:tc>
                  <a:txBody>
                    <a:bodyPr/>
                    <a:lstStyle/>
                    <a:p>
                      <a:pPr>
                        <a:lnSpc>
                          <a:spcPct val="100000"/>
                        </a:lnSpc>
                        <a:tabLst>
                          <a:tab pos="719455"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39370">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marL="209550">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62865">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40640">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40640">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95250">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73025">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extLst>
                  <a:ext uri="{0D108BD9-81ED-4DB2-BD59-A6C34878D82A}">
                    <a16:rowId xmlns:a16="http://schemas.microsoft.com/office/drawing/2014/main" val="10001"/>
                  </a:ext>
                </a:extLst>
              </a:tr>
              <a:tr h="262474">
                <a:tc>
                  <a:txBody>
                    <a:bodyPr/>
                    <a:lstStyle/>
                    <a:p>
                      <a:pPr marL="719455">
                        <a:lnSpc>
                          <a:spcPct val="100000"/>
                        </a:lnSpc>
                        <a:spcBef>
                          <a:spcPts val="590"/>
                        </a:spcBef>
                      </a:pPr>
                      <a:r>
                        <a:rPr sz="1100" u="sng" spc="15">
                          <a:solidFill>
                            <a:srgbClr val="3C3C3B"/>
                          </a:solidFill>
                          <a:uFill>
                            <a:solidFill>
                              <a:srgbClr val="3C3C3B"/>
                            </a:solidFill>
                          </a:uFill>
                          <a:latin typeface="Calibri"/>
                          <a:cs typeface="Calibri"/>
                        </a:rPr>
                        <a:t>Personalised</a:t>
                      </a:r>
                      <a:r>
                        <a:rPr sz="1100" u="sng" spc="-55">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a:t>
                      </a:r>
                      <a:endParaRPr sz="1100">
                        <a:latin typeface="Calibri"/>
                        <a:cs typeface="Calibri"/>
                      </a:endParaRPr>
                    </a:p>
                  </a:txBody>
                  <a:tcPr marL="0" marR="0" marT="74930" marB="0"/>
                </a:tc>
                <a:tc>
                  <a:txBody>
                    <a:bodyPr/>
                    <a:lstStyle/>
                    <a:p>
                      <a:pPr marL="39370">
                        <a:lnSpc>
                          <a:spcPct val="100000"/>
                        </a:lnSpc>
                        <a:spcBef>
                          <a:spcPts val="595"/>
                        </a:spcBef>
                      </a:pPr>
                      <a:r>
                        <a:rPr sz="1100">
                          <a:solidFill>
                            <a:srgbClr val="3C3C3B"/>
                          </a:solidFill>
                          <a:latin typeface="Calibri"/>
                          <a:cs typeface="Calibri"/>
                        </a:rPr>
                        <a:t>Simple</a:t>
                      </a:r>
                      <a:r>
                        <a:rPr sz="1100" spc="-30">
                          <a:solidFill>
                            <a:srgbClr val="3C3C3B"/>
                          </a:solidFill>
                          <a:latin typeface="Calibri"/>
                          <a:cs typeface="Calibri"/>
                        </a:rPr>
                        <a:t> </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usually</a:t>
                      </a:r>
                      <a:endParaRPr sz="1100">
                        <a:latin typeface="Calibri"/>
                        <a:cs typeface="Calibri"/>
                      </a:endParaRPr>
                    </a:p>
                  </a:txBody>
                  <a:tcPr marL="0" marR="0" marT="75565" marB="0"/>
                </a:tc>
                <a:tc>
                  <a:txBody>
                    <a:bodyPr/>
                    <a:lstStyle/>
                    <a:p>
                      <a:pPr marL="209550">
                        <a:lnSpc>
                          <a:spcPct val="100000"/>
                        </a:lnSpc>
                        <a:spcBef>
                          <a:spcPts val="590"/>
                        </a:spcBef>
                      </a:pPr>
                      <a:r>
                        <a:rPr sz="1100">
                          <a:solidFill>
                            <a:srgbClr val="3C3C3B"/>
                          </a:solidFill>
                          <a:latin typeface="Calibri"/>
                          <a:cs typeface="Calibri"/>
                        </a:rPr>
                        <a:t>Simple</a:t>
                      </a:r>
                      <a:r>
                        <a:rPr sz="1100" spc="-30">
                          <a:solidFill>
                            <a:srgbClr val="3C3C3B"/>
                          </a:solidFill>
                          <a:latin typeface="Calibri"/>
                          <a:cs typeface="Calibri"/>
                        </a:rPr>
                        <a:t> </a:t>
                      </a:r>
                      <a:r>
                        <a:rPr sz="1100">
                          <a:solidFill>
                            <a:srgbClr val="3C3C3B"/>
                          </a:solidFill>
                          <a:latin typeface="Calibri"/>
                          <a:cs typeface="Calibri"/>
                        </a:rPr>
                        <a:t>–</a:t>
                      </a:r>
                      <a:r>
                        <a:rPr sz="1100" spc="-30">
                          <a:solidFill>
                            <a:srgbClr val="3C3C3B"/>
                          </a:solidFill>
                          <a:latin typeface="Calibri"/>
                          <a:cs typeface="Calibri"/>
                        </a:rPr>
                        <a:t> </a:t>
                      </a:r>
                      <a:r>
                        <a:rPr sz="1100" spc="-20">
                          <a:solidFill>
                            <a:srgbClr val="3C3C3B"/>
                          </a:solidFill>
                          <a:latin typeface="Calibri"/>
                          <a:cs typeface="Calibri"/>
                        </a:rPr>
                        <a:t>t</a:t>
                      </a:r>
                      <a:r>
                        <a:rPr sz="1100">
                          <a:solidFill>
                            <a:srgbClr val="3C3C3B"/>
                          </a:solidFill>
                          <a:latin typeface="Calibri"/>
                          <a:cs typeface="Calibri"/>
                        </a:rPr>
                        <a:t>op</a:t>
                      </a:r>
                      <a:r>
                        <a:rPr sz="1100" spc="-30">
                          <a:solidFill>
                            <a:srgbClr val="3C3C3B"/>
                          </a:solidFill>
                          <a:latin typeface="Calibri"/>
                          <a:cs typeface="Calibri"/>
                        </a:rPr>
                        <a:t> r</a:t>
                      </a:r>
                      <a:r>
                        <a:rPr sz="1100" spc="-20">
                          <a:solidFill>
                            <a:srgbClr val="3C3C3B"/>
                          </a:solidFill>
                          <a:latin typeface="Calibri"/>
                          <a:cs typeface="Calibri"/>
                        </a:rPr>
                        <a:t>at</a:t>
                      </a:r>
                      <a:r>
                        <a:rPr sz="1100">
                          <a:solidFill>
                            <a:srgbClr val="3C3C3B"/>
                          </a:solidFill>
                          <a:latin typeface="Calibri"/>
                          <a:cs typeface="Calibri"/>
                        </a:rPr>
                        <a:t>ed,</a:t>
                      </a:r>
                      <a:endParaRPr sz="1100">
                        <a:latin typeface="Calibri"/>
                        <a:cs typeface="Calibri"/>
                      </a:endParaRPr>
                    </a:p>
                  </a:txBody>
                  <a:tcPr marL="0" marR="0" marT="74930" marB="0"/>
                </a:tc>
                <a:tc>
                  <a:txBody>
                    <a:bodyPr/>
                    <a:lstStyle/>
                    <a:p>
                      <a:pPr marL="62865">
                        <a:lnSpc>
                          <a:spcPct val="100000"/>
                        </a:lnSpc>
                        <a:spcBef>
                          <a:spcPts val="595"/>
                        </a:spcBef>
                      </a:pPr>
                      <a:r>
                        <a:rPr sz="1100" spc="-30">
                          <a:solidFill>
                            <a:srgbClr val="3C3C3B"/>
                          </a:solidFill>
                          <a:latin typeface="Calibri"/>
                          <a:cs typeface="Calibri"/>
                        </a:rPr>
                        <a:t>P</a:t>
                      </a:r>
                      <a:r>
                        <a:rPr sz="1100">
                          <a:solidFill>
                            <a:srgbClr val="3C3C3B"/>
                          </a:solidFill>
                          <a:latin typeface="Calibri"/>
                          <a:cs typeface="Calibri"/>
                        </a:rPr>
                        <a:t>e</a:t>
                      </a:r>
                      <a:r>
                        <a:rPr sz="1100" spc="-5">
                          <a:solidFill>
                            <a:srgbClr val="3C3C3B"/>
                          </a:solidFill>
                          <a:latin typeface="Calibri"/>
                          <a:cs typeface="Calibri"/>
                        </a:rPr>
                        <a:t>r</a:t>
                      </a:r>
                      <a:r>
                        <a:rPr sz="1100">
                          <a:solidFill>
                            <a:srgbClr val="3C3C3B"/>
                          </a:solidFill>
                          <a:latin typeface="Calibri"/>
                          <a:cs typeface="Calibri"/>
                        </a:rPr>
                        <a:t>sonalised</a:t>
                      </a:r>
                      <a:r>
                        <a:rPr sz="1100" spc="-30">
                          <a:solidFill>
                            <a:srgbClr val="3C3C3B"/>
                          </a:solidFill>
                          <a:latin typeface="Calibri"/>
                          <a:cs typeface="Calibri"/>
                        </a:rPr>
                        <a:t> </a:t>
                      </a:r>
                      <a:r>
                        <a:rPr sz="1100">
                          <a:solidFill>
                            <a:srgbClr val="3C3C3B"/>
                          </a:solidFill>
                          <a:latin typeface="Calibri"/>
                          <a:cs typeface="Calibri"/>
                        </a:rPr>
                        <a:t>–</a:t>
                      </a:r>
                      <a:r>
                        <a:rPr sz="1100" spc="-30">
                          <a:solidFill>
                            <a:srgbClr val="3C3C3B"/>
                          </a:solidFill>
                          <a:latin typeface="Calibri"/>
                          <a:cs typeface="Calibri"/>
                        </a:rPr>
                        <a:t> </a:t>
                      </a:r>
                      <a:r>
                        <a:rPr sz="1100" spc="-5">
                          <a:solidFill>
                            <a:srgbClr val="3C3C3B"/>
                          </a:solidFill>
                          <a:latin typeface="Calibri"/>
                          <a:cs typeface="Calibri"/>
                        </a:rPr>
                        <a:t>y</a:t>
                      </a:r>
                      <a:r>
                        <a:rPr sz="1100">
                          <a:solidFill>
                            <a:srgbClr val="3C3C3B"/>
                          </a:solidFill>
                          <a:latin typeface="Calibri"/>
                          <a:cs typeface="Calibri"/>
                        </a:rPr>
                        <a:t>ou</a:t>
                      </a:r>
                      <a:endParaRPr sz="1100">
                        <a:latin typeface="Calibri"/>
                        <a:cs typeface="Calibri"/>
                      </a:endParaRPr>
                    </a:p>
                  </a:txBody>
                  <a:tcPr marL="0" marR="0" marT="75565" marB="0"/>
                </a:tc>
                <a:tc>
                  <a:txBody>
                    <a:bodyPr/>
                    <a:lstStyle/>
                    <a:p>
                      <a:pPr marL="40640">
                        <a:lnSpc>
                          <a:spcPct val="100000"/>
                        </a:lnSpc>
                        <a:spcBef>
                          <a:spcPts val="595"/>
                        </a:spcBef>
                      </a:pPr>
                      <a:r>
                        <a:rPr sz="1100" spc="15">
                          <a:solidFill>
                            <a:srgbClr val="3C3C3B"/>
                          </a:solidFill>
                          <a:latin typeface="Calibri"/>
                          <a:cs typeface="Calibri"/>
                        </a:rPr>
                        <a:t>Personalised</a:t>
                      </a:r>
                      <a:r>
                        <a:rPr sz="1100" spc="-45">
                          <a:solidFill>
                            <a:srgbClr val="3C3C3B"/>
                          </a:solidFill>
                          <a:latin typeface="Calibri"/>
                          <a:cs typeface="Calibri"/>
                        </a:rPr>
                        <a:t> </a:t>
                      </a:r>
                      <a:r>
                        <a:rPr sz="1100" spc="5">
                          <a:solidFill>
                            <a:srgbClr val="3C3C3B"/>
                          </a:solidFill>
                          <a:latin typeface="Calibri"/>
                          <a:cs typeface="Calibri"/>
                        </a:rPr>
                        <a:t>-</a:t>
                      </a:r>
                      <a:r>
                        <a:rPr sz="1100" spc="-45">
                          <a:solidFill>
                            <a:srgbClr val="3C3C3B"/>
                          </a:solidFill>
                          <a:latin typeface="Calibri"/>
                          <a:cs typeface="Calibri"/>
                        </a:rPr>
                        <a:t> </a:t>
                      </a:r>
                      <a:r>
                        <a:rPr sz="1100" spc="15">
                          <a:solidFill>
                            <a:srgbClr val="3C3C3B"/>
                          </a:solidFill>
                          <a:latin typeface="Calibri"/>
                          <a:cs typeface="Calibri"/>
                        </a:rPr>
                        <a:t>you</a:t>
                      </a:r>
                      <a:endParaRPr sz="1100">
                        <a:latin typeface="Calibri"/>
                        <a:cs typeface="Calibri"/>
                      </a:endParaRPr>
                    </a:p>
                  </a:txBody>
                  <a:tcPr marL="0" marR="0" marT="75565" marB="0"/>
                </a:tc>
                <a:tc>
                  <a:txBody>
                    <a:bodyPr/>
                    <a:lstStyle/>
                    <a:p>
                      <a:pPr marL="40640">
                        <a:lnSpc>
                          <a:spcPct val="100000"/>
                        </a:lnSpc>
                        <a:spcBef>
                          <a:spcPts val="595"/>
                        </a:spcBef>
                      </a:pPr>
                      <a:r>
                        <a:rPr sz="1100" spc="5">
                          <a:solidFill>
                            <a:srgbClr val="3C3C3B"/>
                          </a:solidFill>
                          <a:latin typeface="Calibri"/>
                          <a:cs typeface="Calibri"/>
                        </a:rPr>
                        <a:t>Featured,</a:t>
                      </a:r>
                      <a:r>
                        <a:rPr sz="1100" spc="-60">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txBody>
                  <a:tcPr marL="0" marR="0" marT="75565" marB="0"/>
                </a:tc>
                <a:tc>
                  <a:txBody>
                    <a:bodyPr/>
                    <a:lstStyle/>
                    <a:p>
                      <a:pPr marL="95250">
                        <a:lnSpc>
                          <a:spcPct val="100000"/>
                        </a:lnSpc>
                        <a:spcBef>
                          <a:spcPts val="595"/>
                        </a:spcBef>
                      </a:pPr>
                      <a:r>
                        <a:rPr sz="1100">
                          <a:solidFill>
                            <a:srgbClr val="3C3C3B"/>
                          </a:solidFill>
                          <a:latin typeface="Calibri"/>
                          <a:cs typeface="Calibri"/>
                        </a:rPr>
                        <a:t>Simple</a:t>
                      </a:r>
                      <a:r>
                        <a:rPr sz="1100" spc="-30">
                          <a:solidFill>
                            <a:srgbClr val="3C3C3B"/>
                          </a:solidFill>
                          <a:latin typeface="Calibri"/>
                          <a:cs typeface="Calibri"/>
                        </a:rPr>
                        <a:t> </a:t>
                      </a:r>
                      <a:r>
                        <a:rPr sz="1100">
                          <a:solidFill>
                            <a:srgbClr val="3C3C3B"/>
                          </a:solidFill>
                          <a:latin typeface="Calibri"/>
                          <a:cs typeface="Calibri"/>
                        </a:rPr>
                        <a:t>–</a:t>
                      </a:r>
                      <a:r>
                        <a:rPr sz="1100" spc="-30">
                          <a:solidFill>
                            <a:srgbClr val="3C3C3B"/>
                          </a:solidFill>
                          <a:latin typeface="Calibri"/>
                          <a:cs typeface="Calibri"/>
                        </a:rPr>
                        <a:t> </a:t>
                      </a:r>
                      <a:r>
                        <a:rPr sz="1100" spc="-15">
                          <a:solidFill>
                            <a:srgbClr val="3C3C3B"/>
                          </a:solidFill>
                          <a:latin typeface="Calibri"/>
                          <a:cs typeface="Calibri"/>
                        </a:rPr>
                        <a:t>f</a:t>
                      </a:r>
                      <a:r>
                        <a:rPr sz="1100" spc="-20">
                          <a:solidFill>
                            <a:srgbClr val="3C3C3B"/>
                          </a:solidFill>
                          <a:latin typeface="Calibri"/>
                          <a:cs typeface="Calibri"/>
                        </a:rPr>
                        <a:t>ea</a:t>
                      </a:r>
                      <a:r>
                        <a:rPr sz="1100">
                          <a:solidFill>
                            <a:srgbClr val="3C3C3B"/>
                          </a:solidFill>
                          <a:latin typeface="Calibri"/>
                          <a:cs typeface="Calibri"/>
                        </a:rPr>
                        <a:t>tu</a:t>
                      </a:r>
                      <a:r>
                        <a:rPr sz="1100" spc="-15">
                          <a:solidFill>
                            <a:srgbClr val="3C3C3B"/>
                          </a:solidFill>
                          <a:latin typeface="Calibri"/>
                          <a:cs typeface="Calibri"/>
                        </a:rPr>
                        <a:t>r</a:t>
                      </a:r>
                      <a:r>
                        <a:rPr sz="1100">
                          <a:solidFill>
                            <a:srgbClr val="3C3C3B"/>
                          </a:solidFill>
                          <a:latin typeface="Calibri"/>
                          <a:cs typeface="Calibri"/>
                        </a:rPr>
                        <a:t>ed</a:t>
                      </a:r>
                      <a:endParaRPr sz="1100">
                        <a:latin typeface="Calibri"/>
                        <a:cs typeface="Calibri"/>
                      </a:endParaRPr>
                    </a:p>
                  </a:txBody>
                  <a:tcPr marL="0" marR="0" marT="75565" marB="0"/>
                </a:tc>
                <a:tc>
                  <a:txBody>
                    <a:bodyPr/>
                    <a:lstStyle/>
                    <a:p>
                      <a:pPr>
                        <a:lnSpc>
                          <a:spcPct val="100000"/>
                        </a:lnSpc>
                        <a:spcBef>
                          <a:spcPts val="595"/>
                        </a:spcBef>
                      </a:pPr>
                      <a:r>
                        <a:rPr sz="1100">
                          <a:solidFill>
                            <a:srgbClr val="3C3C3B"/>
                          </a:solidFill>
                          <a:latin typeface="Calibri"/>
                          <a:cs typeface="Calibri"/>
                        </a:rPr>
                        <a:t>Simple</a:t>
                      </a:r>
                      <a:r>
                        <a:rPr sz="1100" spc="-30">
                          <a:solidFill>
                            <a:srgbClr val="3C3C3B"/>
                          </a:solidFill>
                          <a:latin typeface="Calibri"/>
                          <a:cs typeface="Calibri"/>
                        </a:rPr>
                        <a:t> </a:t>
                      </a:r>
                      <a:r>
                        <a:rPr sz="1100">
                          <a:solidFill>
                            <a:srgbClr val="3C3C3B"/>
                          </a:solidFill>
                          <a:latin typeface="Calibri"/>
                          <a:cs typeface="Calibri"/>
                        </a:rPr>
                        <a:t>–</a:t>
                      </a:r>
                      <a:r>
                        <a:rPr sz="1100" spc="-30">
                          <a:solidFill>
                            <a:srgbClr val="3C3C3B"/>
                          </a:solidFill>
                          <a:latin typeface="Calibri"/>
                          <a:cs typeface="Calibri"/>
                        </a:rPr>
                        <a:t> </a:t>
                      </a:r>
                      <a:r>
                        <a:rPr sz="1100" spc="-15">
                          <a:solidFill>
                            <a:srgbClr val="3C3C3B"/>
                          </a:solidFill>
                          <a:latin typeface="Calibri"/>
                          <a:cs typeface="Calibri"/>
                        </a:rPr>
                        <a:t>f</a:t>
                      </a:r>
                      <a:r>
                        <a:rPr sz="1100" spc="-20">
                          <a:solidFill>
                            <a:srgbClr val="3C3C3B"/>
                          </a:solidFill>
                          <a:latin typeface="Calibri"/>
                          <a:cs typeface="Calibri"/>
                        </a:rPr>
                        <a:t>ea</a:t>
                      </a:r>
                      <a:r>
                        <a:rPr sz="1100">
                          <a:solidFill>
                            <a:srgbClr val="3C3C3B"/>
                          </a:solidFill>
                          <a:latin typeface="Calibri"/>
                          <a:cs typeface="Calibri"/>
                        </a:rPr>
                        <a:t>tu</a:t>
                      </a:r>
                      <a:r>
                        <a:rPr sz="1100" spc="-15">
                          <a:solidFill>
                            <a:srgbClr val="3C3C3B"/>
                          </a:solidFill>
                          <a:latin typeface="Calibri"/>
                          <a:cs typeface="Calibri"/>
                        </a:rPr>
                        <a:t>r</a:t>
                      </a:r>
                      <a:r>
                        <a:rPr sz="1100">
                          <a:solidFill>
                            <a:srgbClr val="3C3C3B"/>
                          </a:solidFill>
                          <a:latin typeface="Calibri"/>
                          <a:cs typeface="Calibri"/>
                        </a:rPr>
                        <a:t>ed</a:t>
                      </a:r>
                      <a:endParaRPr sz="1100">
                        <a:latin typeface="Calibri"/>
                        <a:cs typeface="Calibri"/>
                      </a:endParaRPr>
                    </a:p>
                  </a:txBody>
                  <a:tcPr marL="0" marR="0" marT="75565" marB="0"/>
                </a:tc>
                <a:tc>
                  <a:txBody>
                    <a:bodyPr/>
                    <a:lstStyle/>
                    <a:p>
                      <a:pPr marL="73025">
                        <a:lnSpc>
                          <a:spcPct val="100000"/>
                        </a:lnSpc>
                        <a:spcBef>
                          <a:spcPts val="600"/>
                        </a:spcBef>
                      </a:pPr>
                      <a:r>
                        <a:rPr sz="1100">
                          <a:solidFill>
                            <a:srgbClr val="3C3C3B"/>
                          </a:solidFill>
                          <a:latin typeface="Calibri"/>
                          <a:cs typeface="Calibri"/>
                        </a:rPr>
                        <a:t>SImple</a:t>
                      </a:r>
                      <a:r>
                        <a:rPr sz="1100" spc="-30">
                          <a:solidFill>
                            <a:srgbClr val="3C3C3B"/>
                          </a:solidFill>
                          <a:latin typeface="Calibri"/>
                          <a:cs typeface="Calibri"/>
                        </a:rPr>
                        <a:t> </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N</a:t>
                      </a:r>
                      <a:r>
                        <a:rPr sz="1100" spc="5">
                          <a:solidFill>
                            <a:srgbClr val="3C3C3B"/>
                          </a:solidFill>
                          <a:latin typeface="Calibri"/>
                          <a:cs typeface="Calibri"/>
                        </a:rPr>
                        <a:t>e</a:t>
                      </a:r>
                      <a:r>
                        <a:rPr sz="1100" spc="-10">
                          <a:solidFill>
                            <a:srgbClr val="3C3C3B"/>
                          </a:solidFill>
                          <a:latin typeface="Calibri"/>
                          <a:cs typeface="Calibri"/>
                        </a:rPr>
                        <a:t>w</a:t>
                      </a:r>
                      <a:r>
                        <a:rPr sz="1100">
                          <a:solidFill>
                            <a:srgbClr val="3C3C3B"/>
                          </a:solidFill>
                          <a:latin typeface="Calibri"/>
                          <a:cs typeface="Calibri"/>
                        </a:rPr>
                        <a:t>/</a:t>
                      </a:r>
                      <a:endParaRPr sz="1100">
                        <a:latin typeface="Calibri"/>
                        <a:cs typeface="Calibri"/>
                      </a:endParaRPr>
                    </a:p>
                  </a:txBody>
                  <a:tcPr marL="0" marR="0" marT="76200" marB="0"/>
                </a:tc>
                <a:tc>
                  <a:txBody>
                    <a:bodyPr/>
                    <a:lstStyle/>
                    <a:p>
                      <a:pPr>
                        <a:lnSpc>
                          <a:spcPct val="100000"/>
                        </a:lnSpc>
                        <a:spcBef>
                          <a:spcPts val="590"/>
                        </a:spcBef>
                      </a:pPr>
                      <a:r>
                        <a:rPr sz="1100" u="sng" spc="10">
                          <a:solidFill>
                            <a:srgbClr val="3C3C3B"/>
                          </a:solidFill>
                          <a:uFill>
                            <a:solidFill>
                              <a:srgbClr val="3C3C3B"/>
                            </a:solidFill>
                          </a:uFill>
                          <a:latin typeface="Calibri"/>
                          <a:cs typeface="Calibri"/>
                        </a:rPr>
                        <a:t>Ideas,</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inspiration</a:t>
                      </a:r>
                      <a:r>
                        <a:rPr sz="1100" spc="10">
                          <a:solidFill>
                            <a:srgbClr val="3C3C3B"/>
                          </a:solidFill>
                          <a:latin typeface="Calibri"/>
                          <a:cs typeface="Calibri"/>
                        </a:rPr>
                        <a:t>,</a:t>
                      </a:r>
                      <a:endParaRPr sz="1100">
                        <a:latin typeface="Calibri"/>
                        <a:cs typeface="Calibri"/>
                      </a:endParaRPr>
                    </a:p>
                  </a:txBody>
                  <a:tcPr marL="0" marR="0" marT="74930" marB="0"/>
                </a:tc>
                <a:extLst>
                  <a:ext uri="{0D108BD9-81ED-4DB2-BD59-A6C34878D82A}">
                    <a16:rowId xmlns:a16="http://schemas.microsoft.com/office/drawing/2014/main" val="10002"/>
                  </a:ext>
                </a:extLst>
              </a:tr>
              <a:tr h="177838">
                <a:tc>
                  <a:txBody>
                    <a:bodyPr/>
                    <a:lstStyle/>
                    <a:p>
                      <a:pPr marL="719455">
                        <a:lnSpc>
                          <a:spcPts val="1245"/>
                        </a:lnSpc>
                      </a:pPr>
                      <a:r>
                        <a:rPr sz="1100" spc="10">
                          <a:solidFill>
                            <a:srgbClr val="3C3C3B"/>
                          </a:solidFill>
                          <a:latin typeface="Calibri"/>
                          <a:cs typeface="Calibri"/>
                        </a:rPr>
                        <a:t>customers</a:t>
                      </a:r>
                      <a:r>
                        <a:rPr sz="1100" spc="-45">
                          <a:solidFill>
                            <a:srgbClr val="3C3C3B"/>
                          </a:solidFill>
                          <a:latin typeface="Calibri"/>
                          <a:cs typeface="Calibri"/>
                        </a:rPr>
                        <a:t> </a:t>
                      </a:r>
                      <a:r>
                        <a:rPr sz="1100" spc="15">
                          <a:solidFill>
                            <a:srgbClr val="3C3C3B"/>
                          </a:solidFill>
                          <a:latin typeface="Calibri"/>
                          <a:cs typeface="Calibri"/>
                        </a:rPr>
                        <a:t>like</a:t>
                      </a:r>
                      <a:r>
                        <a:rPr sz="1100" spc="-45">
                          <a:solidFill>
                            <a:srgbClr val="3C3C3B"/>
                          </a:solidFill>
                          <a:latin typeface="Calibri"/>
                          <a:cs typeface="Calibri"/>
                        </a:rPr>
                        <a:t> </a:t>
                      </a:r>
                      <a:r>
                        <a:rPr sz="1100" spc="10">
                          <a:solidFill>
                            <a:srgbClr val="3C3C3B"/>
                          </a:solidFill>
                          <a:latin typeface="Calibri"/>
                          <a:cs typeface="Calibri"/>
                        </a:rPr>
                        <a:t>you,</a:t>
                      </a:r>
                      <a:endParaRPr sz="1100">
                        <a:latin typeface="Calibri"/>
                        <a:cs typeface="Calibri"/>
                      </a:endParaRPr>
                    </a:p>
                  </a:txBody>
                  <a:tcPr marL="0" marR="0" marT="0" marB="0"/>
                </a:tc>
                <a:tc>
                  <a:txBody>
                    <a:bodyPr/>
                    <a:lstStyle/>
                    <a:p>
                      <a:pPr marL="39370">
                        <a:lnSpc>
                          <a:spcPts val="1250"/>
                        </a:lnSpc>
                      </a:pPr>
                      <a:r>
                        <a:rPr sz="1100" spc="20">
                          <a:solidFill>
                            <a:srgbClr val="3C3C3B"/>
                          </a:solidFill>
                          <a:latin typeface="Calibri"/>
                          <a:cs typeface="Calibri"/>
                        </a:rPr>
                        <a:t>bought</a:t>
                      </a:r>
                      <a:r>
                        <a:rPr sz="1100" spc="-65">
                          <a:solidFill>
                            <a:srgbClr val="3C3C3B"/>
                          </a:solidFill>
                          <a:latin typeface="Calibri"/>
                          <a:cs typeface="Calibri"/>
                        </a:rPr>
                        <a:t> </a:t>
                      </a:r>
                      <a:r>
                        <a:rPr sz="1100">
                          <a:solidFill>
                            <a:srgbClr val="3C3C3B"/>
                          </a:solidFill>
                          <a:latin typeface="Calibri"/>
                          <a:cs typeface="Calibri"/>
                        </a:rPr>
                        <a:t>next,</a:t>
                      </a:r>
                      <a:endParaRPr sz="1100">
                        <a:latin typeface="Calibri"/>
                        <a:cs typeface="Calibri"/>
                      </a:endParaRPr>
                    </a:p>
                  </a:txBody>
                  <a:tcPr marL="0" marR="0" marT="0" marB="0"/>
                </a:tc>
                <a:tc>
                  <a:txBody>
                    <a:bodyPr/>
                    <a:lstStyle/>
                    <a:p>
                      <a:pPr marL="209550">
                        <a:lnSpc>
                          <a:spcPts val="1245"/>
                        </a:lnSpc>
                      </a:pPr>
                      <a:r>
                        <a:rPr sz="1100" u="sng" spc="5">
                          <a:solidFill>
                            <a:srgbClr val="3C3C3B"/>
                          </a:solidFill>
                          <a:uFill>
                            <a:solidFill>
                              <a:srgbClr val="3C3C3B"/>
                            </a:solidFill>
                          </a:uFill>
                          <a:latin typeface="Calibri"/>
                          <a:cs typeface="Calibri"/>
                        </a:rPr>
                        <a:t>discover,</a:t>
                      </a:r>
                      <a:r>
                        <a:rPr sz="1100" u="sng" spc="-6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future</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62865">
                        <a:lnSpc>
                          <a:spcPts val="1250"/>
                        </a:lnSpc>
                      </a:pPr>
                      <a:r>
                        <a:rPr sz="1100" spc="20">
                          <a:solidFill>
                            <a:srgbClr val="3C3C3B"/>
                          </a:solidFill>
                          <a:latin typeface="Calibri"/>
                          <a:cs typeface="Calibri"/>
                        </a:rPr>
                        <a:t>might</a:t>
                      </a:r>
                      <a:r>
                        <a:rPr sz="1100" spc="-55">
                          <a:solidFill>
                            <a:srgbClr val="3C3C3B"/>
                          </a:solidFill>
                          <a:latin typeface="Calibri"/>
                          <a:cs typeface="Calibri"/>
                        </a:rPr>
                        <a:t> </a:t>
                      </a:r>
                      <a:r>
                        <a:rPr sz="1100" spc="25">
                          <a:solidFill>
                            <a:srgbClr val="3C3C3B"/>
                          </a:solidFill>
                          <a:latin typeface="Calibri"/>
                          <a:cs typeface="Calibri"/>
                        </a:rPr>
                        <a:t>also</a:t>
                      </a:r>
                      <a:r>
                        <a:rPr sz="1100" spc="-50">
                          <a:solidFill>
                            <a:srgbClr val="3C3C3B"/>
                          </a:solidFill>
                          <a:latin typeface="Calibri"/>
                          <a:cs typeface="Calibri"/>
                        </a:rPr>
                        <a:t> </a:t>
                      </a:r>
                      <a:r>
                        <a:rPr sz="1100" spc="10">
                          <a:solidFill>
                            <a:srgbClr val="3C3C3B"/>
                          </a:solidFill>
                          <a:latin typeface="Calibri"/>
                          <a:cs typeface="Calibri"/>
                        </a:rPr>
                        <a:t>like;</a:t>
                      </a:r>
                      <a:endParaRPr sz="1100">
                        <a:latin typeface="Calibri"/>
                        <a:cs typeface="Calibri"/>
                      </a:endParaRPr>
                    </a:p>
                  </a:txBody>
                  <a:tcPr marL="0" marR="0" marT="0" marB="0"/>
                </a:tc>
                <a:tc>
                  <a:txBody>
                    <a:bodyPr/>
                    <a:lstStyle/>
                    <a:p>
                      <a:pPr marL="40640">
                        <a:lnSpc>
                          <a:spcPts val="1250"/>
                        </a:lnSpc>
                      </a:pPr>
                      <a:r>
                        <a:rPr sz="1100" spc="20">
                          <a:solidFill>
                            <a:srgbClr val="3C3C3B"/>
                          </a:solidFill>
                          <a:latin typeface="Calibri"/>
                          <a:cs typeface="Calibri"/>
                        </a:rPr>
                        <a:t>might</a:t>
                      </a:r>
                      <a:r>
                        <a:rPr sz="1100" spc="-45">
                          <a:solidFill>
                            <a:srgbClr val="3C3C3B"/>
                          </a:solidFill>
                          <a:latin typeface="Calibri"/>
                          <a:cs typeface="Calibri"/>
                        </a:rPr>
                        <a:t> </a:t>
                      </a:r>
                      <a:r>
                        <a:rPr sz="1100" spc="10">
                          <a:solidFill>
                            <a:srgbClr val="3C3C3B"/>
                          </a:solidFill>
                          <a:latin typeface="Calibri"/>
                          <a:cs typeface="Calibri"/>
                        </a:rPr>
                        <a:t>like,</a:t>
                      </a:r>
                      <a:r>
                        <a:rPr sz="1100" spc="-45">
                          <a:solidFill>
                            <a:srgbClr val="3C3C3B"/>
                          </a:solidFill>
                          <a:latin typeface="Calibri"/>
                          <a:cs typeface="Calibri"/>
                        </a:rPr>
                        <a:t> </a:t>
                      </a:r>
                      <a:r>
                        <a:rPr sz="1100" spc="10">
                          <a:solidFill>
                            <a:srgbClr val="3C3C3B"/>
                          </a:solidFill>
                          <a:latin typeface="Calibri"/>
                          <a:cs typeface="Calibri"/>
                        </a:rPr>
                        <a:t>similar,</a:t>
                      </a:r>
                      <a:endParaRPr sz="1100">
                        <a:latin typeface="Calibri"/>
                        <a:cs typeface="Calibri"/>
                      </a:endParaRPr>
                    </a:p>
                  </a:txBody>
                  <a:tcPr marL="0" marR="0" marT="0" marB="0"/>
                </a:tc>
                <a:tc>
                  <a:txBody>
                    <a:bodyPr/>
                    <a:lstStyle/>
                    <a:p>
                      <a:pPr marL="40640">
                        <a:lnSpc>
                          <a:spcPts val="1250"/>
                        </a:lnSpc>
                      </a:pPr>
                      <a:r>
                        <a:rPr sz="1100" spc="10">
                          <a:solidFill>
                            <a:srgbClr val="3C3C3B"/>
                          </a:solidFill>
                          <a:latin typeface="Calibri"/>
                          <a:cs typeface="Calibri"/>
                        </a:rPr>
                        <a:t>inspiration,</a:t>
                      </a:r>
                      <a:r>
                        <a:rPr sz="1100" spc="170">
                          <a:solidFill>
                            <a:srgbClr val="3C3C3B"/>
                          </a:solidFill>
                          <a:latin typeface="Calibri"/>
                          <a:cs typeface="Calibri"/>
                        </a:rPr>
                        <a:t> </a:t>
                      </a:r>
                      <a:r>
                        <a:rPr sz="1100" spc="-10">
                          <a:solidFill>
                            <a:srgbClr val="3C3C3B"/>
                          </a:solidFill>
                          <a:latin typeface="Calibri"/>
                          <a:cs typeface="Calibri"/>
                        </a:rPr>
                        <a:t>BYG</a:t>
                      </a:r>
                      <a:r>
                        <a:rPr sz="1100" spc="-40">
                          <a:solidFill>
                            <a:srgbClr val="3C3C3B"/>
                          </a:solidFill>
                          <a:latin typeface="Calibri"/>
                          <a:cs typeface="Calibri"/>
                        </a:rPr>
                        <a:t> </a:t>
                      </a:r>
                      <a:r>
                        <a:rPr sz="1100" spc="20">
                          <a:solidFill>
                            <a:srgbClr val="3C3C3B"/>
                          </a:solidFill>
                          <a:latin typeface="Calibri"/>
                          <a:cs typeface="Calibri"/>
                        </a:rPr>
                        <a:t>up-</a:t>
                      </a:r>
                      <a:endParaRPr sz="1100">
                        <a:latin typeface="Calibri"/>
                        <a:cs typeface="Calibri"/>
                      </a:endParaRPr>
                    </a:p>
                  </a:txBody>
                  <a:tcPr marL="0" marR="0" marT="0" marB="0"/>
                </a:tc>
                <a:tc>
                  <a:txBody>
                    <a:bodyPr/>
                    <a:lstStyle/>
                    <a:p>
                      <a:pPr marL="95250">
                        <a:lnSpc>
                          <a:spcPts val="1250"/>
                        </a:lnSpc>
                      </a:pPr>
                      <a:r>
                        <a:rPr sz="1100" spc="-5">
                          <a:solidFill>
                            <a:srgbClr val="3C3C3B"/>
                          </a:solidFill>
                          <a:latin typeface="Calibri"/>
                          <a:cs typeface="Calibri"/>
                        </a:rPr>
                        <a:t>offers,</a:t>
                      </a:r>
                      <a:r>
                        <a:rPr sz="1100" spc="-55">
                          <a:solidFill>
                            <a:srgbClr val="3C3C3B"/>
                          </a:solidFill>
                          <a:latin typeface="Calibri"/>
                          <a:cs typeface="Calibri"/>
                        </a:rPr>
                        <a:t> </a:t>
                      </a:r>
                      <a:r>
                        <a:rPr sz="1100" spc="20">
                          <a:solidFill>
                            <a:srgbClr val="3C3C3B"/>
                          </a:solidFill>
                          <a:latin typeface="Calibri"/>
                          <a:cs typeface="Calibri"/>
                        </a:rPr>
                        <a:t>popular</a:t>
                      </a:r>
                      <a:endParaRPr sz="1100">
                        <a:latin typeface="Calibri"/>
                        <a:cs typeface="Calibri"/>
                      </a:endParaRPr>
                    </a:p>
                  </a:txBody>
                  <a:tcPr marL="0" marR="0" marT="0" marB="0"/>
                </a:tc>
                <a:tc>
                  <a:txBody>
                    <a:bodyPr/>
                    <a:lstStyle/>
                    <a:p>
                      <a:pPr>
                        <a:lnSpc>
                          <a:spcPts val="1250"/>
                        </a:lnSpc>
                      </a:pPr>
                      <a:r>
                        <a:rPr sz="1100">
                          <a:solidFill>
                            <a:srgbClr val="3C3C3B"/>
                          </a:solidFill>
                          <a:latin typeface="Calibri"/>
                          <a:cs typeface="Calibri"/>
                        </a:rPr>
                        <a:t>p</a:t>
                      </a:r>
                      <a:r>
                        <a:rPr sz="1100" spc="-15">
                          <a:solidFill>
                            <a:srgbClr val="3C3C3B"/>
                          </a:solidFill>
                          <a:latin typeface="Calibri"/>
                          <a:cs typeface="Calibri"/>
                        </a:rPr>
                        <a:t>r</a:t>
                      </a:r>
                      <a:r>
                        <a:rPr sz="1100">
                          <a:solidFill>
                            <a:srgbClr val="3C3C3B"/>
                          </a:solidFill>
                          <a:latin typeface="Calibri"/>
                          <a:cs typeface="Calibri"/>
                        </a:rPr>
                        <a:t>odu</a:t>
                      </a:r>
                      <a:r>
                        <a:rPr sz="1100" spc="-15">
                          <a:solidFill>
                            <a:srgbClr val="3C3C3B"/>
                          </a:solidFill>
                          <a:latin typeface="Calibri"/>
                          <a:cs typeface="Calibri"/>
                        </a:rPr>
                        <a:t>ct</a:t>
                      </a:r>
                      <a:r>
                        <a:rPr sz="1100">
                          <a:solidFill>
                            <a:srgbClr val="3C3C3B"/>
                          </a:solidFill>
                          <a:latin typeface="Calibri"/>
                          <a:cs typeface="Calibri"/>
                        </a:rPr>
                        <a:t>s/p</a:t>
                      </a:r>
                      <a:r>
                        <a:rPr sz="1100" spc="-15">
                          <a:solidFill>
                            <a:srgbClr val="3C3C3B"/>
                          </a:solidFill>
                          <a:latin typeface="Calibri"/>
                          <a:cs typeface="Calibri"/>
                        </a:rPr>
                        <a:t>r</a:t>
                      </a:r>
                      <a:r>
                        <a:rPr sz="1100">
                          <a:solidFill>
                            <a:srgbClr val="3C3C3B"/>
                          </a:solidFill>
                          <a:latin typeface="Calibri"/>
                          <a:cs typeface="Calibri"/>
                        </a:rPr>
                        <a:t>om</a:t>
                      </a:r>
                      <a:r>
                        <a:rPr sz="1100" spc="-15">
                          <a:solidFill>
                            <a:srgbClr val="3C3C3B"/>
                          </a:solidFill>
                          <a:latin typeface="Calibri"/>
                          <a:cs typeface="Calibri"/>
                        </a:rPr>
                        <a:t>o</a:t>
                      </a:r>
                      <a:r>
                        <a:rPr sz="1100">
                          <a:solidFill>
                            <a:srgbClr val="3C3C3B"/>
                          </a:solidFill>
                          <a:latin typeface="Calibri"/>
                          <a:cs typeface="Calibri"/>
                        </a:rPr>
                        <a:t>,</a:t>
                      </a:r>
                      <a:r>
                        <a:rPr sz="1100" spc="-30">
                          <a:solidFill>
                            <a:srgbClr val="3C3C3B"/>
                          </a:solidFill>
                          <a:latin typeface="Calibri"/>
                          <a:cs typeface="Calibri"/>
                        </a:rPr>
                        <a:t> </a:t>
                      </a:r>
                      <a:r>
                        <a:rPr sz="1100" spc="-20">
                          <a:solidFill>
                            <a:srgbClr val="3C3C3B"/>
                          </a:solidFill>
                          <a:latin typeface="Calibri"/>
                          <a:cs typeface="Calibri"/>
                        </a:rPr>
                        <a:t>t</a:t>
                      </a:r>
                      <a:r>
                        <a:rPr sz="1100">
                          <a:solidFill>
                            <a:srgbClr val="3C3C3B"/>
                          </a:solidFill>
                          <a:latin typeface="Calibri"/>
                          <a:cs typeface="Calibri"/>
                        </a:rPr>
                        <a:t>op</a:t>
                      </a:r>
                      <a:endParaRPr sz="1100">
                        <a:latin typeface="Calibri"/>
                        <a:cs typeface="Calibri"/>
                      </a:endParaRPr>
                    </a:p>
                  </a:txBody>
                  <a:tcPr marL="0" marR="0" marT="0" marB="0"/>
                </a:tc>
                <a:tc>
                  <a:txBody>
                    <a:bodyPr/>
                    <a:lstStyle/>
                    <a:p>
                      <a:pPr marL="73025">
                        <a:lnSpc>
                          <a:spcPts val="1255"/>
                        </a:lnSpc>
                      </a:pPr>
                      <a:r>
                        <a:rPr sz="1100">
                          <a:solidFill>
                            <a:srgbClr val="3C3C3B"/>
                          </a:solidFill>
                          <a:latin typeface="Calibri"/>
                          <a:cs typeface="Calibri"/>
                        </a:rPr>
                        <a:t>sponsored/featured/</a:t>
                      </a:r>
                      <a:endParaRPr sz="1100">
                        <a:latin typeface="Calibri"/>
                        <a:cs typeface="Calibri"/>
                      </a:endParaRPr>
                    </a:p>
                  </a:txBody>
                  <a:tcPr marL="0" marR="0" marT="0" marB="0"/>
                </a:tc>
                <a:tc>
                  <a:txBody>
                    <a:bodyPr/>
                    <a:lstStyle/>
                    <a:p>
                      <a:pPr>
                        <a:lnSpc>
                          <a:spcPts val="1245"/>
                        </a:lnSpc>
                      </a:pPr>
                      <a:r>
                        <a:rPr sz="1100" spc="20">
                          <a:solidFill>
                            <a:srgbClr val="3C3C3B"/>
                          </a:solidFill>
                          <a:latin typeface="Calibri"/>
                          <a:cs typeface="Calibri"/>
                        </a:rPr>
                        <a:t>seasonal</a:t>
                      </a:r>
                      <a:r>
                        <a:rPr sz="1100" spc="-50">
                          <a:solidFill>
                            <a:srgbClr val="3C3C3B"/>
                          </a:solidFill>
                          <a:latin typeface="Calibri"/>
                          <a:cs typeface="Calibri"/>
                        </a:rPr>
                        <a:t> </a:t>
                      </a:r>
                      <a:r>
                        <a:rPr sz="1100" spc="-5">
                          <a:solidFill>
                            <a:srgbClr val="3C3C3B"/>
                          </a:solidFill>
                          <a:latin typeface="Calibri"/>
                          <a:cs typeface="Calibri"/>
                        </a:rPr>
                        <a:t>offers,</a:t>
                      </a:r>
                      <a:r>
                        <a:rPr sz="1100" spc="-50">
                          <a:solidFill>
                            <a:srgbClr val="3C3C3B"/>
                          </a:solidFill>
                          <a:latin typeface="Calibri"/>
                          <a:cs typeface="Calibri"/>
                        </a:rPr>
                        <a:t> </a:t>
                      </a:r>
                      <a:r>
                        <a:rPr sz="1100" u="sng" spc="10">
                          <a:solidFill>
                            <a:srgbClr val="3C3C3B"/>
                          </a:solidFill>
                          <a:uFill>
                            <a:solidFill>
                              <a:srgbClr val="3C3C3B"/>
                            </a:solidFill>
                          </a:uFill>
                          <a:latin typeface="Calibri"/>
                          <a:cs typeface="Calibri"/>
                        </a:rPr>
                        <a:t>best</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3"/>
                  </a:ext>
                </a:extLst>
              </a:tr>
              <a:tr h="575934">
                <a:tc>
                  <a:txBody>
                    <a:bodyPr/>
                    <a:lstStyle/>
                    <a:p>
                      <a:pPr marL="719455">
                        <a:lnSpc>
                          <a:spcPts val="1245"/>
                        </a:lnSpc>
                      </a:pPr>
                      <a:r>
                        <a:rPr sz="1100" spc="-5">
                          <a:solidFill>
                            <a:srgbClr val="3C3C3B"/>
                          </a:solidFill>
                          <a:latin typeface="Calibri"/>
                          <a:cs typeface="Calibri"/>
                        </a:rPr>
                        <a:t>offers,</a:t>
                      </a:r>
                      <a:r>
                        <a:rPr sz="1100" spc="-40">
                          <a:solidFill>
                            <a:srgbClr val="3C3C3B"/>
                          </a:solidFill>
                          <a:latin typeface="Calibri"/>
                          <a:cs typeface="Calibri"/>
                        </a:rPr>
                        <a:t> </a:t>
                      </a:r>
                      <a:r>
                        <a:rPr sz="1100" spc="10">
                          <a:solidFill>
                            <a:srgbClr val="3C3C3B"/>
                          </a:solidFill>
                          <a:latin typeface="Calibri"/>
                          <a:cs typeface="Calibri"/>
                        </a:rPr>
                        <a:t>top</a:t>
                      </a:r>
                      <a:r>
                        <a:rPr sz="1100" spc="-35">
                          <a:solidFill>
                            <a:srgbClr val="3C3C3B"/>
                          </a:solidFill>
                          <a:latin typeface="Calibri"/>
                          <a:cs typeface="Calibri"/>
                        </a:rPr>
                        <a:t> </a:t>
                      </a:r>
                      <a:r>
                        <a:rPr sz="1100" spc="10">
                          <a:solidFill>
                            <a:srgbClr val="3C3C3B"/>
                          </a:solidFill>
                          <a:latin typeface="Calibri"/>
                          <a:cs typeface="Calibri"/>
                        </a:rPr>
                        <a:t>sellers,</a:t>
                      </a:r>
                      <a:r>
                        <a:rPr sz="1100" spc="-40">
                          <a:solidFill>
                            <a:srgbClr val="3C3C3B"/>
                          </a:solidFill>
                          <a:latin typeface="Calibri"/>
                          <a:cs typeface="Calibri"/>
                        </a:rPr>
                        <a:t> </a:t>
                      </a:r>
                      <a:r>
                        <a:rPr sz="1100" spc="-10">
                          <a:solidFill>
                            <a:srgbClr val="3C3C3B"/>
                          </a:solidFill>
                          <a:latin typeface="Calibri"/>
                          <a:cs typeface="Calibri"/>
                        </a:rPr>
                        <a:t>BYG</a:t>
                      </a:r>
                    </a:p>
                    <a:p>
                      <a:pPr marL="719455" lvl="0">
                        <a:lnSpc>
                          <a:spcPts val="1245"/>
                        </a:lnSpc>
                        <a:buNone/>
                      </a:pPr>
                      <a:r>
                        <a:rPr lang="en-GB" sz="1100" b="0" i="0" u="none" strike="noStrike" spc="-10" noProof="0">
                          <a:solidFill>
                            <a:schemeClr val="accent1">
                              <a:lumMod val="75000"/>
                            </a:schemeClr>
                          </a:solidFill>
                        </a:rPr>
                        <a:t>Your regulars,</a:t>
                      </a:r>
                    </a:p>
                  </a:txBody>
                  <a:tcPr marL="0" marR="0" marT="0" marB="0">
                    <a:lnB w="3175">
                      <a:solidFill>
                        <a:srgbClr val="3C3C3B"/>
                      </a:solidFill>
                      <a:prstDash val="solid"/>
                    </a:lnB>
                  </a:tcPr>
                </a:tc>
                <a:tc>
                  <a:txBody>
                    <a:bodyPr/>
                    <a:lstStyle/>
                    <a:p>
                      <a:pPr marL="39370">
                        <a:lnSpc>
                          <a:spcPts val="1250"/>
                        </a:lnSpc>
                      </a:pPr>
                      <a:r>
                        <a:rPr sz="1100" spc="5">
                          <a:solidFill>
                            <a:srgbClr val="3C3C3B"/>
                          </a:solidFill>
                          <a:latin typeface="Calibri"/>
                          <a:cs typeface="Calibri"/>
                        </a:rPr>
                        <a:t>promoted</a:t>
                      </a:r>
                      <a:r>
                        <a:rPr sz="1100" spc="-50">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txBody>
                  <a:tcPr marL="0" marR="0" marT="0" marB="0">
                    <a:lnB w="3175">
                      <a:solidFill>
                        <a:srgbClr val="3C3C3B"/>
                      </a:solidFill>
                      <a:prstDash val="solid"/>
                    </a:lnB>
                  </a:tcPr>
                </a:tc>
                <a:tc>
                  <a:txBody>
                    <a:bodyPr/>
                    <a:lstStyle/>
                    <a:p>
                      <a:pPr marL="209550">
                        <a:lnSpc>
                          <a:spcPts val="1245"/>
                        </a:lnSpc>
                      </a:pPr>
                      <a:r>
                        <a:rPr sz="1100" u="sng" spc="15">
                          <a:solidFill>
                            <a:srgbClr val="3C3C3B"/>
                          </a:solidFill>
                          <a:uFill>
                            <a:solidFill>
                              <a:srgbClr val="3C3C3B"/>
                            </a:solidFill>
                          </a:uFill>
                          <a:latin typeface="Calibri"/>
                          <a:cs typeface="Calibri"/>
                        </a:rPr>
                        <a:t>brands,</a:t>
                      </a:r>
                      <a:r>
                        <a:rPr sz="1100" u="sng" spc="-5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new</a:t>
                      </a:r>
                      <a:r>
                        <a:rPr sz="1100" u="sng" spc="-55">
                          <a:solidFill>
                            <a:srgbClr val="3C3C3B"/>
                          </a:solidFill>
                          <a:uFill>
                            <a:solidFill>
                              <a:srgbClr val="3C3C3B"/>
                            </a:solidFill>
                          </a:uFill>
                          <a:latin typeface="Calibri"/>
                          <a:cs typeface="Calibri"/>
                        </a:rPr>
                        <a:t> </a:t>
                      </a:r>
                      <a:r>
                        <a:rPr sz="1100" u="sng" spc="-80">
                          <a:solidFill>
                            <a:srgbClr val="3C3C3B"/>
                          </a:solidFill>
                          <a:uFill>
                            <a:solidFill>
                              <a:srgbClr val="3C3C3B"/>
                            </a:solidFill>
                          </a:uFill>
                          <a:latin typeface="Calibri"/>
                          <a:cs typeface="Calibri"/>
                        </a:rPr>
                        <a:t>&amp;</a:t>
                      </a:r>
                      <a:r>
                        <a:rPr lang="en-GB" sz="1100" u="sng" spc="-30">
                          <a:solidFill>
                            <a:srgbClr val="3C3C3B"/>
                          </a:solidFill>
                          <a:uFill>
                            <a:solidFill>
                              <a:srgbClr val="3C3C3B"/>
                            </a:solidFill>
                          </a:uFill>
                          <a:latin typeface="Calibri"/>
                          <a:cs typeface="Calibri"/>
                        </a:rPr>
                        <a:t> </a:t>
                      </a:r>
                      <a:endParaRPr sz="1100">
                        <a:latin typeface="Calibri"/>
                        <a:cs typeface="Calibri"/>
                      </a:endParaRPr>
                    </a:p>
                    <a:p>
                      <a:pPr marL="209550">
                        <a:lnSpc>
                          <a:spcPct val="100000"/>
                        </a:lnSpc>
                        <a:spcBef>
                          <a:spcPts val="80"/>
                        </a:spcBef>
                      </a:pPr>
                      <a:r>
                        <a:rPr sz="1100" u="sng" spc="15">
                          <a:solidFill>
                            <a:srgbClr val="3C3C3B"/>
                          </a:solidFill>
                          <a:uFill>
                            <a:solidFill>
                              <a:srgbClr val="3C3C3B"/>
                            </a:solidFill>
                          </a:uFill>
                          <a:latin typeface="Calibri"/>
                          <a:cs typeface="Calibri"/>
                        </a:rPr>
                        <a:t>trending</a:t>
                      </a:r>
                      <a:endParaRPr sz="1100">
                        <a:latin typeface="Calibri"/>
                        <a:cs typeface="Calibri"/>
                      </a:endParaRPr>
                    </a:p>
                  </a:txBody>
                  <a:tcPr marL="0" marR="0" marT="0" marB="0">
                    <a:lnB w="3175">
                      <a:solidFill>
                        <a:srgbClr val="3C3C3B"/>
                      </a:solidFill>
                      <a:prstDash val="solid"/>
                    </a:lnB>
                  </a:tcPr>
                </a:tc>
                <a:tc>
                  <a:txBody>
                    <a:bodyPr/>
                    <a:lstStyle/>
                    <a:p>
                      <a:pPr marL="62865">
                        <a:lnSpc>
                          <a:spcPts val="1250"/>
                        </a:lnSpc>
                      </a:pPr>
                      <a:r>
                        <a:rPr sz="1100" spc="10">
                          <a:solidFill>
                            <a:srgbClr val="3C3C3B"/>
                          </a:solidFill>
                          <a:latin typeface="Calibri"/>
                          <a:cs typeface="Calibri"/>
                        </a:rPr>
                        <a:t>recipes</a:t>
                      </a:r>
                      <a:r>
                        <a:rPr sz="1100" spc="-40">
                          <a:solidFill>
                            <a:srgbClr val="3C3C3B"/>
                          </a:solidFill>
                          <a:latin typeface="Calibri"/>
                          <a:cs typeface="Calibri"/>
                        </a:rPr>
                        <a:t> </a:t>
                      </a:r>
                      <a:r>
                        <a:rPr sz="1100" spc="15">
                          <a:solidFill>
                            <a:srgbClr val="3C3C3B"/>
                          </a:solidFill>
                          <a:latin typeface="Calibri"/>
                          <a:cs typeface="Calibri"/>
                        </a:rPr>
                        <a:t>on</a:t>
                      </a:r>
                      <a:r>
                        <a:rPr sz="1100" spc="-35">
                          <a:solidFill>
                            <a:srgbClr val="3C3C3B"/>
                          </a:solidFill>
                          <a:latin typeface="Calibri"/>
                          <a:cs typeface="Calibri"/>
                        </a:rPr>
                        <a:t> </a:t>
                      </a:r>
                      <a:r>
                        <a:rPr sz="1100" spc="-5">
                          <a:solidFill>
                            <a:srgbClr val="3C3C3B"/>
                          </a:solidFill>
                          <a:latin typeface="Calibri"/>
                          <a:cs typeface="Calibri"/>
                        </a:rPr>
                        <a:t>PDP,</a:t>
                      </a:r>
                      <a:r>
                        <a:rPr sz="1100" spc="-35">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p>
                      <a:pPr marL="62865">
                        <a:lnSpc>
                          <a:spcPct val="100000"/>
                        </a:lnSpc>
                        <a:spcBef>
                          <a:spcPts val="80"/>
                        </a:spcBef>
                      </a:pPr>
                      <a:r>
                        <a:rPr sz="1100" spc="10">
                          <a:solidFill>
                            <a:srgbClr val="3C3C3B"/>
                          </a:solidFill>
                          <a:latin typeface="Calibri"/>
                          <a:cs typeface="Calibri"/>
                        </a:rPr>
                        <a:t>selected</a:t>
                      </a:r>
                      <a:r>
                        <a:rPr sz="1100" spc="-50">
                          <a:solidFill>
                            <a:srgbClr val="3C3C3B"/>
                          </a:solidFill>
                          <a:latin typeface="Calibri"/>
                          <a:cs typeface="Calibri"/>
                        </a:rPr>
                        <a:t> </a:t>
                      </a:r>
                      <a:r>
                        <a:rPr sz="1100" spc="20">
                          <a:solidFill>
                            <a:srgbClr val="3C3C3B"/>
                          </a:solidFill>
                          <a:latin typeface="Calibri"/>
                          <a:cs typeface="Calibri"/>
                        </a:rPr>
                        <a:t>shops,</a:t>
                      </a:r>
                      <a:r>
                        <a:rPr sz="1100" spc="-50">
                          <a:solidFill>
                            <a:srgbClr val="3C3C3B"/>
                          </a:solidFill>
                          <a:latin typeface="Calibri"/>
                          <a:cs typeface="Calibri"/>
                        </a:rPr>
                        <a:t> </a:t>
                      </a:r>
                      <a:r>
                        <a:rPr sz="1100" spc="-10">
                          <a:solidFill>
                            <a:srgbClr val="3C3C3B"/>
                          </a:solidFill>
                          <a:latin typeface="Calibri"/>
                          <a:cs typeface="Calibri"/>
                        </a:rPr>
                        <a:t>BYG</a:t>
                      </a:r>
                      <a:endParaRPr sz="1100">
                        <a:latin typeface="Calibri"/>
                        <a:cs typeface="Calibri"/>
                      </a:endParaRPr>
                    </a:p>
                  </a:txBody>
                  <a:tcPr marL="0" marR="0" marT="0" marB="0">
                    <a:lnB w="3175">
                      <a:solidFill>
                        <a:srgbClr val="3C3C3B"/>
                      </a:solidFill>
                      <a:prstDash val="solid"/>
                    </a:lnB>
                  </a:tcPr>
                </a:tc>
                <a:tc>
                  <a:txBody>
                    <a:bodyPr/>
                    <a:lstStyle/>
                    <a:p>
                      <a:pPr marL="40640">
                        <a:lnSpc>
                          <a:spcPts val="1250"/>
                        </a:lnSpc>
                      </a:pPr>
                      <a:r>
                        <a:rPr sz="1100" spc="10">
                          <a:solidFill>
                            <a:srgbClr val="3C3C3B"/>
                          </a:solidFill>
                          <a:latin typeface="Calibri"/>
                          <a:cs typeface="Calibri"/>
                        </a:rPr>
                        <a:t>recipes</a:t>
                      </a:r>
                      <a:r>
                        <a:rPr sz="1100" spc="-40">
                          <a:solidFill>
                            <a:srgbClr val="3C3C3B"/>
                          </a:solidFill>
                          <a:latin typeface="Calibri"/>
                          <a:cs typeface="Calibri"/>
                        </a:rPr>
                        <a:t> </a:t>
                      </a:r>
                      <a:r>
                        <a:rPr sz="1100" spc="15">
                          <a:solidFill>
                            <a:srgbClr val="3C3C3B"/>
                          </a:solidFill>
                          <a:latin typeface="Calibri"/>
                          <a:cs typeface="Calibri"/>
                        </a:rPr>
                        <a:t>on</a:t>
                      </a:r>
                      <a:r>
                        <a:rPr sz="1100" spc="-35">
                          <a:solidFill>
                            <a:srgbClr val="3C3C3B"/>
                          </a:solidFill>
                          <a:latin typeface="Calibri"/>
                          <a:cs typeface="Calibri"/>
                        </a:rPr>
                        <a:t> </a:t>
                      </a:r>
                      <a:r>
                        <a:rPr sz="1100" spc="-5">
                          <a:solidFill>
                            <a:srgbClr val="3C3C3B"/>
                          </a:solidFill>
                          <a:latin typeface="Calibri"/>
                          <a:cs typeface="Calibri"/>
                        </a:rPr>
                        <a:t>PDP,</a:t>
                      </a:r>
                      <a:r>
                        <a:rPr sz="1100" spc="-35">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p>
                      <a:pPr marL="40640" marR="107950">
                        <a:lnSpc>
                          <a:spcPct val="106100"/>
                        </a:lnSpc>
                      </a:pPr>
                      <a:r>
                        <a:rPr sz="1100">
                          <a:solidFill>
                            <a:srgbClr val="3C3C3B"/>
                          </a:solidFill>
                          <a:latin typeface="Calibri"/>
                          <a:cs typeface="Calibri"/>
                        </a:rPr>
                        <a:t>inspi</a:t>
                      </a:r>
                      <a:r>
                        <a:rPr sz="1100" spc="-30">
                          <a:solidFill>
                            <a:srgbClr val="3C3C3B"/>
                          </a:solidFill>
                          <a:latin typeface="Calibri"/>
                          <a:cs typeface="Calibri"/>
                        </a:rPr>
                        <a:t>r</a:t>
                      </a:r>
                      <a:r>
                        <a:rPr sz="1100" spc="-20">
                          <a:solidFill>
                            <a:srgbClr val="3C3C3B"/>
                          </a:solidFill>
                          <a:latin typeface="Calibri"/>
                          <a:cs typeface="Calibri"/>
                        </a:rPr>
                        <a:t>a</a:t>
                      </a:r>
                      <a:r>
                        <a:rPr sz="1100">
                          <a:solidFill>
                            <a:srgbClr val="3C3C3B"/>
                          </a:solidFill>
                          <a:latin typeface="Calibri"/>
                          <a:cs typeface="Calibri"/>
                        </a:rPr>
                        <a:t>tion</a:t>
                      </a:r>
                      <a:r>
                        <a:rPr sz="1100" spc="-30">
                          <a:solidFill>
                            <a:srgbClr val="3C3C3B"/>
                          </a:solidFill>
                          <a:latin typeface="Calibri"/>
                          <a:cs typeface="Calibri"/>
                        </a:rPr>
                        <a:t> </a:t>
                      </a:r>
                      <a:r>
                        <a:rPr sz="1100">
                          <a:solidFill>
                            <a:srgbClr val="3C3C3B"/>
                          </a:solidFill>
                          <a:latin typeface="Calibri"/>
                          <a:cs typeface="Calibri"/>
                        </a:rPr>
                        <a:t>&amp;</a:t>
                      </a:r>
                      <a:r>
                        <a:rPr sz="1100" spc="-30">
                          <a:solidFill>
                            <a:srgbClr val="3C3C3B"/>
                          </a:solidFill>
                          <a:latin typeface="Calibri"/>
                          <a:cs typeface="Calibri"/>
                        </a:rPr>
                        <a:t> </a:t>
                      </a:r>
                      <a:r>
                        <a:rPr sz="1100">
                          <a:solidFill>
                            <a:srgbClr val="3C3C3B"/>
                          </a:solidFill>
                          <a:latin typeface="Calibri"/>
                          <a:cs typeface="Calibri"/>
                        </a:rPr>
                        <a:t>b</a:t>
                      </a:r>
                      <a:r>
                        <a:rPr sz="1100" spc="-30">
                          <a:solidFill>
                            <a:srgbClr val="3C3C3B"/>
                          </a:solidFill>
                          <a:latin typeface="Calibri"/>
                          <a:cs typeface="Calibri"/>
                        </a:rPr>
                        <a:t>r</a:t>
                      </a:r>
                      <a:r>
                        <a:rPr sz="1100">
                          <a:solidFill>
                            <a:srgbClr val="3C3C3B"/>
                          </a:solidFill>
                          <a:latin typeface="Calibri"/>
                          <a:cs typeface="Calibri"/>
                        </a:rPr>
                        <a:t>ands,</a:t>
                      </a:r>
                      <a:r>
                        <a:rPr lang="en-GB" sz="1100">
                          <a:solidFill>
                            <a:srgbClr val="3C3C3B"/>
                          </a:solidFill>
                          <a:latin typeface="Calibri"/>
                          <a:cs typeface="Calibri"/>
                        </a:rPr>
                        <a:t> </a:t>
                      </a:r>
                      <a:r>
                        <a:rPr sz="1100">
                          <a:solidFill>
                            <a:srgbClr val="3C3C3B"/>
                          </a:solidFill>
                          <a:latin typeface="Calibri"/>
                          <a:cs typeface="Calibri"/>
                        </a:rPr>
                        <a:t> </a:t>
                      </a:r>
                      <a:r>
                        <a:rPr sz="1100" spc="-15">
                          <a:solidFill>
                            <a:srgbClr val="3C3C3B"/>
                          </a:solidFill>
                          <a:latin typeface="Calibri"/>
                          <a:cs typeface="Calibri"/>
                        </a:rPr>
                        <a:t>BYG</a:t>
                      </a:r>
                      <a:endParaRPr sz="1100">
                        <a:latin typeface="Calibri"/>
                        <a:cs typeface="Calibri"/>
                      </a:endParaRPr>
                    </a:p>
                  </a:txBody>
                  <a:tcPr marL="0" marR="0" marT="0" marB="0">
                    <a:lnB w="3175">
                      <a:solidFill>
                        <a:srgbClr val="3C3C3B"/>
                      </a:solidFill>
                      <a:prstDash val="solid"/>
                    </a:lnB>
                  </a:tcPr>
                </a:tc>
                <a:tc>
                  <a:txBody>
                    <a:bodyPr/>
                    <a:lstStyle/>
                    <a:p>
                      <a:pPr marL="40640">
                        <a:lnSpc>
                          <a:spcPts val="1250"/>
                        </a:lnSpc>
                      </a:pPr>
                      <a:r>
                        <a:rPr sz="1100" spc="20">
                          <a:solidFill>
                            <a:srgbClr val="3C3C3B"/>
                          </a:solidFill>
                          <a:latin typeface="Calibri"/>
                          <a:cs typeface="Calibri"/>
                        </a:rPr>
                        <a:t>sell</a:t>
                      </a:r>
                      <a:endParaRPr sz="1100">
                        <a:latin typeface="Calibri"/>
                        <a:cs typeface="Calibri"/>
                      </a:endParaRPr>
                    </a:p>
                  </a:txBody>
                  <a:tcPr marL="0" marR="0" marT="0" marB="0">
                    <a:lnB w="3175">
                      <a:solidFill>
                        <a:srgbClr val="3C3C3B"/>
                      </a:solidFill>
                      <a:prstDash val="solid"/>
                    </a:lnB>
                  </a:tcPr>
                </a:tc>
                <a:tc>
                  <a:txBody>
                    <a:bodyPr/>
                    <a:lstStyle/>
                    <a:p>
                      <a:pPr marL="95250">
                        <a:lnSpc>
                          <a:spcPts val="1250"/>
                        </a:lnSpc>
                      </a:pPr>
                      <a:r>
                        <a:rPr sz="1100" spc="5">
                          <a:solidFill>
                            <a:srgbClr val="3C3C3B"/>
                          </a:solidFill>
                          <a:latin typeface="Calibri"/>
                          <a:cs typeface="Calibri"/>
                        </a:rPr>
                        <a:t>categories</a:t>
                      </a:r>
                      <a:endParaRPr sz="1100">
                        <a:latin typeface="Calibri"/>
                        <a:cs typeface="Calibri"/>
                      </a:endParaRPr>
                    </a:p>
                  </a:txBody>
                  <a:tcPr marL="0" marR="0" marT="0" marB="0">
                    <a:lnB w="3175">
                      <a:solidFill>
                        <a:srgbClr val="3C3C3B"/>
                      </a:solidFill>
                      <a:prstDash val="solid"/>
                    </a:lnB>
                  </a:tcPr>
                </a:tc>
                <a:tc>
                  <a:txBody>
                    <a:bodyPr/>
                    <a:lstStyle/>
                    <a:p>
                      <a:pPr>
                        <a:lnSpc>
                          <a:spcPts val="1250"/>
                        </a:lnSpc>
                      </a:pPr>
                      <a:r>
                        <a:rPr sz="1100" spc="-5">
                          <a:solidFill>
                            <a:srgbClr val="3C3C3B"/>
                          </a:solidFill>
                          <a:latin typeface="Calibri"/>
                          <a:cs typeface="Calibri"/>
                        </a:rPr>
                        <a:t>offers</a:t>
                      </a:r>
                      <a:endParaRPr sz="1100">
                        <a:latin typeface="Calibri"/>
                        <a:cs typeface="Calibri"/>
                      </a:endParaRPr>
                    </a:p>
                  </a:txBody>
                  <a:tcPr marL="0" marR="0" marT="0" marB="0">
                    <a:lnB w="3175">
                      <a:solidFill>
                        <a:srgbClr val="3C3C3B"/>
                      </a:solidFill>
                      <a:prstDash val="solid"/>
                    </a:lnB>
                  </a:tcPr>
                </a:tc>
                <a:tc>
                  <a:txBody>
                    <a:bodyPr/>
                    <a:lstStyle/>
                    <a:p>
                      <a:pPr marL="73025">
                        <a:lnSpc>
                          <a:spcPts val="1255"/>
                        </a:lnSpc>
                      </a:pPr>
                      <a:r>
                        <a:rPr sz="1100" spc="15">
                          <a:solidFill>
                            <a:srgbClr val="3C3C3B"/>
                          </a:solidFill>
                          <a:latin typeface="Calibri"/>
                          <a:cs typeface="Calibri"/>
                        </a:rPr>
                        <a:t>trending</a:t>
                      </a:r>
                      <a:endParaRPr sz="1100">
                        <a:latin typeface="Calibri"/>
                        <a:cs typeface="Calibri"/>
                      </a:endParaRPr>
                    </a:p>
                  </a:txBody>
                  <a:tcPr marL="0" marR="0" marT="0" marB="0">
                    <a:lnB w="3175">
                      <a:solidFill>
                        <a:srgbClr val="3C3C3B"/>
                      </a:solidFill>
                      <a:prstDash val="solid"/>
                    </a:lnB>
                  </a:tcPr>
                </a:tc>
                <a:tc>
                  <a:txBody>
                    <a:bodyPr/>
                    <a:lstStyle/>
                    <a:p>
                      <a:pPr>
                        <a:lnSpc>
                          <a:spcPts val="1245"/>
                        </a:lnSpc>
                      </a:pPr>
                      <a:r>
                        <a:rPr sz="1100" u="sng" spc="10">
                          <a:solidFill>
                            <a:srgbClr val="3C3C3B"/>
                          </a:solidFill>
                          <a:uFill>
                            <a:solidFill>
                              <a:srgbClr val="3C3C3B"/>
                            </a:solidFill>
                          </a:uFill>
                          <a:latin typeface="Calibri"/>
                          <a:cs typeface="Calibri"/>
                        </a:rPr>
                        <a:t>sellers,</a:t>
                      </a:r>
                      <a:r>
                        <a:rPr sz="1100" u="sng" spc="-4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featured</a:t>
                      </a:r>
                      <a:r>
                        <a:rPr lang="en-GB" sz="1100" u="sng" spc="-30">
                          <a:solidFill>
                            <a:srgbClr val="3C3C3B"/>
                          </a:solidFill>
                          <a:uFill>
                            <a:solidFill>
                              <a:srgbClr val="3C3C3B"/>
                            </a:solidFill>
                          </a:uFill>
                          <a:latin typeface="Calibri"/>
                          <a:cs typeface="Calibri"/>
                        </a:rPr>
                        <a:t> </a:t>
                      </a:r>
                      <a:endParaRPr sz="1100">
                        <a:latin typeface="Calibri"/>
                        <a:cs typeface="Calibri"/>
                      </a:endParaRPr>
                    </a:p>
                    <a:p>
                      <a:pPr marR="194945">
                        <a:lnSpc>
                          <a:spcPct val="106100"/>
                        </a:lnSpc>
                      </a:pPr>
                      <a:r>
                        <a:rPr sz="1100" u="sng" spc="15">
                          <a:solidFill>
                            <a:srgbClr val="3C3C3B"/>
                          </a:solidFill>
                          <a:uFill>
                            <a:solidFill>
                              <a:srgbClr val="3C3C3B"/>
                            </a:solidFill>
                          </a:uFill>
                          <a:latin typeface="Calibri"/>
                          <a:cs typeface="Calibri"/>
                        </a:rPr>
                        <a:t>brands </a:t>
                      </a:r>
                      <a:r>
                        <a:rPr sz="1100" u="sng" spc="25">
                          <a:solidFill>
                            <a:srgbClr val="3C3C3B"/>
                          </a:solidFill>
                          <a:uFill>
                            <a:solidFill>
                              <a:srgbClr val="3C3C3B"/>
                            </a:solidFill>
                          </a:uFill>
                          <a:latin typeface="Calibri"/>
                          <a:cs typeface="Calibri"/>
                        </a:rPr>
                        <a:t>and </a:t>
                      </a:r>
                      <a:r>
                        <a:rPr sz="1100" u="sng">
                          <a:solidFill>
                            <a:srgbClr val="3C3C3B"/>
                          </a:solidFill>
                          <a:uFill>
                            <a:solidFill>
                              <a:srgbClr val="3C3C3B"/>
                            </a:solidFill>
                          </a:uFill>
                          <a:latin typeface="Calibri"/>
                          <a:cs typeface="Calibri"/>
                        </a:rPr>
                        <a:t>related</a:t>
                      </a:r>
                      <a:r>
                        <a:rPr lang="en-GB" sz="1100" u="sng">
                          <a:solidFill>
                            <a:srgbClr val="3C3C3B"/>
                          </a:solidFill>
                          <a:uFill>
                            <a:solidFill>
                              <a:srgbClr val="3C3C3B"/>
                            </a:solidFill>
                          </a:uFill>
                          <a:latin typeface="Calibri"/>
                          <a:cs typeface="Calibri"/>
                        </a:rPr>
                        <a:t> </a:t>
                      </a:r>
                      <a:r>
                        <a:rPr sz="1100" spc="5">
                          <a:solidFill>
                            <a:srgbClr val="3C3C3B"/>
                          </a:solidFill>
                          <a:latin typeface="Calibri"/>
                          <a:cs typeface="Calibri"/>
                        </a:rPr>
                        <a:t> </a:t>
                      </a:r>
                      <a:r>
                        <a:rPr sz="1100" u="sng" spc="15">
                          <a:solidFill>
                            <a:srgbClr val="3C3C3B"/>
                          </a:solidFill>
                          <a:uFill>
                            <a:solidFill>
                              <a:srgbClr val="3C3C3B"/>
                            </a:solidFill>
                          </a:uFill>
                          <a:latin typeface="Calibri"/>
                          <a:cs typeface="Calibri"/>
                        </a:rPr>
                        <a:t>finds,</a:t>
                      </a:r>
                      <a:r>
                        <a:rPr sz="1100" u="sng" spc="-55">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buying</a:t>
                      </a:r>
                      <a:r>
                        <a:rPr sz="1100" u="sng" spc="-55">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guides</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4"/>
                  </a:ext>
                </a:extLst>
              </a:tr>
              <a:tr h="107994">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9D9D9C"/>
                    </a:solidFill>
                  </a:tcPr>
                </a:tc>
                <a:extLst>
                  <a:ext uri="{0D108BD9-81ED-4DB2-BD59-A6C34878D82A}">
                    <a16:rowId xmlns:a16="http://schemas.microsoft.com/office/drawing/2014/main" val="10005"/>
                  </a:ext>
                </a:extLst>
              </a:tr>
              <a:tr h="482856">
                <a:tc>
                  <a:txBody>
                    <a:bodyPr/>
                    <a:lstStyle/>
                    <a:p>
                      <a:pPr marR="260985" algn="ctr">
                        <a:lnSpc>
                          <a:spcPct val="100000"/>
                        </a:lnSpc>
                        <a:spcBef>
                          <a:spcPts val="590"/>
                        </a:spcBef>
                      </a:pPr>
                      <a:r>
                        <a:rPr sz="1100" spc="10">
                          <a:solidFill>
                            <a:srgbClr val="FF0000"/>
                          </a:solidFill>
                          <a:latin typeface="Calibri"/>
                          <a:cs typeface="Calibri"/>
                        </a:rPr>
                        <a:t>Parity</a:t>
                      </a:r>
                      <a:r>
                        <a:rPr lang="en-GB" sz="1100" spc="10">
                          <a:solidFill>
                            <a:srgbClr val="FF0000"/>
                          </a:solidFill>
                          <a:latin typeface="Calibri"/>
                          <a:cs typeface="Calibri"/>
                        </a:rPr>
                        <a:t> – </a:t>
                      </a:r>
                      <a:r>
                        <a:rPr lang="en-GB" sz="1100" spc="10">
                          <a:solidFill>
                            <a:schemeClr val="accent1">
                              <a:lumMod val="75000"/>
                            </a:schemeClr>
                          </a:solidFill>
                          <a:latin typeface="Calibri"/>
                          <a:cs typeface="Calibri"/>
                        </a:rPr>
                        <a:t>No YR on mobile apps, </a:t>
                      </a:r>
                      <a:endParaRPr sz="1100">
                        <a:solidFill>
                          <a:srgbClr val="FF0000"/>
                        </a:solidFill>
                        <a:latin typeface="Calibri"/>
                        <a:cs typeface="Calibri"/>
                      </a:endParaRPr>
                    </a:p>
                  </a:txBody>
                  <a:tcPr marL="0" marR="0" marT="74930" marB="0">
                    <a:lnB w="3175">
                      <a:solidFill>
                        <a:srgbClr val="3C3C3B"/>
                      </a:solidFill>
                      <a:prstDash val="solid"/>
                    </a:lnB>
                  </a:tcPr>
                </a:tc>
                <a:tc>
                  <a:txBody>
                    <a:bodyPr/>
                    <a:lstStyle/>
                    <a:p>
                      <a:pPr marL="39370">
                        <a:lnSpc>
                          <a:spcPct val="100000"/>
                        </a:lnSpc>
                        <a:spcBef>
                          <a:spcPts val="590"/>
                        </a:spcBef>
                      </a:pPr>
                      <a:r>
                        <a:rPr sz="1100" spc="5">
                          <a:solidFill>
                            <a:srgbClr val="3C3C3B"/>
                          </a:solidFill>
                          <a:latin typeface="Calibri"/>
                          <a:cs typeface="Calibri"/>
                        </a:rPr>
                        <a:t>None</a:t>
                      </a:r>
                      <a:r>
                        <a:rPr sz="1100" spc="-45">
                          <a:solidFill>
                            <a:srgbClr val="3C3C3B"/>
                          </a:solidFill>
                          <a:latin typeface="Calibri"/>
                          <a:cs typeface="Calibri"/>
                        </a:rPr>
                        <a:t> </a:t>
                      </a:r>
                      <a:r>
                        <a:rPr sz="1100" spc="15">
                          <a:solidFill>
                            <a:srgbClr val="3C3C3B"/>
                          </a:solidFill>
                          <a:latin typeface="Calibri"/>
                          <a:cs typeface="Calibri"/>
                        </a:rPr>
                        <a:t>on</a:t>
                      </a:r>
                      <a:r>
                        <a:rPr sz="1100" spc="-45">
                          <a:solidFill>
                            <a:srgbClr val="3C3C3B"/>
                          </a:solidFill>
                          <a:latin typeface="Calibri"/>
                          <a:cs typeface="Calibri"/>
                        </a:rPr>
                        <a:t> </a:t>
                      </a:r>
                      <a:r>
                        <a:rPr sz="1100" spc="10">
                          <a:solidFill>
                            <a:srgbClr val="3C3C3B"/>
                          </a:solidFill>
                          <a:latin typeface="Calibri"/>
                          <a:cs typeface="Calibri"/>
                        </a:rPr>
                        <a:t>Apps</a:t>
                      </a:r>
                      <a:endParaRPr sz="1100">
                        <a:latin typeface="Calibri"/>
                        <a:cs typeface="Calibri"/>
                      </a:endParaRPr>
                    </a:p>
                  </a:txBody>
                  <a:tcPr marL="0" marR="0" marT="74930" marB="0">
                    <a:lnB w="3175">
                      <a:solidFill>
                        <a:srgbClr val="3C3C3B"/>
                      </a:solidFill>
                      <a:prstDash val="solid"/>
                    </a:lnB>
                  </a:tcPr>
                </a:tc>
                <a:tc>
                  <a:txBody>
                    <a:bodyPr/>
                    <a:lstStyle/>
                    <a:p>
                      <a:pPr marL="209550" marR="54610">
                        <a:lnSpc>
                          <a:spcPct val="106100"/>
                        </a:lnSpc>
                        <a:spcBef>
                          <a:spcPts val="509"/>
                        </a:spcBef>
                      </a:pPr>
                      <a:r>
                        <a:rPr sz="1100" spc="15">
                          <a:solidFill>
                            <a:srgbClr val="3C3C3B"/>
                          </a:solidFill>
                          <a:latin typeface="Calibri"/>
                          <a:cs typeface="Calibri"/>
                        </a:rPr>
                        <a:t>Similar,</a:t>
                      </a:r>
                      <a:r>
                        <a:rPr sz="1100" spc="150">
                          <a:solidFill>
                            <a:srgbClr val="3C3C3B"/>
                          </a:solidFill>
                          <a:latin typeface="Calibri"/>
                          <a:cs typeface="Calibri"/>
                        </a:rPr>
                        <a:t> </a:t>
                      </a:r>
                      <a:r>
                        <a:rPr sz="1100" spc="20">
                          <a:solidFill>
                            <a:srgbClr val="3C3C3B"/>
                          </a:solidFill>
                          <a:latin typeface="Calibri"/>
                          <a:cs typeface="Calibri"/>
                        </a:rPr>
                        <a:t>localised,</a:t>
                      </a:r>
                      <a:r>
                        <a:rPr sz="1100" spc="-50">
                          <a:solidFill>
                            <a:srgbClr val="3C3C3B"/>
                          </a:solidFill>
                          <a:latin typeface="Calibri"/>
                          <a:cs typeface="Calibri"/>
                        </a:rPr>
                        <a:t> </a:t>
                      </a:r>
                      <a:r>
                        <a:rPr sz="1100" spc="15">
                          <a:solidFill>
                            <a:srgbClr val="3C3C3B"/>
                          </a:solidFill>
                          <a:latin typeface="Calibri"/>
                          <a:cs typeface="Calibri"/>
                        </a:rPr>
                        <a:t>no</a:t>
                      </a:r>
                      <a:r>
                        <a:rPr lang="en-GB" sz="1100" spc="15">
                          <a:solidFill>
                            <a:srgbClr val="3C3C3B"/>
                          </a:solidFill>
                          <a:latin typeface="Calibri"/>
                          <a:cs typeface="Calibri"/>
                        </a:rPr>
                        <a:t> </a:t>
                      </a:r>
                      <a:r>
                        <a:rPr sz="1100" spc="-229">
                          <a:solidFill>
                            <a:srgbClr val="3C3C3B"/>
                          </a:solidFill>
                          <a:latin typeface="Calibri"/>
                          <a:cs typeface="Calibri"/>
                        </a:rPr>
                        <a:t> </a:t>
                      </a:r>
                      <a:r>
                        <a:rPr sz="1100" spc="5">
                          <a:solidFill>
                            <a:srgbClr val="3C3C3B"/>
                          </a:solidFill>
                          <a:latin typeface="Calibri"/>
                          <a:cs typeface="Calibri"/>
                        </a:rPr>
                        <a:t>content</a:t>
                      </a:r>
                      <a:r>
                        <a:rPr sz="1100" spc="-55">
                          <a:solidFill>
                            <a:srgbClr val="3C3C3B"/>
                          </a:solidFill>
                          <a:latin typeface="Calibri"/>
                          <a:cs typeface="Calibri"/>
                        </a:rPr>
                        <a:t> </a:t>
                      </a:r>
                      <a:r>
                        <a:rPr sz="1100" spc="5">
                          <a:solidFill>
                            <a:srgbClr val="3C3C3B"/>
                          </a:solidFill>
                          <a:latin typeface="Calibri"/>
                          <a:cs typeface="Calibri"/>
                        </a:rPr>
                        <a:t>just</a:t>
                      </a:r>
                      <a:r>
                        <a:rPr sz="1100" spc="-50">
                          <a:solidFill>
                            <a:srgbClr val="3C3C3B"/>
                          </a:solidFill>
                          <a:latin typeface="Calibri"/>
                          <a:cs typeface="Calibri"/>
                        </a:rPr>
                        <a:t> </a:t>
                      </a:r>
                      <a:r>
                        <a:rPr sz="1100" spc="15">
                          <a:solidFill>
                            <a:srgbClr val="3C3C3B"/>
                          </a:solidFill>
                          <a:latin typeface="Calibri"/>
                          <a:cs typeface="Calibri"/>
                        </a:rPr>
                        <a:t>products</a:t>
                      </a:r>
                      <a:endParaRPr sz="1100">
                        <a:latin typeface="Calibri"/>
                        <a:cs typeface="Calibri"/>
                      </a:endParaRPr>
                    </a:p>
                  </a:txBody>
                  <a:tcPr marL="0" marR="0" marT="64769" marB="0">
                    <a:lnB w="3175">
                      <a:solidFill>
                        <a:srgbClr val="3C3C3B"/>
                      </a:solidFill>
                      <a:prstDash val="solid"/>
                    </a:lnB>
                  </a:tcPr>
                </a:tc>
                <a:tc>
                  <a:txBody>
                    <a:bodyPr/>
                    <a:lstStyle/>
                    <a:p>
                      <a:pPr marL="62865">
                        <a:lnSpc>
                          <a:spcPct val="100000"/>
                        </a:lnSpc>
                        <a:spcBef>
                          <a:spcPts val="590"/>
                        </a:spcBef>
                      </a:pPr>
                      <a:r>
                        <a:rPr lang="en-GB" sz="1100">
                          <a:latin typeface="Calibri"/>
                          <a:cs typeface="Calibri"/>
                        </a:rPr>
                        <a:t>None on App</a:t>
                      </a:r>
                      <a:endParaRPr sz="1100">
                        <a:latin typeface="Calibri"/>
                        <a:cs typeface="Calibri"/>
                      </a:endParaRPr>
                    </a:p>
                  </a:txBody>
                  <a:tcPr marL="0" marR="0" marT="74930" marB="0">
                    <a:lnB w="3175">
                      <a:solidFill>
                        <a:srgbClr val="3C3C3B"/>
                      </a:solidFill>
                      <a:prstDash val="solid"/>
                    </a:lnB>
                  </a:tcPr>
                </a:tc>
                <a:tc>
                  <a:txBody>
                    <a:bodyPr/>
                    <a:lstStyle/>
                    <a:p>
                      <a:pPr marL="40640">
                        <a:lnSpc>
                          <a:spcPct val="100000"/>
                        </a:lnSpc>
                        <a:spcBef>
                          <a:spcPts val="590"/>
                        </a:spcBef>
                      </a:pPr>
                      <a:r>
                        <a:rPr sz="1100" spc="5">
                          <a:solidFill>
                            <a:srgbClr val="3C3C3B"/>
                          </a:solidFill>
                          <a:latin typeface="Calibri"/>
                          <a:cs typeface="Calibri"/>
                        </a:rPr>
                        <a:t>App</a:t>
                      </a:r>
                      <a:r>
                        <a:rPr sz="1100" spc="-50">
                          <a:solidFill>
                            <a:srgbClr val="3C3C3B"/>
                          </a:solidFill>
                          <a:latin typeface="Calibri"/>
                          <a:cs typeface="Calibri"/>
                        </a:rPr>
                        <a:t> </a:t>
                      </a:r>
                      <a:r>
                        <a:rPr sz="1100" spc="15">
                          <a:solidFill>
                            <a:srgbClr val="3C3C3B"/>
                          </a:solidFill>
                          <a:latin typeface="Calibri"/>
                          <a:cs typeface="Calibri"/>
                        </a:rPr>
                        <a:t>switched</a:t>
                      </a:r>
                      <a:r>
                        <a:rPr sz="1100" spc="-50">
                          <a:solidFill>
                            <a:srgbClr val="3C3C3B"/>
                          </a:solidFill>
                          <a:latin typeface="Calibri"/>
                          <a:cs typeface="Calibri"/>
                        </a:rPr>
                        <a:t> </a:t>
                      </a:r>
                      <a:r>
                        <a:rPr sz="1100" spc="-10">
                          <a:solidFill>
                            <a:srgbClr val="3C3C3B"/>
                          </a:solidFill>
                          <a:latin typeface="Calibri"/>
                          <a:cs typeface="Calibri"/>
                        </a:rPr>
                        <a:t>off</a:t>
                      </a:r>
                      <a:endParaRPr sz="1100">
                        <a:latin typeface="Calibri"/>
                        <a:cs typeface="Calibri"/>
                      </a:endParaRPr>
                    </a:p>
                  </a:txBody>
                  <a:tcPr marL="0" marR="0" marT="74930" marB="0">
                    <a:lnB w="3175">
                      <a:solidFill>
                        <a:srgbClr val="3C3C3B"/>
                      </a:solidFill>
                      <a:prstDash val="solid"/>
                    </a:lnB>
                  </a:tcPr>
                </a:tc>
                <a:tc>
                  <a:txBody>
                    <a:bodyPr/>
                    <a:lstStyle/>
                    <a:p>
                      <a:pPr marL="40640" marR="241300">
                        <a:lnSpc>
                          <a:spcPct val="106100"/>
                        </a:lnSpc>
                        <a:spcBef>
                          <a:spcPts val="509"/>
                        </a:spcBef>
                      </a:pPr>
                      <a:r>
                        <a:rPr sz="1100">
                          <a:solidFill>
                            <a:srgbClr val="3C3C3B"/>
                          </a:solidFill>
                          <a:latin typeface="Calibri"/>
                          <a:cs typeface="Calibri"/>
                        </a:rPr>
                        <a:t>Simila</a:t>
                      </a:r>
                      <a:r>
                        <a:rPr sz="1100" spc="-65">
                          <a:solidFill>
                            <a:srgbClr val="3C3C3B"/>
                          </a:solidFill>
                          <a:latin typeface="Calibri"/>
                          <a:cs typeface="Calibri"/>
                        </a:rPr>
                        <a:t>r</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lo</a:t>
                      </a:r>
                      <a:r>
                        <a:rPr sz="1100" spc="-15">
                          <a:solidFill>
                            <a:srgbClr val="3C3C3B"/>
                          </a:solidFill>
                          <a:latin typeface="Calibri"/>
                          <a:cs typeface="Calibri"/>
                        </a:rPr>
                        <a:t>c</a:t>
                      </a:r>
                      <a:r>
                        <a:rPr sz="1100">
                          <a:solidFill>
                            <a:srgbClr val="3C3C3B"/>
                          </a:solidFill>
                          <a:latin typeface="Calibri"/>
                          <a:cs typeface="Calibri"/>
                        </a:rPr>
                        <a:t>alised,</a:t>
                      </a:r>
                      <a:r>
                        <a:rPr lang="en-GB" sz="1100">
                          <a:solidFill>
                            <a:srgbClr val="3C3C3B"/>
                          </a:solidFill>
                          <a:latin typeface="Calibri"/>
                          <a:cs typeface="Calibri"/>
                        </a:rPr>
                        <a:t> </a:t>
                      </a:r>
                      <a:r>
                        <a:rPr sz="1100">
                          <a:solidFill>
                            <a:srgbClr val="3C3C3B"/>
                          </a:solidFill>
                          <a:latin typeface="Calibri"/>
                          <a:cs typeface="Calibri"/>
                        </a:rPr>
                        <a:t> </a:t>
                      </a:r>
                      <a:r>
                        <a:rPr sz="1100" spc="15">
                          <a:solidFill>
                            <a:srgbClr val="3C3C3B"/>
                          </a:solidFill>
                          <a:latin typeface="Calibri"/>
                          <a:cs typeface="Calibri"/>
                        </a:rPr>
                        <a:t>access</a:t>
                      </a:r>
                      <a:r>
                        <a:rPr sz="1100" spc="-40">
                          <a:solidFill>
                            <a:srgbClr val="3C3C3B"/>
                          </a:solidFill>
                          <a:latin typeface="Calibri"/>
                          <a:cs typeface="Calibri"/>
                        </a:rPr>
                        <a:t> </a:t>
                      </a:r>
                      <a:r>
                        <a:rPr sz="1100">
                          <a:solidFill>
                            <a:srgbClr val="3C3C3B"/>
                          </a:solidFill>
                          <a:latin typeface="Calibri"/>
                          <a:cs typeface="Calibri"/>
                        </a:rPr>
                        <a:t>from</a:t>
                      </a:r>
                      <a:r>
                        <a:rPr sz="1100" spc="-40">
                          <a:solidFill>
                            <a:srgbClr val="3C3C3B"/>
                          </a:solidFill>
                          <a:latin typeface="Calibri"/>
                          <a:cs typeface="Calibri"/>
                        </a:rPr>
                        <a:t> </a:t>
                      </a:r>
                      <a:r>
                        <a:rPr sz="1100" spc="20">
                          <a:solidFill>
                            <a:srgbClr val="3C3C3B"/>
                          </a:solidFill>
                          <a:latin typeface="Calibri"/>
                          <a:cs typeface="Calibri"/>
                        </a:rPr>
                        <a:t>nav</a:t>
                      </a:r>
                      <a:endParaRPr sz="1100">
                        <a:latin typeface="Calibri"/>
                        <a:cs typeface="Calibri"/>
                      </a:endParaRPr>
                    </a:p>
                  </a:txBody>
                  <a:tcPr marL="0" marR="0" marT="64769" marB="0">
                    <a:lnB w="3175">
                      <a:solidFill>
                        <a:srgbClr val="3C3C3B"/>
                      </a:solidFill>
                      <a:prstDash val="solid"/>
                    </a:lnB>
                  </a:tcPr>
                </a:tc>
                <a:tc>
                  <a:txBody>
                    <a:bodyPr/>
                    <a:lstStyle/>
                    <a:p>
                      <a:pPr marL="95250">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lnB w="3175">
                      <a:solidFill>
                        <a:srgbClr val="3C3C3B"/>
                      </a:solidFill>
                      <a:prstDash val="solid"/>
                    </a:lnB>
                  </a:tcPr>
                </a:tc>
                <a:tc>
                  <a:txBody>
                    <a:bodyPr/>
                    <a:lstStyle/>
                    <a:p>
                      <a:pPr>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lnB w="3175">
                      <a:solidFill>
                        <a:srgbClr val="3C3C3B"/>
                      </a:solidFill>
                      <a:prstDash val="solid"/>
                    </a:lnB>
                  </a:tcPr>
                </a:tc>
                <a:tc>
                  <a:txBody>
                    <a:bodyPr/>
                    <a:lstStyle/>
                    <a:p>
                      <a:pPr marL="72390">
                        <a:lnSpc>
                          <a:spcPct val="100000"/>
                        </a:lnSpc>
                        <a:spcBef>
                          <a:spcPts val="590"/>
                        </a:spcBef>
                      </a:pPr>
                      <a:r>
                        <a:rPr sz="1100" spc="10">
                          <a:solidFill>
                            <a:srgbClr val="3C3C3B"/>
                          </a:solidFill>
                          <a:latin typeface="Calibri"/>
                          <a:cs typeface="Calibri"/>
                        </a:rPr>
                        <a:t>Parity</a:t>
                      </a:r>
                      <a:endParaRPr sz="1100">
                        <a:latin typeface="Calibri"/>
                        <a:cs typeface="Calibri"/>
                      </a:endParaRPr>
                    </a:p>
                  </a:txBody>
                  <a:tcPr marL="0" marR="0" marT="74930" marB="0">
                    <a:lnB w="3175">
                      <a:solidFill>
                        <a:srgbClr val="3C3C3B"/>
                      </a:solidFill>
                      <a:prstDash val="solid"/>
                    </a:lnB>
                  </a:tcPr>
                </a:tc>
                <a:tc>
                  <a:txBody>
                    <a:bodyPr/>
                    <a:lstStyle/>
                    <a:p>
                      <a:pPr>
                        <a:lnSpc>
                          <a:spcPct val="100000"/>
                        </a:lnSpc>
                        <a:spcBef>
                          <a:spcPts val="590"/>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4930" marB="0">
                    <a:lnB w="3175">
                      <a:solidFill>
                        <a:srgbClr val="3C3C3B"/>
                      </a:solidFill>
                      <a:prstDash val="solid"/>
                    </a:lnB>
                  </a:tcPr>
                </a:tc>
                <a:extLst>
                  <a:ext uri="{0D108BD9-81ED-4DB2-BD59-A6C34878D82A}">
                    <a16:rowId xmlns:a16="http://schemas.microsoft.com/office/drawing/2014/main" val="10006"/>
                  </a:ext>
                </a:extLst>
              </a:tr>
            </a:tbl>
          </a:graphicData>
        </a:graphic>
      </p:graphicFrame>
      <p:sp>
        <p:nvSpPr>
          <p:cNvPr id="4" name="object 4"/>
          <p:cNvSpPr/>
          <p:nvPr/>
        </p:nvSpPr>
        <p:spPr>
          <a:xfrm>
            <a:off x="10659173" y="1188009"/>
            <a:ext cx="635" cy="72390"/>
          </a:xfrm>
          <a:custGeom>
            <a:avLst/>
            <a:gdLst/>
            <a:ahLst/>
            <a:cxnLst/>
            <a:rect l="l" t="t" r="r" b="b"/>
            <a:pathLst>
              <a:path w="634" h="72390">
                <a:moveTo>
                  <a:pt x="12" y="0"/>
                </a:moveTo>
                <a:lnTo>
                  <a:pt x="0" y="71996"/>
                </a:lnTo>
                <a:lnTo>
                  <a:pt x="12" y="0"/>
                </a:lnTo>
                <a:close/>
              </a:path>
            </a:pathLst>
          </a:custGeom>
          <a:solidFill>
            <a:srgbClr val="F39200"/>
          </a:solidFill>
        </p:spPr>
        <p:txBody>
          <a:bodyPr wrap="square" lIns="0" tIns="0" rIns="0" bIns="0" rtlCol="0"/>
          <a:lstStyle/>
          <a:p>
            <a:endParaRPr/>
          </a:p>
        </p:txBody>
      </p:sp>
      <p:pic>
        <p:nvPicPr>
          <p:cNvPr id="5" name="object 5"/>
          <p:cNvPicPr/>
          <p:nvPr/>
        </p:nvPicPr>
        <p:blipFill>
          <a:blip r:embed="rId2" cstate="print"/>
          <a:stretch>
            <a:fillRect/>
          </a:stretch>
        </p:blipFill>
        <p:spPr>
          <a:xfrm>
            <a:off x="391119" y="1296003"/>
            <a:ext cx="251993" cy="252006"/>
          </a:xfrm>
          <a:prstGeom prst="rect">
            <a:avLst/>
          </a:prstGeom>
        </p:spPr>
      </p:pic>
      <p:grpSp>
        <p:nvGrpSpPr>
          <p:cNvPr id="6" name="object 6"/>
          <p:cNvGrpSpPr/>
          <p:nvPr/>
        </p:nvGrpSpPr>
        <p:grpSpPr>
          <a:xfrm>
            <a:off x="363179" y="2420254"/>
            <a:ext cx="532130" cy="252095"/>
            <a:chOff x="363179" y="2420254"/>
            <a:chExt cx="532130" cy="252095"/>
          </a:xfrm>
        </p:grpSpPr>
        <p:pic>
          <p:nvPicPr>
            <p:cNvPr id="7" name="object 7"/>
            <p:cNvPicPr/>
            <p:nvPr/>
          </p:nvPicPr>
          <p:blipFill>
            <a:blip r:embed="rId3" cstate="print"/>
            <a:stretch>
              <a:fillRect/>
            </a:stretch>
          </p:blipFill>
          <p:spPr>
            <a:xfrm>
              <a:off x="363179" y="2420254"/>
              <a:ext cx="251993" cy="252006"/>
            </a:xfrm>
            <a:prstGeom prst="rect">
              <a:avLst/>
            </a:prstGeom>
          </p:spPr>
        </p:pic>
        <p:pic>
          <p:nvPicPr>
            <p:cNvPr id="8" name="object 8"/>
            <p:cNvPicPr/>
            <p:nvPr/>
          </p:nvPicPr>
          <p:blipFill>
            <a:blip r:embed="rId4" cstate="print"/>
            <a:stretch>
              <a:fillRect/>
            </a:stretch>
          </p:blipFill>
          <p:spPr>
            <a:xfrm>
              <a:off x="643116" y="2420257"/>
              <a:ext cx="251993" cy="251993"/>
            </a:xfrm>
            <a:prstGeom prst="rect">
              <a:avLst/>
            </a:prstGeom>
          </p:spPr>
        </p:pic>
      </p:grpSp>
      <p:sp>
        <p:nvSpPr>
          <p:cNvPr id="14" name="object 14"/>
          <p:cNvSpPr txBox="1"/>
          <p:nvPr/>
        </p:nvSpPr>
        <p:spPr>
          <a:xfrm>
            <a:off x="382298" y="3352767"/>
            <a:ext cx="3611879" cy="836294"/>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a:p>
            <a:pPr marL="192405" indent="-180340">
              <a:lnSpc>
                <a:spcPct val="100000"/>
              </a:lnSpc>
              <a:spcBef>
                <a:spcPts val="940"/>
              </a:spcBef>
              <a:buChar char="•"/>
              <a:tabLst>
                <a:tab pos="192405" algn="l"/>
                <a:tab pos="193040" algn="l"/>
              </a:tabLst>
            </a:pPr>
            <a:r>
              <a:rPr sz="1100" spc="15">
                <a:solidFill>
                  <a:srgbClr val="3C3C3B"/>
                </a:solidFill>
                <a:latin typeface="Calibri"/>
                <a:cs typeface="Calibri"/>
              </a:rPr>
              <a:t>Site-wide</a:t>
            </a:r>
            <a:r>
              <a:rPr sz="1100" spc="-30">
                <a:solidFill>
                  <a:srgbClr val="3C3C3B"/>
                </a:solidFill>
                <a:latin typeface="Calibri"/>
                <a:cs typeface="Calibri"/>
              </a:rPr>
              <a:t> </a:t>
            </a:r>
            <a:r>
              <a:rPr sz="1100" spc="15">
                <a:solidFill>
                  <a:srgbClr val="3C3C3B"/>
                </a:solidFill>
                <a:latin typeface="Calibri"/>
                <a:cs typeface="Calibri"/>
              </a:rPr>
              <a:t>recommendations</a:t>
            </a:r>
            <a:r>
              <a:rPr sz="1100" spc="-30">
                <a:solidFill>
                  <a:srgbClr val="3C3C3B"/>
                </a:solidFill>
                <a:latin typeface="Calibri"/>
                <a:cs typeface="Calibri"/>
              </a:rPr>
              <a:t> </a:t>
            </a:r>
            <a:r>
              <a:rPr sz="1100" spc="5">
                <a:solidFill>
                  <a:srgbClr val="3C3C3B"/>
                </a:solidFill>
                <a:latin typeface="Calibri"/>
                <a:cs typeface="Calibri"/>
              </a:rPr>
              <a:t>powered</a:t>
            </a:r>
            <a:r>
              <a:rPr sz="1100" spc="-30">
                <a:solidFill>
                  <a:srgbClr val="3C3C3B"/>
                </a:solidFill>
                <a:latin typeface="Calibri"/>
                <a:cs typeface="Calibri"/>
              </a:rPr>
              <a:t> </a:t>
            </a:r>
            <a:r>
              <a:rPr sz="1100" spc="20">
                <a:solidFill>
                  <a:srgbClr val="3C3C3B"/>
                </a:solidFill>
                <a:latin typeface="Calibri"/>
                <a:cs typeface="Calibri"/>
              </a:rPr>
              <a:t>by</a:t>
            </a:r>
            <a:r>
              <a:rPr sz="1100" spc="-30">
                <a:solidFill>
                  <a:srgbClr val="3C3C3B"/>
                </a:solidFill>
                <a:latin typeface="Calibri"/>
                <a:cs typeface="Calibri"/>
              </a:rPr>
              <a:t> </a:t>
            </a:r>
            <a:r>
              <a:rPr sz="1100" spc="15">
                <a:solidFill>
                  <a:srgbClr val="3C3C3B"/>
                </a:solidFill>
                <a:latin typeface="Calibri"/>
                <a:cs typeface="Calibri"/>
              </a:rPr>
              <a:t>in-house</a:t>
            </a:r>
            <a:r>
              <a:rPr sz="1100" spc="-30">
                <a:solidFill>
                  <a:srgbClr val="3C3C3B"/>
                </a:solidFill>
                <a:latin typeface="Calibri"/>
                <a:cs typeface="Calibri"/>
              </a:rPr>
              <a:t> </a:t>
            </a:r>
            <a:r>
              <a:rPr sz="1100" spc="15">
                <a:solidFill>
                  <a:srgbClr val="3C3C3B"/>
                </a:solidFill>
                <a:latin typeface="Calibri"/>
                <a:cs typeface="Calibri"/>
              </a:rPr>
              <a:t>solution</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Personalised</a:t>
            </a:r>
            <a:r>
              <a:rPr sz="1100" spc="-40">
                <a:solidFill>
                  <a:srgbClr val="3C3C3B"/>
                </a:solidFill>
                <a:latin typeface="Calibri"/>
                <a:cs typeface="Calibri"/>
              </a:rPr>
              <a:t> </a:t>
            </a:r>
            <a:r>
              <a:rPr sz="1100">
                <a:solidFill>
                  <a:srgbClr val="3C3C3B"/>
                </a:solidFill>
                <a:latin typeface="Calibri"/>
                <a:cs typeface="Calibri"/>
              </a:rPr>
              <a:t>to</a:t>
            </a:r>
            <a:r>
              <a:rPr sz="1100" spc="-40">
                <a:solidFill>
                  <a:srgbClr val="3C3C3B"/>
                </a:solidFill>
                <a:latin typeface="Calibri"/>
                <a:cs typeface="Calibri"/>
              </a:rPr>
              <a:t> </a:t>
            </a:r>
            <a:r>
              <a:rPr sz="1100" spc="15">
                <a:solidFill>
                  <a:srgbClr val="3C3C3B"/>
                </a:solidFill>
                <a:latin typeface="Calibri"/>
                <a:cs typeface="Calibri"/>
              </a:rPr>
              <a:t>each</a:t>
            </a:r>
            <a:r>
              <a:rPr sz="1100" spc="-35">
                <a:solidFill>
                  <a:srgbClr val="3C3C3B"/>
                </a:solidFill>
                <a:latin typeface="Calibri"/>
                <a:cs typeface="Calibri"/>
              </a:rPr>
              <a:t> </a:t>
            </a:r>
            <a:r>
              <a:rPr sz="1100" spc="10">
                <a:solidFill>
                  <a:srgbClr val="3C3C3B"/>
                </a:solidFill>
                <a:latin typeface="Calibri"/>
                <a:cs typeface="Calibri"/>
              </a:rPr>
              <a:t>customer</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Filters</a:t>
            </a:r>
            <a:r>
              <a:rPr sz="1100" spc="-35">
                <a:solidFill>
                  <a:srgbClr val="3C3C3B"/>
                </a:solidFill>
                <a:latin typeface="Calibri"/>
                <a:cs typeface="Calibri"/>
              </a:rPr>
              <a:t> </a:t>
            </a:r>
            <a:r>
              <a:rPr sz="1100" spc="10">
                <a:solidFill>
                  <a:srgbClr val="3C3C3B"/>
                </a:solidFill>
                <a:latin typeface="Calibri"/>
                <a:cs typeface="Calibri"/>
              </a:rPr>
              <a:t>out</a:t>
            </a:r>
            <a:r>
              <a:rPr sz="1100" spc="-35">
                <a:solidFill>
                  <a:srgbClr val="3C3C3B"/>
                </a:solidFill>
                <a:latin typeface="Calibri"/>
                <a:cs typeface="Calibri"/>
              </a:rPr>
              <a:t> </a:t>
            </a:r>
            <a:r>
              <a:rPr sz="1100" spc="10">
                <a:solidFill>
                  <a:srgbClr val="3C3C3B"/>
                </a:solidFill>
                <a:latin typeface="Calibri"/>
                <a:cs typeface="Calibri"/>
              </a:rPr>
              <a:t>cart</a:t>
            </a:r>
            <a:r>
              <a:rPr sz="1100" spc="-30">
                <a:solidFill>
                  <a:srgbClr val="3C3C3B"/>
                </a:solidFill>
                <a:latin typeface="Calibri"/>
                <a:cs typeface="Calibri"/>
              </a:rPr>
              <a:t> </a:t>
            </a:r>
            <a:r>
              <a:rPr sz="1100" spc="25">
                <a:solidFill>
                  <a:srgbClr val="3C3C3B"/>
                </a:solidFill>
                <a:latin typeface="Calibri"/>
                <a:cs typeface="Calibri"/>
              </a:rPr>
              <a:t>and</a:t>
            </a:r>
            <a:r>
              <a:rPr sz="1100" spc="-35">
                <a:solidFill>
                  <a:srgbClr val="3C3C3B"/>
                </a:solidFill>
                <a:latin typeface="Calibri"/>
                <a:cs typeface="Calibri"/>
              </a:rPr>
              <a:t> </a:t>
            </a:r>
            <a:r>
              <a:rPr sz="1100" spc="10">
                <a:solidFill>
                  <a:srgbClr val="3C3C3B"/>
                </a:solidFill>
                <a:latin typeface="Calibri"/>
                <a:cs typeface="Calibri"/>
              </a:rPr>
              <a:t>page</a:t>
            </a:r>
            <a:r>
              <a:rPr sz="1100" spc="-30">
                <a:solidFill>
                  <a:srgbClr val="3C3C3B"/>
                </a:solidFill>
                <a:latin typeface="Calibri"/>
                <a:cs typeface="Calibri"/>
              </a:rPr>
              <a:t> </a:t>
            </a:r>
            <a:r>
              <a:rPr sz="1100" spc="15">
                <a:solidFill>
                  <a:srgbClr val="3C3C3B"/>
                </a:solidFill>
                <a:latin typeface="Calibri"/>
                <a:cs typeface="Calibri"/>
              </a:rPr>
              <a:t>products</a:t>
            </a:r>
            <a:endParaRPr sz="1100">
              <a:latin typeface="Calibri"/>
              <a:cs typeface="Calibri"/>
            </a:endParaRPr>
          </a:p>
        </p:txBody>
      </p:sp>
      <p:sp>
        <p:nvSpPr>
          <p:cNvPr id="17" name="object 17"/>
          <p:cNvSpPr txBox="1"/>
          <p:nvPr/>
        </p:nvSpPr>
        <p:spPr>
          <a:xfrm>
            <a:off x="398174" y="4567148"/>
            <a:ext cx="4805045" cy="836294"/>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Trebuchet MS"/>
                <a:cs typeface="Trebuchet MS"/>
              </a:rPr>
              <a:t>Potential</a:t>
            </a:r>
            <a:endParaRPr sz="1100">
              <a:latin typeface="Trebuchet MS"/>
              <a:cs typeface="Trebuchet MS"/>
            </a:endParaRPr>
          </a:p>
          <a:p>
            <a:pPr marL="192405" indent="-180340">
              <a:lnSpc>
                <a:spcPct val="100000"/>
              </a:lnSpc>
              <a:spcBef>
                <a:spcPts val="940"/>
              </a:spcBef>
              <a:buChar char="•"/>
              <a:tabLst>
                <a:tab pos="192405" algn="l"/>
                <a:tab pos="193040" algn="l"/>
              </a:tabLst>
            </a:pPr>
            <a:r>
              <a:rPr sz="1100" spc="10">
                <a:solidFill>
                  <a:srgbClr val="3C3C3B"/>
                </a:solidFill>
                <a:latin typeface="Calibri"/>
                <a:cs typeface="Calibri"/>
              </a:rPr>
              <a:t>Customer</a:t>
            </a:r>
            <a:r>
              <a:rPr sz="1100" spc="-40">
                <a:solidFill>
                  <a:srgbClr val="3C3C3B"/>
                </a:solidFill>
                <a:latin typeface="Calibri"/>
                <a:cs typeface="Calibri"/>
              </a:rPr>
              <a:t> </a:t>
            </a:r>
            <a:r>
              <a:rPr sz="1100" spc="10">
                <a:solidFill>
                  <a:srgbClr val="3C3C3B"/>
                </a:solidFill>
                <a:latin typeface="Calibri"/>
                <a:cs typeface="Calibri"/>
              </a:rPr>
              <a:t>feedback</a:t>
            </a:r>
            <a:r>
              <a:rPr sz="1100" spc="-35">
                <a:solidFill>
                  <a:srgbClr val="3C3C3B"/>
                </a:solidFill>
                <a:latin typeface="Calibri"/>
                <a:cs typeface="Calibri"/>
              </a:rPr>
              <a:t> </a:t>
            </a:r>
            <a:r>
              <a:rPr sz="1100">
                <a:solidFill>
                  <a:srgbClr val="3C3C3B"/>
                </a:solidFill>
                <a:latin typeface="Calibri"/>
                <a:cs typeface="Calibri"/>
              </a:rPr>
              <a:t>to</a:t>
            </a:r>
            <a:r>
              <a:rPr sz="1100" spc="-40">
                <a:solidFill>
                  <a:srgbClr val="3C3C3B"/>
                </a:solidFill>
                <a:latin typeface="Calibri"/>
                <a:cs typeface="Calibri"/>
              </a:rPr>
              <a:t> </a:t>
            </a:r>
            <a:r>
              <a:rPr sz="1100" spc="10">
                <a:solidFill>
                  <a:srgbClr val="3C3C3B"/>
                </a:solidFill>
                <a:latin typeface="Calibri"/>
                <a:cs typeface="Calibri"/>
              </a:rPr>
              <a:t>tailor</a:t>
            </a:r>
            <a:r>
              <a:rPr sz="1100" spc="-35">
                <a:solidFill>
                  <a:srgbClr val="3C3C3B"/>
                </a:solidFill>
                <a:latin typeface="Calibri"/>
                <a:cs typeface="Calibri"/>
              </a:rPr>
              <a:t> </a:t>
            </a:r>
            <a:r>
              <a:rPr sz="1100" spc="15">
                <a:solidFill>
                  <a:srgbClr val="3C3C3B"/>
                </a:solidFill>
                <a:latin typeface="Calibri"/>
                <a:cs typeface="Calibri"/>
              </a:rPr>
              <a:t>recommendations</a:t>
            </a:r>
            <a:endParaRPr sz="1100">
              <a:latin typeface="Calibri"/>
              <a:cs typeface="Calibri"/>
            </a:endParaRPr>
          </a:p>
          <a:p>
            <a:pPr marL="192405" marR="5080" indent="-192405">
              <a:lnSpc>
                <a:spcPct val="106100"/>
              </a:lnSpc>
              <a:buChar char="•"/>
              <a:tabLst>
                <a:tab pos="192405" algn="l"/>
                <a:tab pos="193040" algn="l"/>
              </a:tabLst>
            </a:pPr>
            <a:r>
              <a:rPr sz="1100" spc="5">
                <a:solidFill>
                  <a:srgbClr val="3C3C3B"/>
                </a:solidFill>
                <a:latin typeface="Calibri"/>
                <a:cs typeface="Calibri"/>
              </a:rPr>
              <a:t>Account</a:t>
            </a:r>
            <a:r>
              <a:rPr sz="1100" spc="-30">
                <a:solidFill>
                  <a:srgbClr val="3C3C3B"/>
                </a:solidFill>
                <a:latin typeface="Calibri"/>
                <a:cs typeface="Calibri"/>
              </a:rPr>
              <a:t> </a:t>
            </a:r>
            <a:r>
              <a:rPr sz="1100">
                <a:solidFill>
                  <a:srgbClr val="3C3C3B"/>
                </a:solidFill>
                <a:latin typeface="Calibri"/>
                <a:cs typeface="Calibri"/>
              </a:rPr>
              <a:t>preference</a:t>
            </a:r>
            <a:r>
              <a:rPr sz="1100" spc="-25">
                <a:solidFill>
                  <a:srgbClr val="3C3C3B"/>
                </a:solidFill>
                <a:latin typeface="Calibri"/>
                <a:cs typeface="Calibri"/>
              </a:rPr>
              <a:t> </a:t>
            </a:r>
            <a:r>
              <a:rPr sz="1100" spc="10">
                <a:solidFill>
                  <a:srgbClr val="3C3C3B"/>
                </a:solidFill>
                <a:latin typeface="Calibri"/>
                <a:cs typeface="Calibri"/>
              </a:rPr>
              <a:t>settings</a:t>
            </a:r>
            <a:r>
              <a:rPr sz="1100" spc="-25">
                <a:solidFill>
                  <a:srgbClr val="3C3C3B"/>
                </a:solidFill>
                <a:latin typeface="Calibri"/>
                <a:cs typeface="Calibri"/>
              </a:rPr>
              <a:t> </a:t>
            </a:r>
            <a:r>
              <a:rPr sz="1100" spc="5">
                <a:solidFill>
                  <a:srgbClr val="3C3C3B"/>
                </a:solidFill>
                <a:latin typeface="Calibri"/>
                <a:cs typeface="Calibri"/>
              </a:rPr>
              <a:t>or</a:t>
            </a:r>
            <a:r>
              <a:rPr sz="1100" spc="-30">
                <a:solidFill>
                  <a:srgbClr val="3C3C3B"/>
                </a:solidFill>
                <a:latin typeface="Calibri"/>
                <a:cs typeface="Calibri"/>
              </a:rPr>
              <a:t> </a:t>
            </a:r>
            <a:r>
              <a:rPr sz="1100" spc="10">
                <a:solidFill>
                  <a:srgbClr val="3C3C3B"/>
                </a:solidFill>
                <a:latin typeface="Calibri"/>
                <a:cs typeface="Calibri"/>
              </a:rPr>
              <a:t>segmentation</a:t>
            </a:r>
            <a:r>
              <a:rPr sz="1100" spc="-25">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5">
                <a:solidFill>
                  <a:srgbClr val="3C3C3B"/>
                </a:solidFill>
                <a:latin typeface="Calibri"/>
                <a:cs typeface="Calibri"/>
              </a:rPr>
              <a:t>better</a:t>
            </a:r>
            <a:r>
              <a:rPr sz="1100" spc="-30">
                <a:solidFill>
                  <a:srgbClr val="3C3C3B"/>
                </a:solidFill>
                <a:latin typeface="Calibri"/>
                <a:cs typeface="Calibri"/>
              </a:rPr>
              <a:t> </a:t>
            </a:r>
            <a:r>
              <a:rPr sz="1100" spc="-5">
                <a:solidFill>
                  <a:srgbClr val="3C3C3B"/>
                </a:solidFill>
                <a:latin typeface="Calibri"/>
                <a:cs typeface="Calibri"/>
              </a:rPr>
              <a:t>target</a:t>
            </a:r>
            <a:r>
              <a:rPr sz="1100" spc="-25">
                <a:solidFill>
                  <a:srgbClr val="3C3C3B"/>
                </a:solidFill>
                <a:latin typeface="Calibri"/>
                <a:cs typeface="Calibri"/>
              </a:rPr>
              <a:t> </a:t>
            </a:r>
            <a:r>
              <a:rPr sz="1100" spc="15">
                <a:solidFill>
                  <a:srgbClr val="3C3C3B"/>
                </a:solidFill>
                <a:latin typeface="Calibri"/>
                <a:cs typeface="Calibri"/>
              </a:rPr>
              <a:t>recommendations </a:t>
            </a:r>
            <a:r>
              <a:rPr sz="1100" spc="-235">
                <a:solidFill>
                  <a:srgbClr val="3C3C3B"/>
                </a:solidFill>
                <a:latin typeface="Calibri"/>
                <a:cs typeface="Calibri"/>
              </a:rPr>
              <a:t> </a:t>
            </a:r>
            <a:r>
              <a:rPr sz="1100" spc="5">
                <a:solidFill>
                  <a:srgbClr val="3C3C3B"/>
                </a:solidFill>
                <a:latin typeface="Calibri"/>
                <a:cs typeface="Calibri"/>
              </a:rPr>
              <a:t>(e.g.</a:t>
            </a:r>
            <a:r>
              <a:rPr sz="1100" spc="-35">
                <a:solidFill>
                  <a:srgbClr val="3C3C3B"/>
                </a:solidFill>
                <a:latin typeface="Calibri"/>
                <a:cs typeface="Calibri"/>
              </a:rPr>
              <a:t> </a:t>
            </a:r>
            <a:r>
              <a:rPr sz="1100" spc="5">
                <a:solidFill>
                  <a:srgbClr val="3C3C3B"/>
                </a:solidFill>
                <a:latin typeface="Calibri"/>
                <a:cs typeface="Calibri"/>
              </a:rPr>
              <a:t>vegetarian)</a:t>
            </a:r>
            <a:endParaRPr sz="1100">
              <a:latin typeface="Calibri"/>
              <a:cs typeface="Calibri"/>
            </a:endParaRPr>
          </a:p>
        </p:txBody>
      </p:sp>
      <p:pic>
        <p:nvPicPr>
          <p:cNvPr id="20" name="object 20"/>
          <p:cNvPicPr/>
          <p:nvPr/>
        </p:nvPicPr>
        <p:blipFill>
          <a:blip r:embed="rId5" cstate="print"/>
          <a:stretch>
            <a:fillRect/>
          </a:stretch>
        </p:blipFill>
        <p:spPr>
          <a:xfrm>
            <a:off x="5810249" y="3363233"/>
            <a:ext cx="5629275" cy="2428228"/>
          </a:xfrm>
          <a:prstGeom prst="rect">
            <a:avLst/>
          </a:prstGeom>
        </p:spPr>
      </p:pic>
      <p:pic>
        <p:nvPicPr>
          <p:cNvPr id="39" name="Picture 38">
            <a:extLst>
              <a:ext uri="{FF2B5EF4-FFF2-40B4-BE49-F238E27FC236}">
                <a16:creationId xmlns:a16="http://schemas.microsoft.com/office/drawing/2014/main" id="{04369B6E-2C63-4A06-BCD3-63C7C8820BDC}"/>
              </a:ext>
            </a:extLst>
          </p:cNvPr>
          <p:cNvPicPr>
            <a:picLocks noChangeAspect="1"/>
          </p:cNvPicPr>
          <p:nvPr/>
        </p:nvPicPr>
        <p:blipFill>
          <a:blip r:embed="rId6"/>
          <a:stretch>
            <a:fillRect/>
          </a:stretch>
        </p:blipFill>
        <p:spPr>
          <a:xfrm>
            <a:off x="5734050" y="5780995"/>
            <a:ext cx="5781675" cy="2607977"/>
          </a:xfrm>
          <a:prstGeom prst="rect">
            <a:avLst/>
          </a:prstGeom>
        </p:spPr>
      </p:pic>
      <p:pic>
        <p:nvPicPr>
          <p:cNvPr id="41" name="Picture 40">
            <a:extLst>
              <a:ext uri="{FF2B5EF4-FFF2-40B4-BE49-F238E27FC236}">
                <a16:creationId xmlns:a16="http://schemas.microsoft.com/office/drawing/2014/main" id="{AA3D13C5-0FB5-4D66-95D0-03BBD4E8F99F}"/>
              </a:ext>
            </a:extLst>
          </p:cNvPr>
          <p:cNvPicPr>
            <a:picLocks noChangeAspect="1"/>
          </p:cNvPicPr>
          <p:nvPr/>
        </p:nvPicPr>
        <p:blipFill>
          <a:blip r:embed="rId7"/>
          <a:stretch>
            <a:fillRect/>
          </a:stretch>
        </p:blipFill>
        <p:spPr>
          <a:xfrm>
            <a:off x="11476572" y="3722566"/>
            <a:ext cx="3295650" cy="4391025"/>
          </a:xfrm>
          <a:prstGeom prst="rect">
            <a:avLst/>
          </a:prstGeom>
        </p:spPr>
      </p:pic>
      <p:sp>
        <p:nvSpPr>
          <p:cNvPr id="15" name="object 28">
            <a:extLst>
              <a:ext uri="{FF2B5EF4-FFF2-40B4-BE49-F238E27FC236}">
                <a16:creationId xmlns:a16="http://schemas.microsoft.com/office/drawing/2014/main" id="{74CBC927-B746-4027-9494-11292FE3EDA4}"/>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8" action="ppaction://hlinksldjump"/>
              </a:rPr>
              <a:t>Back</a:t>
            </a:r>
            <a:r>
              <a:rPr sz="1200" b="1" u="sng" spc="-60">
                <a:solidFill>
                  <a:srgbClr val="0073B1"/>
                </a:solidFill>
                <a:uFill>
                  <a:solidFill>
                    <a:srgbClr val="0073B1"/>
                  </a:solidFill>
                </a:uFill>
                <a:latin typeface="Calibri"/>
                <a:cs typeface="Calibri"/>
                <a:hlinkClick r:id="rId8" action="ppaction://hlinksldjump"/>
              </a:rPr>
              <a:t> </a:t>
            </a:r>
            <a:r>
              <a:rPr sz="1200" b="1" u="sng" spc="5">
                <a:solidFill>
                  <a:srgbClr val="0073B1"/>
                </a:solidFill>
                <a:uFill>
                  <a:solidFill>
                    <a:srgbClr val="0073B1"/>
                  </a:solidFill>
                </a:uFill>
                <a:latin typeface="Calibri"/>
                <a:cs typeface="Calibri"/>
                <a:hlinkClick r:id="rId8" action="ppaction://hlinksldjump"/>
              </a:rPr>
              <a:t>to</a:t>
            </a:r>
            <a:r>
              <a:rPr sz="1200" b="1" u="sng" spc="-55">
                <a:solidFill>
                  <a:srgbClr val="0073B1"/>
                </a:solidFill>
                <a:uFill>
                  <a:solidFill>
                    <a:srgbClr val="0073B1"/>
                  </a:solidFill>
                </a:uFill>
                <a:latin typeface="Calibri"/>
                <a:cs typeface="Calibri"/>
                <a:hlinkClick r:id="rId8" action="ppaction://hlinksldjump"/>
              </a:rPr>
              <a:t> </a:t>
            </a:r>
            <a:r>
              <a:rPr sz="1200" b="1" u="sng" spc="20">
                <a:solidFill>
                  <a:srgbClr val="0073B1"/>
                </a:solidFill>
                <a:uFill>
                  <a:solidFill>
                    <a:srgbClr val="0073B1"/>
                  </a:solidFill>
                </a:uFill>
                <a:latin typeface="Calibri"/>
                <a:cs typeface="Calibri"/>
                <a:hlinkClick r:id="rId8" action="ppaction://hlinksldjump"/>
              </a:rPr>
              <a:t>index</a:t>
            </a:r>
            <a:r>
              <a:rPr sz="1200" b="1" u="sng" spc="-55">
                <a:solidFill>
                  <a:srgbClr val="0073B1"/>
                </a:solidFill>
                <a:uFill>
                  <a:solidFill>
                    <a:srgbClr val="0073B1"/>
                  </a:solidFill>
                </a:uFill>
                <a:latin typeface="Calibri"/>
                <a:cs typeface="Calibri"/>
                <a:hlinkClick r:id="rId8"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78656992-003C-4DEE-970F-2758FDA4BB96}"/>
              </a:ext>
            </a:extLst>
          </p:cNvPr>
          <p:cNvPicPr>
            <a:picLocks noChangeAspect="1"/>
          </p:cNvPicPr>
          <p:nvPr/>
        </p:nvPicPr>
        <p:blipFill>
          <a:blip r:embed="rId2"/>
          <a:stretch>
            <a:fillRect/>
          </a:stretch>
        </p:blipFill>
        <p:spPr>
          <a:xfrm>
            <a:off x="235828" y="650117"/>
            <a:ext cx="6871028" cy="2944726"/>
          </a:xfrm>
          <a:prstGeom prst="rect">
            <a:avLst/>
          </a:prstGeom>
        </p:spPr>
      </p:pic>
      <p:pic>
        <p:nvPicPr>
          <p:cNvPr id="40" name="Picture 39">
            <a:extLst>
              <a:ext uri="{FF2B5EF4-FFF2-40B4-BE49-F238E27FC236}">
                <a16:creationId xmlns:a16="http://schemas.microsoft.com/office/drawing/2014/main" id="{7B8D6613-4829-44A6-955A-A0877A36482A}"/>
              </a:ext>
            </a:extLst>
          </p:cNvPr>
          <p:cNvPicPr>
            <a:picLocks noChangeAspect="1"/>
          </p:cNvPicPr>
          <p:nvPr/>
        </p:nvPicPr>
        <p:blipFill>
          <a:blip r:embed="rId3"/>
          <a:stretch>
            <a:fillRect/>
          </a:stretch>
        </p:blipFill>
        <p:spPr>
          <a:xfrm>
            <a:off x="7562850" y="808071"/>
            <a:ext cx="6871028" cy="2786772"/>
          </a:xfrm>
          <a:prstGeom prst="rect">
            <a:avLst/>
          </a:prstGeom>
        </p:spPr>
      </p:pic>
      <p:pic>
        <p:nvPicPr>
          <p:cNvPr id="42" name="Picture 41">
            <a:extLst>
              <a:ext uri="{FF2B5EF4-FFF2-40B4-BE49-F238E27FC236}">
                <a16:creationId xmlns:a16="http://schemas.microsoft.com/office/drawing/2014/main" id="{F047D996-DFE5-4060-8AB8-A28FF2301106}"/>
              </a:ext>
            </a:extLst>
          </p:cNvPr>
          <p:cNvPicPr>
            <a:picLocks noChangeAspect="1"/>
          </p:cNvPicPr>
          <p:nvPr/>
        </p:nvPicPr>
        <p:blipFill>
          <a:blip r:embed="rId4"/>
          <a:stretch>
            <a:fillRect/>
          </a:stretch>
        </p:blipFill>
        <p:spPr>
          <a:xfrm>
            <a:off x="691822" y="3594843"/>
            <a:ext cx="13959827" cy="4869707"/>
          </a:xfrm>
          <a:prstGeom prst="rect">
            <a:avLst/>
          </a:prstGeom>
        </p:spPr>
      </p:pic>
      <p:sp>
        <p:nvSpPr>
          <p:cNvPr id="43" name="object 2">
            <a:extLst>
              <a:ext uri="{FF2B5EF4-FFF2-40B4-BE49-F238E27FC236}">
                <a16:creationId xmlns:a16="http://schemas.microsoft.com/office/drawing/2014/main" id="{9F689016-0A89-4BDB-91F5-025AE7C00630}"/>
              </a:ext>
            </a:extLst>
          </p:cNvPr>
          <p:cNvSpPr txBox="1">
            <a:spLocks/>
          </p:cNvSpPr>
          <p:nvPr/>
        </p:nvSpPr>
        <p:spPr>
          <a:xfrm>
            <a:off x="283977" y="179097"/>
            <a:ext cx="3015946"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 Competitor Traffic Data</a:t>
            </a:r>
            <a:endParaRPr lang="en-GB" sz="1728" kern="0" spc="-37"/>
          </a:p>
        </p:txBody>
      </p:sp>
    </p:spTree>
    <p:extLst>
      <p:ext uri="{BB962C8B-B14F-4D97-AF65-F5344CB8AC3E}">
        <p14:creationId xmlns:p14="http://schemas.microsoft.com/office/powerpoint/2010/main" val="868863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110617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35"/>
              <a:t>Con</a:t>
            </a:r>
            <a:r>
              <a:rPr spc="-65"/>
              <a:t>t</a:t>
            </a:r>
            <a:r>
              <a:rPr spc="-55"/>
              <a:t>ent</a:t>
            </a:r>
          </a:p>
        </p:txBody>
      </p:sp>
      <p:graphicFrame>
        <p:nvGraphicFramePr>
          <p:cNvPr id="3" name="object 3"/>
          <p:cNvGraphicFramePr>
            <a:graphicFrameLocks noGrp="1"/>
          </p:cNvGraphicFramePr>
          <p:nvPr>
            <p:extLst>
              <p:ext uri="{D42A27DB-BD31-4B8C-83A1-F6EECF244321}">
                <p14:modId xmlns:p14="http://schemas.microsoft.com/office/powerpoint/2010/main" val="3685808514"/>
              </p:ext>
            </p:extLst>
          </p:nvPr>
        </p:nvGraphicFramePr>
        <p:xfrm>
          <a:off x="363174" y="1224007"/>
          <a:ext cx="14401162" cy="3207295"/>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1329055">
                  <a:extLst>
                    <a:ext uri="{9D8B030D-6E8A-4147-A177-3AD203B41FA5}">
                      <a16:colId xmlns:a16="http://schemas.microsoft.com/office/drawing/2014/main" val="20001"/>
                    </a:ext>
                  </a:extLst>
                </a:gridCol>
                <a:gridCol w="1407160">
                  <a:extLst>
                    <a:ext uri="{9D8B030D-6E8A-4147-A177-3AD203B41FA5}">
                      <a16:colId xmlns:a16="http://schemas.microsoft.com/office/drawing/2014/main" val="20002"/>
                    </a:ext>
                  </a:extLst>
                </a:gridCol>
                <a:gridCol w="4022725">
                  <a:extLst>
                    <a:ext uri="{9D8B030D-6E8A-4147-A177-3AD203B41FA5}">
                      <a16:colId xmlns:a16="http://schemas.microsoft.com/office/drawing/2014/main" val="20003"/>
                    </a:ext>
                  </a:extLst>
                </a:gridCol>
                <a:gridCol w="1386204">
                  <a:extLst>
                    <a:ext uri="{9D8B030D-6E8A-4147-A177-3AD203B41FA5}">
                      <a16:colId xmlns:a16="http://schemas.microsoft.com/office/drawing/2014/main" val="20004"/>
                    </a:ext>
                  </a:extLst>
                </a:gridCol>
                <a:gridCol w="1431290">
                  <a:extLst>
                    <a:ext uri="{9D8B030D-6E8A-4147-A177-3AD203B41FA5}">
                      <a16:colId xmlns:a16="http://schemas.microsoft.com/office/drawing/2014/main" val="20005"/>
                    </a:ext>
                  </a:extLst>
                </a:gridCol>
                <a:gridCol w="1271904">
                  <a:extLst>
                    <a:ext uri="{9D8B030D-6E8A-4147-A177-3AD203B41FA5}">
                      <a16:colId xmlns:a16="http://schemas.microsoft.com/office/drawing/2014/main" val="20006"/>
                    </a:ext>
                  </a:extLst>
                </a:gridCol>
                <a:gridCol w="1434465">
                  <a:extLst>
                    <a:ext uri="{9D8B030D-6E8A-4147-A177-3AD203B41FA5}">
                      <a16:colId xmlns:a16="http://schemas.microsoft.com/office/drawing/2014/main" val="20007"/>
                    </a:ext>
                  </a:extLst>
                </a:gridCol>
                <a:gridCol w="1398269">
                  <a:extLst>
                    <a:ext uri="{9D8B030D-6E8A-4147-A177-3AD203B41FA5}">
                      <a16:colId xmlns:a16="http://schemas.microsoft.com/office/drawing/2014/main" val="20008"/>
                    </a:ext>
                  </a:extLst>
                </a:gridCol>
              </a:tblGrid>
              <a:tr h="262474">
                <a:tc rowSpan="8">
                  <a:txBody>
                    <a:bodyPr/>
                    <a:lstStyle/>
                    <a:p>
                      <a:pPr>
                        <a:lnSpc>
                          <a:spcPct val="100000"/>
                        </a:lnSpc>
                      </a:pPr>
                      <a:endParaRPr sz="1100">
                        <a:latin typeface="Times New Roman"/>
                        <a:cs typeface="Times New Roman"/>
                      </a:endParaRPr>
                    </a:p>
                  </a:txBody>
                  <a:tcPr marL="0" marR="0" marT="0" marB="0"/>
                </a:tc>
                <a:tc>
                  <a:txBody>
                    <a:bodyPr/>
                    <a:lstStyle/>
                    <a:p>
                      <a:pPr>
                        <a:lnSpc>
                          <a:spcPct val="100000"/>
                        </a:lnSpc>
                        <a:spcBef>
                          <a:spcPts val="590"/>
                        </a:spcBef>
                      </a:pPr>
                      <a:r>
                        <a:rPr sz="1100" spc="10">
                          <a:solidFill>
                            <a:srgbClr val="3C3C3B"/>
                          </a:solidFill>
                          <a:latin typeface="Calibri"/>
                          <a:cs typeface="Calibri"/>
                        </a:rPr>
                        <a:t>Content</a:t>
                      </a:r>
                      <a:r>
                        <a:rPr sz="1100" spc="-45">
                          <a:solidFill>
                            <a:srgbClr val="3C3C3B"/>
                          </a:solidFill>
                          <a:latin typeface="Calibri"/>
                          <a:cs typeface="Calibri"/>
                        </a:rPr>
                        <a:t> </a:t>
                      </a:r>
                      <a:r>
                        <a:rPr sz="1100" spc="10">
                          <a:solidFill>
                            <a:srgbClr val="3C3C3B"/>
                          </a:solidFill>
                          <a:latin typeface="Calibri"/>
                          <a:cs typeface="Calibri"/>
                        </a:rPr>
                        <a:t>throughout</a:t>
                      </a:r>
                      <a:endParaRPr sz="1100">
                        <a:latin typeface="Calibri"/>
                        <a:cs typeface="Calibri"/>
                      </a:endParaRPr>
                    </a:p>
                  </a:txBody>
                  <a:tcPr marL="0" marR="0" marT="74930" marB="0">
                    <a:lnT w="76200">
                      <a:solidFill>
                        <a:srgbClr val="7DB928"/>
                      </a:solidFill>
                      <a:prstDash val="solid"/>
                    </a:lnT>
                  </a:tcPr>
                </a:tc>
                <a:tc>
                  <a:txBody>
                    <a:bodyPr/>
                    <a:lstStyle/>
                    <a:p>
                      <a:pPr marL="38735">
                        <a:lnSpc>
                          <a:spcPct val="100000"/>
                        </a:lnSpc>
                        <a:spcBef>
                          <a:spcPts val="590"/>
                        </a:spcBef>
                      </a:pPr>
                      <a:r>
                        <a:rPr sz="1100">
                          <a:solidFill>
                            <a:srgbClr val="3C3C3B"/>
                          </a:solidFill>
                          <a:latin typeface="Calibri"/>
                          <a:cs typeface="Calibri"/>
                        </a:rPr>
                        <a:t>Mainly</a:t>
                      </a:r>
                      <a:r>
                        <a:rPr sz="1100" spc="-30">
                          <a:solidFill>
                            <a:srgbClr val="3C3C3B"/>
                          </a:solidFill>
                          <a:latin typeface="Calibri"/>
                          <a:cs typeface="Calibri"/>
                        </a:rPr>
                        <a:t> </a:t>
                      </a:r>
                      <a:r>
                        <a:rPr sz="1100">
                          <a:solidFill>
                            <a:srgbClr val="3C3C3B"/>
                          </a:solidFill>
                          <a:latin typeface="Calibri"/>
                          <a:cs typeface="Calibri"/>
                        </a:rPr>
                        <a:t>lo</a:t>
                      </a:r>
                      <a:r>
                        <a:rPr sz="1100" spc="-15">
                          <a:solidFill>
                            <a:srgbClr val="3C3C3B"/>
                          </a:solidFill>
                          <a:latin typeface="Calibri"/>
                          <a:cs typeface="Calibri"/>
                        </a:rPr>
                        <a:t>c</a:t>
                      </a:r>
                      <a:r>
                        <a:rPr sz="1100">
                          <a:solidFill>
                            <a:srgbClr val="3C3C3B"/>
                          </a:solidFill>
                          <a:latin typeface="Calibri"/>
                          <a:cs typeface="Calibri"/>
                        </a:rPr>
                        <a:t>alised</a:t>
                      </a:r>
                      <a:endParaRPr sz="1100">
                        <a:latin typeface="Calibri"/>
                        <a:cs typeface="Calibri"/>
                      </a:endParaRPr>
                    </a:p>
                  </a:txBody>
                  <a:tcPr marL="0" marR="0" marT="74930" marB="0">
                    <a:lnT w="76200">
                      <a:solidFill>
                        <a:srgbClr val="7DB928"/>
                      </a:solidFill>
                      <a:prstDash val="solid"/>
                    </a:lnT>
                  </a:tcPr>
                </a:tc>
                <a:tc>
                  <a:txBody>
                    <a:bodyPr/>
                    <a:lstStyle/>
                    <a:p>
                      <a:pPr>
                        <a:lnSpc>
                          <a:spcPct val="100000"/>
                        </a:lnSpc>
                        <a:spcBef>
                          <a:spcPts val="600"/>
                        </a:spcBef>
                        <a:tabLst>
                          <a:tab pos="1367790" algn="l"/>
                          <a:tab pos="2735580" algn="l"/>
                        </a:tabLst>
                      </a:pPr>
                      <a:r>
                        <a:rPr sz="1100" spc="30">
                          <a:solidFill>
                            <a:srgbClr val="3C3C3B"/>
                          </a:solidFill>
                          <a:latin typeface="Calibri"/>
                          <a:cs typeface="Calibri"/>
                        </a:rPr>
                        <a:t>Some</a:t>
                      </a:r>
                      <a:r>
                        <a:rPr sz="1100" spc="-25">
                          <a:solidFill>
                            <a:srgbClr val="3C3C3B"/>
                          </a:solidFill>
                          <a:latin typeface="Calibri"/>
                          <a:cs typeface="Calibri"/>
                        </a:rPr>
                        <a:t> </a:t>
                      </a:r>
                      <a:r>
                        <a:rPr sz="1100" spc="5">
                          <a:solidFill>
                            <a:srgbClr val="3C3C3B"/>
                          </a:solidFill>
                          <a:latin typeface="Calibri"/>
                          <a:cs typeface="Calibri"/>
                        </a:rPr>
                        <a:t>content</a:t>
                      </a:r>
                      <a:r>
                        <a:rPr sz="1100" spc="-20">
                          <a:solidFill>
                            <a:srgbClr val="3C3C3B"/>
                          </a:solidFill>
                          <a:latin typeface="Calibri"/>
                          <a:cs typeface="Calibri"/>
                        </a:rPr>
                        <a:t> </a:t>
                      </a:r>
                      <a:r>
                        <a:rPr sz="1100" spc="20">
                          <a:solidFill>
                            <a:srgbClr val="3C3C3B"/>
                          </a:solidFill>
                          <a:latin typeface="Calibri"/>
                          <a:cs typeface="Calibri"/>
                        </a:rPr>
                        <a:t>in	</a:t>
                      </a:r>
                      <a:r>
                        <a:rPr sz="1100" spc="10">
                          <a:solidFill>
                            <a:srgbClr val="3C3C3B"/>
                          </a:solidFill>
                          <a:latin typeface="Calibri"/>
                          <a:cs typeface="Calibri"/>
                        </a:rPr>
                        <a:t>Content</a:t>
                      </a:r>
                      <a:r>
                        <a:rPr sz="1100" spc="-15">
                          <a:solidFill>
                            <a:srgbClr val="3C3C3B"/>
                          </a:solidFill>
                          <a:latin typeface="Calibri"/>
                          <a:cs typeface="Calibri"/>
                        </a:rPr>
                        <a:t> </a:t>
                      </a:r>
                      <a:r>
                        <a:rPr sz="1100" spc="10">
                          <a:solidFill>
                            <a:srgbClr val="3C3C3B"/>
                          </a:solidFill>
                          <a:latin typeface="Calibri"/>
                          <a:cs typeface="Calibri"/>
                        </a:rPr>
                        <a:t>throughout	</a:t>
                      </a:r>
                      <a:r>
                        <a:rPr sz="1100" spc="15">
                          <a:solidFill>
                            <a:srgbClr val="3C3C3B"/>
                          </a:solidFill>
                          <a:latin typeface="Calibri"/>
                          <a:cs typeface="Calibri"/>
                        </a:rPr>
                        <a:t>Little</a:t>
                      </a:r>
                      <a:r>
                        <a:rPr sz="1100" spc="-45">
                          <a:solidFill>
                            <a:srgbClr val="3C3C3B"/>
                          </a:solidFill>
                          <a:latin typeface="Calibri"/>
                          <a:cs typeface="Calibri"/>
                        </a:rPr>
                        <a:t> </a:t>
                      </a:r>
                      <a:r>
                        <a:rPr sz="1100" spc="5">
                          <a:solidFill>
                            <a:srgbClr val="3C3C3B"/>
                          </a:solidFill>
                          <a:latin typeface="Calibri"/>
                          <a:cs typeface="Calibri"/>
                        </a:rPr>
                        <a:t>integration</a:t>
                      </a:r>
                      <a:r>
                        <a:rPr sz="1100" spc="-45">
                          <a:solidFill>
                            <a:srgbClr val="3C3C3B"/>
                          </a:solidFill>
                          <a:latin typeface="Calibri"/>
                          <a:cs typeface="Calibri"/>
                        </a:rPr>
                        <a:t> </a:t>
                      </a:r>
                      <a:r>
                        <a:rPr sz="1100" spc="20">
                          <a:solidFill>
                            <a:srgbClr val="3C3C3B"/>
                          </a:solidFill>
                          <a:latin typeface="Calibri"/>
                          <a:cs typeface="Calibri"/>
                        </a:rPr>
                        <a:t>in</a:t>
                      </a:r>
                      <a:endParaRPr sz="1100">
                        <a:latin typeface="Calibri"/>
                        <a:cs typeface="Calibri"/>
                      </a:endParaRPr>
                    </a:p>
                  </a:txBody>
                  <a:tcPr marL="0" marR="0" marT="76200" marB="0">
                    <a:lnT w="76200">
                      <a:solidFill>
                        <a:srgbClr val="F39200"/>
                      </a:solidFill>
                      <a:prstDash val="solid"/>
                    </a:lnT>
                  </a:tcPr>
                </a:tc>
                <a:tc>
                  <a:txBody>
                    <a:bodyPr/>
                    <a:lstStyle/>
                    <a:p>
                      <a:pPr marL="81280">
                        <a:lnSpc>
                          <a:spcPct val="100000"/>
                        </a:lnSpc>
                        <a:spcBef>
                          <a:spcPts val="590"/>
                        </a:spcBef>
                      </a:pPr>
                      <a:r>
                        <a:rPr sz="1100" spc="30">
                          <a:solidFill>
                            <a:srgbClr val="3C3C3B"/>
                          </a:solidFill>
                          <a:latin typeface="Calibri"/>
                          <a:cs typeface="Calibri"/>
                        </a:rPr>
                        <a:t>Some</a:t>
                      </a:r>
                      <a:r>
                        <a:rPr sz="1100" spc="-55">
                          <a:solidFill>
                            <a:srgbClr val="3C3C3B"/>
                          </a:solidFill>
                          <a:latin typeface="Calibri"/>
                          <a:cs typeface="Calibri"/>
                        </a:rPr>
                        <a:t> </a:t>
                      </a:r>
                      <a:r>
                        <a:rPr sz="1100" spc="5">
                          <a:solidFill>
                            <a:srgbClr val="3C3C3B"/>
                          </a:solidFill>
                          <a:latin typeface="Calibri"/>
                          <a:cs typeface="Calibri"/>
                        </a:rPr>
                        <a:t>integration</a:t>
                      </a:r>
                      <a:endParaRPr sz="1100">
                        <a:latin typeface="Calibri"/>
                        <a:cs typeface="Calibri"/>
                      </a:endParaRPr>
                    </a:p>
                  </a:txBody>
                  <a:tcPr marL="0" marR="0" marT="74930" marB="0">
                    <a:lnT w="76200">
                      <a:solidFill>
                        <a:srgbClr val="F39200"/>
                      </a:solidFill>
                      <a:prstDash val="solid"/>
                    </a:lnT>
                  </a:tcPr>
                </a:tc>
                <a:tc>
                  <a:txBody>
                    <a:bodyPr/>
                    <a:lstStyle/>
                    <a:p>
                      <a:pPr marL="62865">
                        <a:lnSpc>
                          <a:spcPct val="100000"/>
                        </a:lnSpc>
                        <a:spcBef>
                          <a:spcPts val="595"/>
                        </a:spcBef>
                      </a:pPr>
                      <a:r>
                        <a:rPr sz="1100" spc="30">
                          <a:solidFill>
                            <a:srgbClr val="3C3C3B"/>
                          </a:solidFill>
                          <a:latin typeface="Calibri"/>
                          <a:cs typeface="Calibri"/>
                        </a:rPr>
                        <a:t>Some</a:t>
                      </a:r>
                      <a:r>
                        <a:rPr sz="1100" spc="-55">
                          <a:solidFill>
                            <a:srgbClr val="3C3C3B"/>
                          </a:solidFill>
                          <a:latin typeface="Calibri"/>
                          <a:cs typeface="Calibri"/>
                        </a:rPr>
                        <a:t> </a:t>
                      </a:r>
                      <a:r>
                        <a:rPr sz="1100" spc="5">
                          <a:solidFill>
                            <a:srgbClr val="3C3C3B"/>
                          </a:solidFill>
                          <a:latin typeface="Calibri"/>
                          <a:cs typeface="Calibri"/>
                        </a:rPr>
                        <a:t>content</a:t>
                      </a:r>
                      <a:endParaRPr sz="1100">
                        <a:latin typeface="Calibri"/>
                        <a:cs typeface="Calibri"/>
                      </a:endParaRPr>
                    </a:p>
                  </a:txBody>
                  <a:tcPr marL="0" marR="0" marT="75565" marB="0">
                    <a:lnT w="76200">
                      <a:solidFill>
                        <a:srgbClr val="F39200"/>
                      </a:solidFill>
                      <a:prstDash val="solid"/>
                    </a:lnT>
                  </a:tcPr>
                </a:tc>
                <a:tc>
                  <a:txBody>
                    <a:bodyPr/>
                    <a:lstStyle/>
                    <a:p>
                      <a:pPr>
                        <a:lnSpc>
                          <a:spcPct val="100000"/>
                        </a:lnSpc>
                        <a:spcBef>
                          <a:spcPts val="595"/>
                        </a:spcBef>
                      </a:pPr>
                      <a:r>
                        <a:rPr sz="1100" spc="-10">
                          <a:solidFill>
                            <a:srgbClr val="3C3C3B"/>
                          </a:solidFill>
                          <a:latin typeface="Calibri"/>
                          <a:cs typeface="Calibri"/>
                        </a:rPr>
                        <a:t>Very</a:t>
                      </a:r>
                      <a:r>
                        <a:rPr sz="1100" spc="-40">
                          <a:solidFill>
                            <a:srgbClr val="3C3C3B"/>
                          </a:solidFill>
                          <a:latin typeface="Calibri"/>
                          <a:cs typeface="Calibri"/>
                        </a:rPr>
                        <a:t> </a:t>
                      </a:r>
                      <a:r>
                        <a:rPr sz="1100" spc="5">
                          <a:solidFill>
                            <a:srgbClr val="3C3C3B"/>
                          </a:solidFill>
                          <a:latin typeface="Calibri"/>
                          <a:cs typeface="Calibri"/>
                        </a:rPr>
                        <a:t>little</a:t>
                      </a:r>
                      <a:r>
                        <a:rPr sz="1100" spc="-40">
                          <a:solidFill>
                            <a:srgbClr val="3C3C3B"/>
                          </a:solidFill>
                          <a:latin typeface="Calibri"/>
                          <a:cs typeface="Calibri"/>
                        </a:rPr>
                        <a:t> </a:t>
                      </a:r>
                      <a:r>
                        <a:rPr sz="1100" spc="5">
                          <a:solidFill>
                            <a:srgbClr val="3C3C3B"/>
                          </a:solidFill>
                          <a:latin typeface="Calibri"/>
                          <a:cs typeface="Calibri"/>
                        </a:rPr>
                        <a:t>content</a:t>
                      </a:r>
                      <a:r>
                        <a:rPr sz="1100" spc="-40">
                          <a:solidFill>
                            <a:srgbClr val="3C3C3B"/>
                          </a:solidFill>
                          <a:latin typeface="Calibri"/>
                          <a:cs typeface="Calibri"/>
                        </a:rPr>
                        <a:t> </a:t>
                      </a:r>
                      <a:r>
                        <a:rPr sz="1100">
                          <a:solidFill>
                            <a:srgbClr val="3C3C3B"/>
                          </a:solidFill>
                          <a:latin typeface="Calibri"/>
                          <a:cs typeface="Calibri"/>
                        </a:rPr>
                        <a:t>of</a:t>
                      </a:r>
                      <a:endParaRPr sz="1100">
                        <a:latin typeface="Calibri"/>
                        <a:cs typeface="Calibri"/>
                      </a:endParaRPr>
                    </a:p>
                  </a:txBody>
                  <a:tcPr marL="0" marR="0" marT="75565" marB="0">
                    <a:lnT w="76200">
                      <a:solidFill>
                        <a:srgbClr val="E30613"/>
                      </a:solidFill>
                      <a:prstDash val="solid"/>
                    </a:lnT>
                  </a:tcPr>
                </a:tc>
                <a:tc>
                  <a:txBody>
                    <a:bodyPr/>
                    <a:lstStyle/>
                    <a:p>
                      <a:pPr marL="95885">
                        <a:lnSpc>
                          <a:spcPct val="100000"/>
                        </a:lnSpc>
                        <a:spcBef>
                          <a:spcPts val="600"/>
                        </a:spcBef>
                      </a:pPr>
                      <a:r>
                        <a:rPr sz="1100" spc="30">
                          <a:solidFill>
                            <a:srgbClr val="3C3C3B"/>
                          </a:solidFill>
                          <a:latin typeface="Calibri"/>
                          <a:cs typeface="Calibri"/>
                        </a:rPr>
                        <a:t>Simple</a:t>
                      </a:r>
                      <a:r>
                        <a:rPr sz="1100" spc="-50">
                          <a:solidFill>
                            <a:srgbClr val="3C3C3B"/>
                          </a:solidFill>
                          <a:latin typeface="Calibri"/>
                          <a:cs typeface="Calibri"/>
                        </a:rPr>
                        <a:t> </a:t>
                      </a:r>
                      <a:r>
                        <a:rPr sz="1100" spc="15">
                          <a:solidFill>
                            <a:srgbClr val="3C3C3B"/>
                          </a:solidFill>
                          <a:latin typeface="Calibri"/>
                          <a:cs typeface="Calibri"/>
                        </a:rPr>
                        <a:t>but</a:t>
                      </a:r>
                      <a:r>
                        <a:rPr sz="1100" spc="-50">
                          <a:solidFill>
                            <a:srgbClr val="3C3C3B"/>
                          </a:solidFill>
                          <a:latin typeface="Calibri"/>
                          <a:cs typeface="Calibri"/>
                        </a:rPr>
                        <a:t> </a:t>
                      </a:r>
                      <a:r>
                        <a:rPr sz="1100">
                          <a:solidFill>
                            <a:srgbClr val="3C3C3B"/>
                          </a:solidFill>
                          <a:latin typeface="Calibri"/>
                          <a:cs typeface="Calibri"/>
                        </a:rPr>
                        <a:t>effective,</a:t>
                      </a:r>
                      <a:endParaRPr sz="1100">
                        <a:latin typeface="Calibri"/>
                        <a:cs typeface="Calibri"/>
                      </a:endParaRPr>
                    </a:p>
                  </a:txBody>
                  <a:tcPr marL="0" marR="0" marT="76200" marB="0">
                    <a:lnT w="76200">
                      <a:solidFill>
                        <a:srgbClr val="E30613"/>
                      </a:solidFill>
                      <a:prstDash val="solid"/>
                    </a:lnT>
                  </a:tcPr>
                </a:tc>
                <a:tc>
                  <a:txBody>
                    <a:bodyPr/>
                    <a:lstStyle/>
                    <a:p>
                      <a:pPr marL="29845">
                        <a:lnSpc>
                          <a:spcPct val="100000"/>
                        </a:lnSpc>
                        <a:spcBef>
                          <a:spcPts val="590"/>
                        </a:spcBef>
                      </a:pPr>
                      <a:r>
                        <a:rPr sz="1100" spc="-10">
                          <a:solidFill>
                            <a:srgbClr val="3C3C3B"/>
                          </a:solidFill>
                          <a:latin typeface="Calibri"/>
                          <a:cs typeface="Calibri"/>
                        </a:rPr>
                        <a:t>Very</a:t>
                      </a:r>
                      <a:r>
                        <a:rPr sz="1100" spc="-45">
                          <a:solidFill>
                            <a:srgbClr val="3C3C3B"/>
                          </a:solidFill>
                          <a:latin typeface="Calibri"/>
                          <a:cs typeface="Calibri"/>
                        </a:rPr>
                        <a:t> </a:t>
                      </a:r>
                      <a:r>
                        <a:rPr sz="1100" spc="5">
                          <a:solidFill>
                            <a:srgbClr val="3C3C3B"/>
                          </a:solidFill>
                          <a:latin typeface="Calibri"/>
                          <a:cs typeface="Calibri"/>
                        </a:rPr>
                        <a:t>little</a:t>
                      </a:r>
                      <a:r>
                        <a:rPr sz="1100" spc="-40">
                          <a:solidFill>
                            <a:srgbClr val="3C3C3B"/>
                          </a:solidFill>
                          <a:latin typeface="Calibri"/>
                          <a:cs typeface="Calibri"/>
                        </a:rPr>
                        <a:t> </a:t>
                      </a:r>
                      <a:r>
                        <a:rPr sz="1100" spc="5">
                          <a:solidFill>
                            <a:srgbClr val="3C3C3B"/>
                          </a:solidFill>
                          <a:latin typeface="Calibri"/>
                          <a:cs typeface="Calibri"/>
                        </a:rPr>
                        <a:t>content</a:t>
                      </a:r>
                      <a:endParaRPr sz="1100">
                        <a:latin typeface="Calibri"/>
                        <a:cs typeface="Calibri"/>
                      </a:endParaRPr>
                    </a:p>
                  </a:txBody>
                  <a:tcPr marL="0" marR="0" marT="74930" marB="0">
                    <a:lnT w="76200">
                      <a:solidFill>
                        <a:srgbClr val="7DB928"/>
                      </a:solidFill>
                      <a:prstDash val="solid"/>
                    </a:lnT>
                  </a:tcPr>
                </a:tc>
                <a:extLst>
                  <a:ext uri="{0D108BD9-81ED-4DB2-BD59-A6C34878D82A}">
                    <a16:rowId xmlns:a16="http://schemas.microsoft.com/office/drawing/2014/main" val="10000"/>
                  </a:ext>
                </a:extLst>
              </a:tr>
              <a:tr h="177838">
                <a:tc vMerge="1">
                  <a:txBody>
                    <a:bodyPr/>
                    <a:lstStyle/>
                    <a:p>
                      <a:endParaRPr/>
                    </a:p>
                  </a:txBody>
                  <a:tcPr marL="0" marR="0" marT="0" marB="0"/>
                </a:tc>
                <a:tc>
                  <a:txBody>
                    <a:bodyPr/>
                    <a:lstStyle/>
                    <a:p>
                      <a:pPr>
                        <a:lnSpc>
                          <a:spcPts val="1245"/>
                        </a:lnSpc>
                      </a:pPr>
                      <a:r>
                        <a:rPr sz="1100" spc="5">
                          <a:solidFill>
                            <a:srgbClr val="3C3C3B"/>
                          </a:solidFill>
                          <a:latin typeface="Calibri"/>
                          <a:cs typeface="Calibri"/>
                        </a:rPr>
                        <a:t>the</a:t>
                      </a:r>
                      <a:r>
                        <a:rPr sz="1100" spc="-40">
                          <a:solidFill>
                            <a:srgbClr val="3C3C3B"/>
                          </a:solidFill>
                          <a:latin typeface="Calibri"/>
                          <a:cs typeface="Calibri"/>
                        </a:rPr>
                        <a:t> </a:t>
                      </a:r>
                      <a:r>
                        <a:rPr sz="1100" spc="5">
                          <a:solidFill>
                            <a:srgbClr val="3C3C3B"/>
                          </a:solidFill>
                          <a:latin typeface="Calibri"/>
                          <a:cs typeface="Calibri"/>
                        </a:rPr>
                        <a:t>site,</a:t>
                      </a:r>
                      <a:r>
                        <a:rPr sz="1100" spc="-40">
                          <a:solidFill>
                            <a:srgbClr val="3C3C3B"/>
                          </a:solidFill>
                          <a:latin typeface="Calibri"/>
                          <a:cs typeface="Calibri"/>
                        </a:rPr>
                        <a:t> </a:t>
                      </a:r>
                      <a:r>
                        <a:rPr sz="1100" u="sng">
                          <a:solidFill>
                            <a:srgbClr val="3C3C3B"/>
                          </a:solidFill>
                          <a:uFill>
                            <a:solidFill>
                              <a:srgbClr val="3C3C3B"/>
                            </a:solidFill>
                          </a:uFill>
                          <a:latin typeface="Calibri"/>
                          <a:cs typeface="Calibri"/>
                        </a:rPr>
                        <a:t>integrated</a:t>
                      </a:r>
                      <a:r>
                        <a:rPr sz="1100" u="sng" spc="-40">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in</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38735">
                        <a:lnSpc>
                          <a:spcPts val="1245"/>
                        </a:lnSpc>
                      </a:pPr>
                      <a:r>
                        <a:rPr sz="1100" spc="15">
                          <a:solidFill>
                            <a:srgbClr val="3C3C3B"/>
                          </a:solidFill>
                          <a:latin typeface="Calibri"/>
                          <a:cs typeface="Calibri"/>
                        </a:rPr>
                        <a:t>accessible</a:t>
                      </a:r>
                      <a:r>
                        <a:rPr sz="1100" spc="-40">
                          <a:solidFill>
                            <a:srgbClr val="3C3C3B"/>
                          </a:solidFill>
                          <a:latin typeface="Calibri"/>
                          <a:cs typeface="Calibri"/>
                        </a:rPr>
                        <a:t> </a:t>
                      </a:r>
                      <a:r>
                        <a:rPr sz="1100">
                          <a:solidFill>
                            <a:srgbClr val="3C3C3B"/>
                          </a:solidFill>
                          <a:latin typeface="Calibri"/>
                          <a:cs typeface="Calibri"/>
                        </a:rPr>
                        <a:t>from</a:t>
                      </a:r>
                      <a:r>
                        <a:rPr sz="1100" spc="-40">
                          <a:solidFill>
                            <a:srgbClr val="3C3C3B"/>
                          </a:solidFill>
                          <a:latin typeface="Calibri"/>
                          <a:cs typeface="Calibri"/>
                        </a:rPr>
                        <a:t> </a:t>
                      </a:r>
                      <a:r>
                        <a:rPr sz="1100" spc="5">
                          <a:solidFill>
                            <a:srgbClr val="3C3C3B"/>
                          </a:solidFill>
                          <a:latin typeface="Calibri"/>
                          <a:cs typeface="Calibri"/>
                        </a:rPr>
                        <a:t>nav,</a:t>
                      </a:r>
                      <a:endParaRPr sz="1100">
                        <a:latin typeface="Calibri"/>
                        <a:cs typeface="Calibri"/>
                      </a:endParaRPr>
                    </a:p>
                  </a:txBody>
                  <a:tcPr marL="0" marR="0" marT="0" marB="0"/>
                </a:tc>
                <a:tc>
                  <a:txBody>
                    <a:bodyPr/>
                    <a:lstStyle/>
                    <a:p>
                      <a:pPr>
                        <a:lnSpc>
                          <a:spcPts val="1255"/>
                        </a:lnSpc>
                        <a:tabLst>
                          <a:tab pos="1367790" algn="l"/>
                          <a:tab pos="2735580" algn="l"/>
                        </a:tabLst>
                      </a:pPr>
                      <a:r>
                        <a:rPr sz="1100" spc="10">
                          <a:solidFill>
                            <a:srgbClr val="3C3C3B"/>
                          </a:solidFill>
                          <a:latin typeface="Calibri"/>
                          <a:cs typeface="Calibri"/>
                        </a:rPr>
                        <a:t>taxonomy</a:t>
                      </a:r>
                      <a:r>
                        <a:rPr sz="1100" spc="-20">
                          <a:solidFill>
                            <a:srgbClr val="3C3C3B"/>
                          </a:solidFill>
                          <a:latin typeface="Calibri"/>
                          <a:cs typeface="Calibri"/>
                        </a:rPr>
                        <a:t> </a:t>
                      </a:r>
                      <a:r>
                        <a:rPr sz="1100" spc="10">
                          <a:solidFill>
                            <a:srgbClr val="3C3C3B"/>
                          </a:solidFill>
                          <a:latin typeface="Calibri"/>
                          <a:cs typeface="Calibri"/>
                        </a:rPr>
                        <a:t>pages,	</a:t>
                      </a:r>
                      <a:r>
                        <a:rPr sz="1100" spc="5">
                          <a:solidFill>
                            <a:srgbClr val="3C3C3B"/>
                          </a:solidFill>
                          <a:latin typeface="Calibri"/>
                          <a:cs typeface="Calibri"/>
                        </a:rPr>
                        <a:t>the</a:t>
                      </a:r>
                      <a:r>
                        <a:rPr sz="1100" spc="-20">
                          <a:solidFill>
                            <a:srgbClr val="3C3C3B"/>
                          </a:solidFill>
                          <a:latin typeface="Calibri"/>
                          <a:cs typeface="Calibri"/>
                        </a:rPr>
                        <a:t> </a:t>
                      </a:r>
                      <a:r>
                        <a:rPr sz="1100" spc="5">
                          <a:solidFill>
                            <a:srgbClr val="3C3C3B"/>
                          </a:solidFill>
                          <a:latin typeface="Calibri"/>
                          <a:cs typeface="Calibri"/>
                        </a:rPr>
                        <a:t>site,</a:t>
                      </a:r>
                      <a:r>
                        <a:rPr sz="1100" spc="-20">
                          <a:solidFill>
                            <a:srgbClr val="3C3C3B"/>
                          </a:solidFill>
                          <a:latin typeface="Calibri"/>
                          <a:cs typeface="Calibri"/>
                        </a:rPr>
                        <a:t> </a:t>
                      </a:r>
                      <a:r>
                        <a:rPr sz="1100">
                          <a:solidFill>
                            <a:srgbClr val="3C3C3B"/>
                          </a:solidFill>
                          <a:latin typeface="Calibri"/>
                          <a:cs typeface="Calibri"/>
                        </a:rPr>
                        <a:t>integrated</a:t>
                      </a:r>
                      <a:r>
                        <a:rPr sz="1100" spc="-20">
                          <a:solidFill>
                            <a:srgbClr val="3C3C3B"/>
                          </a:solidFill>
                          <a:latin typeface="Calibri"/>
                          <a:cs typeface="Calibri"/>
                        </a:rPr>
                        <a:t> </a:t>
                      </a:r>
                      <a:r>
                        <a:rPr sz="1100" spc="20">
                          <a:solidFill>
                            <a:srgbClr val="3C3C3B"/>
                          </a:solidFill>
                          <a:latin typeface="Calibri"/>
                          <a:cs typeface="Calibri"/>
                        </a:rPr>
                        <a:t>in	</a:t>
                      </a:r>
                      <a:r>
                        <a:rPr sz="1100" spc="10">
                          <a:solidFill>
                            <a:srgbClr val="3C3C3B"/>
                          </a:solidFill>
                          <a:latin typeface="Calibri"/>
                          <a:cs typeface="Calibri"/>
                        </a:rPr>
                        <a:t>taxonomy</a:t>
                      </a:r>
                      <a:r>
                        <a:rPr sz="1100" spc="-45">
                          <a:solidFill>
                            <a:srgbClr val="3C3C3B"/>
                          </a:solidFill>
                          <a:latin typeface="Calibri"/>
                          <a:cs typeface="Calibri"/>
                        </a:rPr>
                        <a:t> </a:t>
                      </a:r>
                      <a:r>
                        <a:rPr sz="1100" spc="10">
                          <a:solidFill>
                            <a:srgbClr val="3C3C3B"/>
                          </a:solidFill>
                          <a:latin typeface="Calibri"/>
                          <a:cs typeface="Calibri"/>
                        </a:rPr>
                        <a:t>pages.</a:t>
                      </a:r>
                      <a:endParaRPr sz="1100">
                        <a:latin typeface="Calibri"/>
                        <a:cs typeface="Calibri"/>
                      </a:endParaRPr>
                    </a:p>
                  </a:txBody>
                  <a:tcPr marL="0" marR="0" marT="0" marB="0"/>
                </a:tc>
                <a:tc>
                  <a:txBody>
                    <a:bodyPr/>
                    <a:lstStyle/>
                    <a:p>
                      <a:pPr marL="81280">
                        <a:lnSpc>
                          <a:spcPts val="1245"/>
                        </a:lnSpc>
                      </a:pPr>
                      <a:r>
                        <a:rPr sz="1100" spc="20">
                          <a:solidFill>
                            <a:srgbClr val="3C3C3B"/>
                          </a:solidFill>
                          <a:latin typeface="Calibri"/>
                          <a:cs typeface="Calibri"/>
                        </a:rPr>
                        <a:t>in</a:t>
                      </a:r>
                      <a:r>
                        <a:rPr sz="1100" spc="-45">
                          <a:solidFill>
                            <a:srgbClr val="3C3C3B"/>
                          </a:solidFill>
                          <a:latin typeface="Calibri"/>
                          <a:cs typeface="Calibri"/>
                        </a:rPr>
                        <a:t> </a:t>
                      </a:r>
                      <a:r>
                        <a:rPr sz="1100" spc="10">
                          <a:solidFill>
                            <a:srgbClr val="3C3C3B"/>
                          </a:solidFill>
                          <a:latin typeface="Calibri"/>
                          <a:cs typeface="Calibri"/>
                        </a:rPr>
                        <a:t>taxonomy</a:t>
                      </a:r>
                      <a:r>
                        <a:rPr sz="1100" spc="-40">
                          <a:solidFill>
                            <a:srgbClr val="3C3C3B"/>
                          </a:solidFill>
                          <a:latin typeface="Calibri"/>
                          <a:cs typeface="Calibri"/>
                        </a:rPr>
                        <a:t> </a:t>
                      </a:r>
                      <a:r>
                        <a:rPr sz="1100" spc="10">
                          <a:solidFill>
                            <a:srgbClr val="3C3C3B"/>
                          </a:solidFill>
                          <a:latin typeface="Calibri"/>
                          <a:cs typeface="Calibri"/>
                        </a:rPr>
                        <a:t>pages,</a:t>
                      </a:r>
                      <a:endParaRPr sz="1100">
                        <a:latin typeface="Calibri"/>
                        <a:cs typeface="Calibri"/>
                      </a:endParaRPr>
                    </a:p>
                  </a:txBody>
                  <a:tcPr marL="0" marR="0" marT="0" marB="0"/>
                </a:tc>
                <a:tc>
                  <a:txBody>
                    <a:bodyPr/>
                    <a:lstStyle/>
                    <a:p>
                      <a:pPr marL="62865">
                        <a:lnSpc>
                          <a:spcPts val="1250"/>
                        </a:lnSpc>
                      </a:pPr>
                      <a:r>
                        <a:rPr sz="1100" spc="5">
                          <a:solidFill>
                            <a:srgbClr val="3C3C3B"/>
                          </a:solidFill>
                          <a:latin typeface="Calibri"/>
                          <a:cs typeface="Calibri"/>
                        </a:rPr>
                        <a:t>integration</a:t>
                      </a:r>
                      <a:r>
                        <a:rPr sz="1100" spc="-55">
                          <a:solidFill>
                            <a:srgbClr val="3C3C3B"/>
                          </a:solidFill>
                          <a:latin typeface="Calibri"/>
                          <a:cs typeface="Calibri"/>
                        </a:rPr>
                        <a:t> </a:t>
                      </a:r>
                      <a:r>
                        <a:rPr sz="1100" spc="20">
                          <a:solidFill>
                            <a:srgbClr val="3C3C3B"/>
                          </a:solidFill>
                          <a:latin typeface="Calibri"/>
                          <a:cs typeface="Calibri"/>
                        </a:rPr>
                        <a:t>in</a:t>
                      </a:r>
                      <a:endParaRPr sz="1100">
                        <a:latin typeface="Calibri"/>
                        <a:cs typeface="Calibri"/>
                      </a:endParaRPr>
                    </a:p>
                  </a:txBody>
                  <a:tcPr marL="0" marR="0" marT="0" marB="0"/>
                </a:tc>
                <a:tc>
                  <a:txBody>
                    <a:bodyPr/>
                    <a:lstStyle/>
                    <a:p>
                      <a:pPr>
                        <a:lnSpc>
                          <a:spcPts val="1250"/>
                        </a:lnSpc>
                      </a:pPr>
                      <a:r>
                        <a:rPr sz="1100" spc="20">
                          <a:solidFill>
                            <a:srgbClr val="3C3C3B"/>
                          </a:solidFill>
                          <a:latin typeface="Calibri"/>
                          <a:cs typeface="Calibri"/>
                        </a:rPr>
                        <a:t>any</a:t>
                      </a:r>
                      <a:r>
                        <a:rPr sz="1100" spc="-50">
                          <a:solidFill>
                            <a:srgbClr val="3C3C3B"/>
                          </a:solidFill>
                          <a:latin typeface="Calibri"/>
                          <a:cs typeface="Calibri"/>
                        </a:rPr>
                        <a:t> </a:t>
                      </a:r>
                      <a:r>
                        <a:rPr sz="1100" spc="20">
                          <a:solidFill>
                            <a:srgbClr val="3C3C3B"/>
                          </a:solidFill>
                          <a:latin typeface="Calibri"/>
                          <a:cs typeface="Calibri"/>
                        </a:rPr>
                        <a:t>kind.</a:t>
                      </a:r>
                      <a:r>
                        <a:rPr sz="1100" spc="-45">
                          <a:solidFill>
                            <a:srgbClr val="3C3C3B"/>
                          </a:solidFill>
                          <a:latin typeface="Calibri"/>
                          <a:cs typeface="Calibri"/>
                        </a:rPr>
                        <a:t> </a:t>
                      </a:r>
                      <a:r>
                        <a:rPr sz="1100" spc="10">
                          <a:solidFill>
                            <a:srgbClr val="3C3C3B"/>
                          </a:solidFill>
                          <a:latin typeface="Calibri"/>
                          <a:cs typeface="Calibri"/>
                        </a:rPr>
                        <a:t>Currently</a:t>
                      </a:r>
                      <a:endParaRPr sz="1100">
                        <a:latin typeface="Calibri"/>
                        <a:cs typeface="Calibri"/>
                      </a:endParaRPr>
                    </a:p>
                  </a:txBody>
                  <a:tcPr marL="0" marR="0" marT="0" marB="0"/>
                </a:tc>
                <a:tc>
                  <a:txBody>
                    <a:bodyPr/>
                    <a:lstStyle/>
                    <a:p>
                      <a:pPr marL="95885">
                        <a:lnSpc>
                          <a:spcPts val="1255"/>
                        </a:lnSpc>
                      </a:pPr>
                      <a:r>
                        <a:rPr sz="1100" spc="15">
                          <a:solidFill>
                            <a:srgbClr val="3C3C3B"/>
                          </a:solidFill>
                          <a:latin typeface="Calibri"/>
                          <a:cs typeface="Calibri"/>
                        </a:rPr>
                        <a:t>image</a:t>
                      </a:r>
                      <a:r>
                        <a:rPr sz="1100" spc="-45">
                          <a:solidFill>
                            <a:srgbClr val="3C3C3B"/>
                          </a:solidFill>
                          <a:latin typeface="Calibri"/>
                          <a:cs typeface="Calibri"/>
                        </a:rPr>
                        <a:t> </a:t>
                      </a:r>
                      <a:r>
                        <a:rPr sz="1100" spc="15">
                          <a:solidFill>
                            <a:srgbClr val="3C3C3B"/>
                          </a:solidFill>
                          <a:latin typeface="Calibri"/>
                          <a:cs typeface="Calibri"/>
                        </a:rPr>
                        <a:t>panel</a:t>
                      </a:r>
                      <a:r>
                        <a:rPr sz="1100" spc="-45">
                          <a:solidFill>
                            <a:srgbClr val="3C3C3B"/>
                          </a:solidFill>
                          <a:latin typeface="Calibri"/>
                          <a:cs typeface="Calibri"/>
                        </a:rPr>
                        <a:t> </a:t>
                      </a:r>
                      <a:r>
                        <a:rPr sz="1100" spc="10">
                          <a:solidFill>
                            <a:srgbClr val="3C3C3B"/>
                          </a:solidFill>
                          <a:latin typeface="Calibri"/>
                          <a:cs typeface="Calibri"/>
                        </a:rPr>
                        <a:t>drivers</a:t>
                      </a:r>
                      <a:endParaRPr sz="1100">
                        <a:latin typeface="Calibri"/>
                        <a:cs typeface="Calibri"/>
                      </a:endParaRPr>
                    </a:p>
                  </a:txBody>
                  <a:tcPr marL="0" marR="0" marT="0" marB="0"/>
                </a:tc>
                <a:tc>
                  <a:txBody>
                    <a:bodyPr/>
                    <a:lstStyle/>
                    <a:p>
                      <a:pPr marL="29845">
                        <a:lnSpc>
                          <a:spcPts val="1245"/>
                        </a:lnSpc>
                      </a:pPr>
                      <a:r>
                        <a:rPr sz="1100" spc="5">
                          <a:solidFill>
                            <a:srgbClr val="3C3C3B"/>
                          </a:solidFill>
                          <a:latin typeface="Calibri"/>
                          <a:cs typeface="Calibri"/>
                        </a:rPr>
                        <a:t>integration</a:t>
                      </a:r>
                      <a:r>
                        <a:rPr sz="1100" spc="-55">
                          <a:solidFill>
                            <a:srgbClr val="3C3C3B"/>
                          </a:solidFill>
                          <a:latin typeface="Calibri"/>
                          <a:cs typeface="Calibri"/>
                        </a:rPr>
                        <a:t> </a:t>
                      </a:r>
                      <a:r>
                        <a:rPr sz="1100" spc="20">
                          <a:solidFill>
                            <a:srgbClr val="3C3C3B"/>
                          </a:solidFill>
                          <a:latin typeface="Calibri"/>
                          <a:cs typeface="Calibri"/>
                        </a:rPr>
                        <a:t>in</a:t>
                      </a:r>
                      <a:endParaRPr sz="1100">
                        <a:latin typeface="Calibri"/>
                        <a:cs typeface="Calibri"/>
                      </a:endParaRPr>
                    </a:p>
                  </a:txBody>
                  <a:tcPr marL="0" marR="0" marT="0" marB="0"/>
                </a:tc>
                <a:extLst>
                  <a:ext uri="{0D108BD9-81ED-4DB2-BD59-A6C34878D82A}">
                    <a16:rowId xmlns:a16="http://schemas.microsoft.com/office/drawing/2014/main" val="10001"/>
                  </a:ext>
                </a:extLst>
              </a:tr>
              <a:tr h="177838">
                <a:tc vMerge="1">
                  <a:txBody>
                    <a:bodyPr/>
                    <a:lstStyle/>
                    <a:p>
                      <a:endParaRPr/>
                    </a:p>
                  </a:txBody>
                  <a:tcPr marL="0" marR="0" marT="0" marB="0"/>
                </a:tc>
                <a:tc>
                  <a:txBody>
                    <a:bodyPr/>
                    <a:lstStyle/>
                    <a:p>
                      <a:pPr>
                        <a:lnSpc>
                          <a:spcPts val="1245"/>
                        </a:lnSpc>
                      </a:pPr>
                      <a:r>
                        <a:rPr sz="1100" u="sng" spc="10">
                          <a:solidFill>
                            <a:srgbClr val="3C3C3B"/>
                          </a:solidFill>
                          <a:uFill>
                            <a:solidFill>
                              <a:srgbClr val="3C3C3B"/>
                            </a:solidFill>
                          </a:uFill>
                          <a:latin typeface="Calibri"/>
                          <a:cs typeface="Calibri"/>
                        </a:rPr>
                        <a:t>taxonomy</a:t>
                      </a:r>
                      <a:r>
                        <a:rPr sz="1100" u="sng" spc="-40">
                          <a:solidFill>
                            <a:srgbClr val="3C3C3B"/>
                          </a:solidFill>
                          <a:uFill>
                            <a:solidFill>
                              <a:srgbClr val="3C3C3B"/>
                            </a:solidFill>
                          </a:uFill>
                          <a:latin typeface="Calibri"/>
                          <a:cs typeface="Calibri"/>
                        </a:rPr>
                        <a:t> </a:t>
                      </a:r>
                      <a:r>
                        <a:rPr sz="1100" u="sng" spc="35">
                          <a:solidFill>
                            <a:srgbClr val="3C3C3B"/>
                          </a:solidFill>
                          <a:uFill>
                            <a:solidFill>
                              <a:srgbClr val="3C3C3B"/>
                            </a:solidFill>
                          </a:uFill>
                          <a:latin typeface="Calibri"/>
                          <a:cs typeface="Calibri"/>
                        </a:rPr>
                        <a:t>PLPs,</a:t>
                      </a:r>
                      <a:r>
                        <a:rPr sz="1100" u="sng" spc="170">
                          <a:solidFill>
                            <a:srgbClr val="3C3C3B"/>
                          </a:solidFill>
                          <a:uFill>
                            <a:solidFill>
                              <a:srgbClr val="3C3C3B"/>
                            </a:solidFill>
                          </a:uFill>
                          <a:latin typeface="Calibri"/>
                          <a:cs typeface="Calibri"/>
                        </a:rPr>
                        <a:t> </a:t>
                      </a:r>
                      <a:r>
                        <a:rPr sz="1100" u="sng" spc="30">
                          <a:solidFill>
                            <a:srgbClr val="3C3C3B"/>
                          </a:solidFill>
                          <a:uFill>
                            <a:solidFill>
                              <a:srgbClr val="3C3C3B"/>
                            </a:solidFill>
                          </a:uFill>
                          <a:latin typeface="Calibri"/>
                          <a:cs typeface="Calibri"/>
                        </a:rPr>
                        <a:t>PDPs</a:t>
                      </a:r>
                      <a:endParaRPr sz="1100">
                        <a:latin typeface="Calibri"/>
                        <a:cs typeface="Calibri"/>
                      </a:endParaRPr>
                    </a:p>
                  </a:txBody>
                  <a:tcPr marL="0" marR="0" marT="0" marB="0"/>
                </a:tc>
                <a:tc>
                  <a:txBody>
                    <a:bodyPr/>
                    <a:lstStyle/>
                    <a:p>
                      <a:pPr marL="38735">
                        <a:lnSpc>
                          <a:spcPts val="1245"/>
                        </a:lnSpc>
                      </a:pPr>
                      <a:r>
                        <a:rPr sz="1100" spc="5">
                          <a:solidFill>
                            <a:srgbClr val="3C3C3B"/>
                          </a:solidFill>
                          <a:latin typeface="Calibri"/>
                          <a:cs typeface="Calibri"/>
                        </a:rPr>
                        <a:t>little</a:t>
                      </a:r>
                      <a:r>
                        <a:rPr sz="1100" spc="-40">
                          <a:solidFill>
                            <a:srgbClr val="3C3C3B"/>
                          </a:solidFill>
                          <a:latin typeface="Calibri"/>
                          <a:cs typeface="Calibri"/>
                        </a:rPr>
                        <a:t> </a:t>
                      </a:r>
                      <a:r>
                        <a:rPr sz="1100" spc="5">
                          <a:solidFill>
                            <a:srgbClr val="3C3C3B"/>
                          </a:solidFill>
                          <a:latin typeface="Calibri"/>
                          <a:cs typeface="Calibri"/>
                        </a:rPr>
                        <a:t>integration</a:t>
                      </a:r>
                      <a:r>
                        <a:rPr sz="1100" spc="-40">
                          <a:solidFill>
                            <a:srgbClr val="3C3C3B"/>
                          </a:solidFill>
                          <a:latin typeface="Calibri"/>
                          <a:cs typeface="Calibri"/>
                        </a:rPr>
                        <a:t> </a:t>
                      </a:r>
                      <a:r>
                        <a:rPr sz="1100" spc="20">
                          <a:solidFill>
                            <a:srgbClr val="3C3C3B"/>
                          </a:solidFill>
                          <a:latin typeface="Calibri"/>
                          <a:cs typeface="Calibri"/>
                        </a:rPr>
                        <a:t>in</a:t>
                      </a:r>
                      <a:endParaRPr sz="1100">
                        <a:latin typeface="Calibri"/>
                        <a:cs typeface="Calibri"/>
                      </a:endParaRPr>
                    </a:p>
                  </a:txBody>
                  <a:tcPr marL="0" marR="0" marT="0" marB="0"/>
                </a:tc>
                <a:tc>
                  <a:txBody>
                    <a:bodyPr/>
                    <a:lstStyle/>
                    <a:p>
                      <a:pPr>
                        <a:lnSpc>
                          <a:spcPts val="1255"/>
                        </a:lnSpc>
                        <a:tabLst>
                          <a:tab pos="1367790" algn="l"/>
                        </a:tabLst>
                      </a:pPr>
                      <a:r>
                        <a:rPr sz="1100" spc="15">
                          <a:solidFill>
                            <a:srgbClr val="3C3C3B"/>
                          </a:solidFill>
                          <a:latin typeface="Calibri"/>
                          <a:cs typeface="Calibri"/>
                        </a:rPr>
                        <a:t>image</a:t>
                      </a:r>
                      <a:r>
                        <a:rPr sz="1100" spc="-25">
                          <a:solidFill>
                            <a:srgbClr val="3C3C3B"/>
                          </a:solidFill>
                          <a:latin typeface="Calibri"/>
                          <a:cs typeface="Calibri"/>
                        </a:rPr>
                        <a:t> </a:t>
                      </a:r>
                      <a:r>
                        <a:rPr sz="1100" spc="10">
                          <a:solidFill>
                            <a:srgbClr val="3C3C3B"/>
                          </a:solidFill>
                          <a:latin typeface="Calibri"/>
                          <a:cs typeface="Calibri"/>
                        </a:rPr>
                        <a:t>drivers</a:t>
                      </a:r>
                      <a:r>
                        <a:rPr sz="1100" spc="-20">
                          <a:solidFill>
                            <a:srgbClr val="3C3C3B"/>
                          </a:solidFill>
                          <a:latin typeface="Calibri"/>
                          <a:cs typeface="Calibri"/>
                        </a:rPr>
                        <a:t> </a:t>
                      </a:r>
                      <a:r>
                        <a:rPr sz="1100" spc="15">
                          <a:solidFill>
                            <a:srgbClr val="3C3C3B"/>
                          </a:solidFill>
                          <a:latin typeface="Calibri"/>
                          <a:cs typeface="Calibri"/>
                        </a:rPr>
                        <a:t>on	</a:t>
                      </a:r>
                      <a:r>
                        <a:rPr sz="1100" spc="10">
                          <a:solidFill>
                            <a:srgbClr val="3C3C3B"/>
                          </a:solidFill>
                          <a:latin typeface="Calibri"/>
                          <a:cs typeface="Calibri"/>
                        </a:rPr>
                        <a:t>taxonomy</a:t>
                      </a:r>
                      <a:r>
                        <a:rPr sz="1100" spc="-30">
                          <a:solidFill>
                            <a:srgbClr val="3C3C3B"/>
                          </a:solidFill>
                          <a:latin typeface="Calibri"/>
                          <a:cs typeface="Calibri"/>
                        </a:rPr>
                        <a:t> </a:t>
                      </a:r>
                      <a:r>
                        <a:rPr sz="1100" spc="25">
                          <a:solidFill>
                            <a:srgbClr val="3C3C3B"/>
                          </a:solidFill>
                          <a:latin typeface="Calibri"/>
                          <a:cs typeface="Calibri"/>
                        </a:rPr>
                        <a:t>and</a:t>
                      </a:r>
                      <a:r>
                        <a:rPr sz="1100" spc="-35">
                          <a:solidFill>
                            <a:srgbClr val="3C3C3B"/>
                          </a:solidFill>
                          <a:latin typeface="Calibri"/>
                          <a:cs typeface="Calibri"/>
                        </a:rPr>
                        <a:t> </a:t>
                      </a:r>
                      <a:r>
                        <a:rPr sz="1100" spc="5">
                          <a:solidFill>
                            <a:srgbClr val="3C3C3B"/>
                          </a:solidFill>
                          <a:latin typeface="Calibri"/>
                          <a:cs typeface="Calibri"/>
                        </a:rPr>
                        <a:t>content</a:t>
                      </a:r>
                      <a:r>
                        <a:rPr sz="1100" spc="175">
                          <a:solidFill>
                            <a:srgbClr val="3C3C3B"/>
                          </a:solidFill>
                          <a:latin typeface="Calibri"/>
                          <a:cs typeface="Calibri"/>
                        </a:rPr>
                        <a:t> </a:t>
                      </a:r>
                      <a:r>
                        <a:rPr sz="1100" spc="-15">
                          <a:solidFill>
                            <a:srgbClr val="3C3C3B"/>
                          </a:solidFill>
                          <a:latin typeface="Calibri"/>
                          <a:cs typeface="Calibri"/>
                        </a:rPr>
                        <a:t>Mostly</a:t>
                      </a:r>
                      <a:r>
                        <a:rPr sz="1100" spc="-30">
                          <a:solidFill>
                            <a:srgbClr val="3C3C3B"/>
                          </a:solidFill>
                          <a:latin typeface="Calibri"/>
                          <a:cs typeface="Calibri"/>
                        </a:rPr>
                        <a:t> </a:t>
                      </a:r>
                      <a:r>
                        <a:rPr sz="1100" spc="20">
                          <a:solidFill>
                            <a:srgbClr val="3C3C3B"/>
                          </a:solidFill>
                          <a:latin typeface="Calibri"/>
                          <a:cs typeface="Calibri"/>
                        </a:rPr>
                        <a:t>localised</a:t>
                      </a:r>
                      <a:endParaRPr sz="1100">
                        <a:latin typeface="Calibri"/>
                        <a:cs typeface="Calibri"/>
                      </a:endParaRPr>
                    </a:p>
                  </a:txBody>
                  <a:tcPr marL="0" marR="0" marT="0" marB="0"/>
                </a:tc>
                <a:tc>
                  <a:txBody>
                    <a:bodyPr/>
                    <a:lstStyle/>
                    <a:p>
                      <a:pPr marL="81280">
                        <a:lnSpc>
                          <a:spcPts val="1245"/>
                        </a:lnSpc>
                      </a:pPr>
                      <a:r>
                        <a:rPr sz="1100" spc="15">
                          <a:solidFill>
                            <a:srgbClr val="3C3C3B"/>
                          </a:solidFill>
                          <a:latin typeface="Calibri"/>
                          <a:cs typeface="Calibri"/>
                        </a:rPr>
                        <a:t>limited</a:t>
                      </a:r>
                      <a:r>
                        <a:rPr sz="1100" spc="-50">
                          <a:solidFill>
                            <a:srgbClr val="3C3C3B"/>
                          </a:solidFill>
                          <a:latin typeface="Calibri"/>
                          <a:cs typeface="Calibri"/>
                        </a:rPr>
                        <a:t> </a:t>
                      </a:r>
                      <a:r>
                        <a:rPr sz="1100" spc="15">
                          <a:solidFill>
                            <a:srgbClr val="3C3C3B"/>
                          </a:solidFill>
                          <a:latin typeface="Calibri"/>
                          <a:cs typeface="Calibri"/>
                        </a:rPr>
                        <a:t>subtle</a:t>
                      </a:r>
                      <a:r>
                        <a:rPr sz="1100" spc="-50">
                          <a:solidFill>
                            <a:srgbClr val="3C3C3B"/>
                          </a:solidFill>
                          <a:latin typeface="Calibri"/>
                          <a:cs typeface="Calibri"/>
                        </a:rPr>
                        <a:t> </a:t>
                      </a:r>
                      <a:r>
                        <a:rPr sz="1100" spc="15">
                          <a:solidFill>
                            <a:srgbClr val="3C3C3B"/>
                          </a:solidFill>
                          <a:latin typeface="Calibri"/>
                          <a:cs typeface="Calibri"/>
                        </a:rPr>
                        <a:t>image</a:t>
                      </a:r>
                      <a:endParaRPr sz="1100">
                        <a:latin typeface="Calibri"/>
                        <a:cs typeface="Calibri"/>
                      </a:endParaRPr>
                    </a:p>
                  </a:txBody>
                  <a:tcPr marL="0" marR="0" marT="0" marB="0"/>
                </a:tc>
                <a:tc>
                  <a:txBody>
                    <a:bodyPr/>
                    <a:lstStyle/>
                    <a:p>
                      <a:pPr marL="62865">
                        <a:lnSpc>
                          <a:spcPts val="1250"/>
                        </a:lnSpc>
                      </a:pPr>
                      <a:r>
                        <a:rPr sz="1100" spc="5">
                          <a:solidFill>
                            <a:srgbClr val="3C3C3B"/>
                          </a:solidFill>
                          <a:latin typeface="Calibri"/>
                          <a:cs typeface="Calibri"/>
                        </a:rPr>
                        <a:t>taxonomy,</a:t>
                      </a:r>
                      <a:r>
                        <a:rPr sz="1100" spc="-55">
                          <a:solidFill>
                            <a:srgbClr val="3C3C3B"/>
                          </a:solidFill>
                          <a:latin typeface="Calibri"/>
                          <a:cs typeface="Calibri"/>
                        </a:rPr>
                        <a:t> </a:t>
                      </a:r>
                      <a:r>
                        <a:rPr sz="1100" spc="15">
                          <a:solidFill>
                            <a:srgbClr val="3C3C3B"/>
                          </a:solidFill>
                          <a:latin typeface="Calibri"/>
                          <a:cs typeface="Calibri"/>
                        </a:rPr>
                        <a:t>image</a:t>
                      </a:r>
                      <a:endParaRPr sz="1100">
                        <a:latin typeface="Calibri"/>
                        <a:cs typeface="Calibri"/>
                      </a:endParaRPr>
                    </a:p>
                  </a:txBody>
                  <a:tcPr marL="0" marR="0" marT="0" marB="0"/>
                </a:tc>
                <a:tc>
                  <a:txBody>
                    <a:bodyPr/>
                    <a:lstStyle/>
                    <a:p>
                      <a:pPr>
                        <a:lnSpc>
                          <a:spcPts val="1250"/>
                        </a:lnSpc>
                      </a:pPr>
                      <a:r>
                        <a:rPr sz="1100" spc="20">
                          <a:solidFill>
                            <a:srgbClr val="3C3C3B"/>
                          </a:solidFill>
                          <a:latin typeface="Calibri"/>
                          <a:cs typeface="Calibri"/>
                        </a:rPr>
                        <a:t>only</a:t>
                      </a:r>
                      <a:r>
                        <a:rPr sz="1100" spc="-45">
                          <a:solidFill>
                            <a:srgbClr val="3C3C3B"/>
                          </a:solidFill>
                          <a:latin typeface="Calibri"/>
                          <a:cs typeface="Calibri"/>
                        </a:rPr>
                        <a:t> </a:t>
                      </a:r>
                      <a:r>
                        <a:rPr sz="1100" spc="10">
                          <a:solidFill>
                            <a:srgbClr val="3C3C3B"/>
                          </a:solidFill>
                          <a:latin typeface="Calibri"/>
                          <a:cs typeface="Calibri"/>
                        </a:rPr>
                        <a:t>one</a:t>
                      </a:r>
                      <a:r>
                        <a:rPr sz="1100" spc="-45">
                          <a:solidFill>
                            <a:srgbClr val="3C3C3B"/>
                          </a:solidFill>
                          <a:latin typeface="Calibri"/>
                          <a:cs typeface="Calibri"/>
                        </a:rPr>
                        <a:t> </a:t>
                      </a:r>
                      <a:r>
                        <a:rPr sz="1100" spc="15">
                          <a:solidFill>
                            <a:srgbClr val="3C3C3B"/>
                          </a:solidFill>
                          <a:latin typeface="Calibri"/>
                          <a:cs typeface="Calibri"/>
                        </a:rPr>
                        <a:t>on</a:t>
                      </a:r>
                      <a:r>
                        <a:rPr sz="1100" spc="-45">
                          <a:solidFill>
                            <a:srgbClr val="3C3C3B"/>
                          </a:solidFill>
                          <a:latin typeface="Calibri"/>
                          <a:cs typeface="Calibri"/>
                        </a:rPr>
                        <a:t> </a:t>
                      </a:r>
                      <a:r>
                        <a:rPr sz="1100" spc="5">
                          <a:solidFill>
                            <a:srgbClr val="3C3C3B"/>
                          </a:solidFill>
                          <a:latin typeface="Calibri"/>
                          <a:cs typeface="Calibri"/>
                        </a:rPr>
                        <a:t>site,</a:t>
                      </a:r>
                      <a:endParaRPr sz="1100">
                        <a:latin typeface="Calibri"/>
                        <a:cs typeface="Calibri"/>
                      </a:endParaRPr>
                    </a:p>
                  </a:txBody>
                  <a:tcPr marL="0" marR="0" marT="0" marB="0"/>
                </a:tc>
                <a:tc>
                  <a:txBody>
                    <a:bodyPr/>
                    <a:lstStyle/>
                    <a:p>
                      <a:pPr marL="95885">
                        <a:lnSpc>
                          <a:spcPts val="1255"/>
                        </a:lnSpc>
                      </a:pPr>
                      <a:r>
                        <a:rPr sz="1100">
                          <a:solidFill>
                            <a:srgbClr val="3C3C3B"/>
                          </a:solidFill>
                          <a:latin typeface="Calibri"/>
                          <a:cs typeface="Calibri"/>
                        </a:rPr>
                        <a:t>to</a:t>
                      </a:r>
                      <a:r>
                        <a:rPr sz="1100" spc="-55">
                          <a:solidFill>
                            <a:srgbClr val="3C3C3B"/>
                          </a:solidFill>
                          <a:latin typeface="Calibri"/>
                          <a:cs typeface="Calibri"/>
                        </a:rPr>
                        <a:t> </a:t>
                      </a:r>
                      <a:r>
                        <a:rPr sz="1100" spc="15">
                          <a:solidFill>
                            <a:srgbClr val="3C3C3B"/>
                          </a:solidFill>
                          <a:latin typeface="Calibri"/>
                          <a:cs typeface="Calibri"/>
                        </a:rPr>
                        <a:t>product</a:t>
                      </a:r>
                      <a:r>
                        <a:rPr sz="1100" spc="-50">
                          <a:solidFill>
                            <a:srgbClr val="3C3C3B"/>
                          </a:solidFill>
                          <a:latin typeface="Calibri"/>
                          <a:cs typeface="Calibri"/>
                        </a:rPr>
                        <a:t> </a:t>
                      </a:r>
                      <a:r>
                        <a:rPr sz="1100" spc="10">
                          <a:solidFill>
                            <a:srgbClr val="3C3C3B"/>
                          </a:solidFill>
                          <a:latin typeface="Calibri"/>
                          <a:cs typeface="Calibri"/>
                        </a:rPr>
                        <a:t>lists,</a:t>
                      </a:r>
                      <a:endParaRPr sz="1100">
                        <a:latin typeface="Calibri"/>
                        <a:cs typeface="Calibri"/>
                      </a:endParaRPr>
                    </a:p>
                  </a:txBody>
                  <a:tcPr marL="0" marR="0" marT="0" marB="0"/>
                </a:tc>
                <a:tc>
                  <a:txBody>
                    <a:bodyPr/>
                    <a:lstStyle/>
                    <a:p>
                      <a:pPr marL="29845">
                        <a:lnSpc>
                          <a:spcPts val="1245"/>
                        </a:lnSpc>
                      </a:pPr>
                      <a:r>
                        <a:rPr sz="1100" spc="5">
                          <a:solidFill>
                            <a:srgbClr val="3C3C3B"/>
                          </a:solidFill>
                          <a:latin typeface="Calibri"/>
                          <a:cs typeface="Calibri"/>
                        </a:rPr>
                        <a:t>taxonomy,</a:t>
                      </a:r>
                      <a:r>
                        <a:rPr sz="1100" spc="-45">
                          <a:solidFill>
                            <a:srgbClr val="3C3C3B"/>
                          </a:solidFill>
                          <a:latin typeface="Calibri"/>
                          <a:cs typeface="Calibri"/>
                        </a:rPr>
                        <a:t> </a:t>
                      </a:r>
                      <a:r>
                        <a:rPr sz="1100" u="sng" spc="20">
                          <a:solidFill>
                            <a:srgbClr val="3C3C3B"/>
                          </a:solidFill>
                          <a:uFill>
                            <a:solidFill>
                              <a:srgbClr val="3C3C3B"/>
                            </a:solidFill>
                          </a:uFill>
                          <a:latin typeface="Calibri"/>
                          <a:cs typeface="Calibri"/>
                        </a:rPr>
                        <a:t>localised</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endParaRPr sz="1100">
                        <a:latin typeface="Calibri"/>
                        <a:cs typeface="Calibri"/>
                      </a:endParaRPr>
                    </a:p>
                  </a:txBody>
                  <a:tcPr marL="0" marR="0" marT="0" marB="0"/>
                </a:tc>
                <a:extLst>
                  <a:ext uri="{0D108BD9-81ED-4DB2-BD59-A6C34878D82A}">
                    <a16:rowId xmlns:a16="http://schemas.microsoft.com/office/drawing/2014/main" val="10002"/>
                  </a:ext>
                </a:extLst>
              </a:tr>
              <a:tr h="177838">
                <a:tc vMerge="1">
                  <a:txBody>
                    <a:bodyPr/>
                    <a:lstStyle/>
                    <a:p>
                      <a:endParaRPr/>
                    </a:p>
                  </a:txBody>
                  <a:tcPr marL="0" marR="0" marT="0" marB="0"/>
                </a:tc>
                <a:tc>
                  <a:txBody>
                    <a:bodyPr/>
                    <a:lstStyle/>
                    <a:p>
                      <a:pPr>
                        <a:lnSpc>
                          <a:spcPts val="1245"/>
                        </a:lnSpc>
                      </a:pPr>
                      <a:r>
                        <a:rPr sz="1100" spc="25">
                          <a:solidFill>
                            <a:srgbClr val="3C3C3B"/>
                          </a:solidFill>
                          <a:latin typeface="Calibri"/>
                          <a:cs typeface="Calibri"/>
                        </a:rPr>
                        <a:t>and</a:t>
                      </a:r>
                      <a:r>
                        <a:rPr sz="1100" spc="-45">
                          <a:solidFill>
                            <a:srgbClr val="3C3C3B"/>
                          </a:solidFill>
                          <a:latin typeface="Calibri"/>
                          <a:cs typeface="Calibri"/>
                        </a:rPr>
                        <a:t> </a:t>
                      </a:r>
                      <a:r>
                        <a:rPr sz="1100" spc="5">
                          <a:solidFill>
                            <a:srgbClr val="3C3C3B"/>
                          </a:solidFill>
                          <a:latin typeface="Calibri"/>
                          <a:cs typeface="Calibri"/>
                        </a:rPr>
                        <a:t>content</a:t>
                      </a:r>
                      <a:r>
                        <a:rPr sz="1100" spc="-40">
                          <a:solidFill>
                            <a:srgbClr val="3C3C3B"/>
                          </a:solidFill>
                          <a:latin typeface="Calibri"/>
                          <a:cs typeface="Calibri"/>
                        </a:rPr>
                        <a:t> </a:t>
                      </a:r>
                      <a:r>
                        <a:rPr sz="1100" spc="10">
                          <a:solidFill>
                            <a:srgbClr val="3C3C3B"/>
                          </a:solidFill>
                          <a:latin typeface="Calibri"/>
                          <a:cs typeface="Calibri"/>
                        </a:rPr>
                        <a:t>pages.</a:t>
                      </a:r>
                      <a:endParaRPr sz="1100">
                        <a:latin typeface="Calibri"/>
                        <a:cs typeface="Calibri"/>
                      </a:endParaRPr>
                    </a:p>
                  </a:txBody>
                  <a:tcPr marL="0" marR="0" marT="0" marB="0"/>
                </a:tc>
                <a:tc>
                  <a:txBody>
                    <a:bodyPr/>
                    <a:lstStyle/>
                    <a:p>
                      <a:pPr marL="38735">
                        <a:lnSpc>
                          <a:spcPts val="1245"/>
                        </a:lnSpc>
                      </a:pPr>
                      <a:r>
                        <a:rPr sz="1100" spc="10">
                          <a:solidFill>
                            <a:srgbClr val="3C3C3B"/>
                          </a:solidFill>
                          <a:latin typeface="Calibri"/>
                          <a:cs typeface="Calibri"/>
                        </a:rPr>
                        <a:t>taxonomy</a:t>
                      </a:r>
                      <a:r>
                        <a:rPr sz="1100" spc="-50">
                          <a:solidFill>
                            <a:srgbClr val="3C3C3B"/>
                          </a:solidFill>
                          <a:latin typeface="Calibri"/>
                          <a:cs typeface="Calibri"/>
                        </a:rPr>
                        <a:t> </a:t>
                      </a:r>
                      <a:r>
                        <a:rPr sz="1100" spc="10">
                          <a:solidFill>
                            <a:srgbClr val="3C3C3B"/>
                          </a:solidFill>
                          <a:latin typeface="Calibri"/>
                          <a:cs typeface="Calibri"/>
                        </a:rPr>
                        <a:t>pages.</a:t>
                      </a:r>
                      <a:endParaRPr sz="1100">
                        <a:latin typeface="Calibri"/>
                        <a:cs typeface="Calibri"/>
                      </a:endParaRPr>
                    </a:p>
                  </a:txBody>
                  <a:tcPr marL="0" marR="0" marT="0" marB="0"/>
                </a:tc>
                <a:tc>
                  <a:txBody>
                    <a:bodyPr/>
                    <a:lstStyle/>
                    <a:p>
                      <a:pPr>
                        <a:lnSpc>
                          <a:spcPts val="1255"/>
                        </a:lnSpc>
                        <a:tabLst>
                          <a:tab pos="1367790" algn="l"/>
                          <a:tab pos="2735580" algn="l"/>
                        </a:tabLst>
                      </a:pPr>
                      <a:r>
                        <a:rPr sz="1100" spc="20">
                          <a:solidFill>
                            <a:srgbClr val="3C3C3B"/>
                          </a:solidFill>
                          <a:latin typeface="Calibri"/>
                          <a:cs typeface="Calibri"/>
                        </a:rPr>
                        <a:t>seasonal</a:t>
                      </a:r>
                      <a:r>
                        <a:rPr sz="1100" spc="-30">
                          <a:solidFill>
                            <a:srgbClr val="3C3C3B"/>
                          </a:solidFill>
                          <a:latin typeface="Calibri"/>
                          <a:cs typeface="Calibri"/>
                        </a:rPr>
                        <a:t> </a:t>
                      </a:r>
                      <a:r>
                        <a:rPr sz="1100" spc="15">
                          <a:solidFill>
                            <a:srgbClr val="3C3C3B"/>
                          </a:solidFill>
                          <a:latin typeface="Calibri"/>
                          <a:cs typeface="Calibri"/>
                        </a:rPr>
                        <a:t>pages	</a:t>
                      </a:r>
                      <a:r>
                        <a:rPr sz="1100" spc="10">
                          <a:solidFill>
                            <a:srgbClr val="3C3C3B"/>
                          </a:solidFill>
                          <a:latin typeface="Calibri"/>
                          <a:cs typeface="Calibri"/>
                        </a:rPr>
                        <a:t>pages.</a:t>
                      </a:r>
                      <a:r>
                        <a:rPr sz="1100" spc="-20">
                          <a:solidFill>
                            <a:srgbClr val="3C3C3B"/>
                          </a:solidFill>
                          <a:latin typeface="Calibri"/>
                          <a:cs typeface="Calibri"/>
                        </a:rPr>
                        <a:t> </a:t>
                      </a:r>
                      <a:r>
                        <a:rPr sz="1100" spc="10">
                          <a:solidFill>
                            <a:srgbClr val="3C3C3B"/>
                          </a:solidFill>
                          <a:latin typeface="Calibri"/>
                          <a:cs typeface="Calibri"/>
                        </a:rPr>
                        <a:t>Templated	Shop/content</a:t>
                      </a:r>
                      <a:r>
                        <a:rPr sz="1100" spc="-55">
                          <a:solidFill>
                            <a:srgbClr val="3C3C3B"/>
                          </a:solidFill>
                          <a:latin typeface="Calibri"/>
                          <a:cs typeface="Calibri"/>
                        </a:rPr>
                        <a:t> </a:t>
                      </a:r>
                      <a:r>
                        <a:rPr sz="1100" spc="10">
                          <a:solidFill>
                            <a:srgbClr val="3C3C3B"/>
                          </a:solidFill>
                          <a:latin typeface="Calibri"/>
                          <a:cs typeface="Calibri"/>
                        </a:rPr>
                        <a:t>pages.</a:t>
                      </a:r>
                      <a:endParaRPr sz="1100">
                        <a:latin typeface="Calibri"/>
                        <a:cs typeface="Calibri"/>
                      </a:endParaRPr>
                    </a:p>
                  </a:txBody>
                  <a:tcPr marL="0" marR="0" marT="0" marB="0"/>
                </a:tc>
                <a:tc>
                  <a:txBody>
                    <a:bodyPr/>
                    <a:lstStyle/>
                    <a:p>
                      <a:pPr marL="81280">
                        <a:lnSpc>
                          <a:spcPts val="1245"/>
                        </a:lnSpc>
                      </a:pPr>
                      <a:r>
                        <a:rPr sz="1100" spc="10">
                          <a:solidFill>
                            <a:srgbClr val="3C3C3B"/>
                          </a:solidFill>
                          <a:latin typeface="Calibri"/>
                          <a:cs typeface="Calibri"/>
                        </a:rPr>
                        <a:t>drivers</a:t>
                      </a:r>
                      <a:r>
                        <a:rPr sz="1100" spc="-50">
                          <a:solidFill>
                            <a:srgbClr val="3C3C3B"/>
                          </a:solidFill>
                          <a:latin typeface="Calibri"/>
                          <a:cs typeface="Calibri"/>
                        </a:rPr>
                        <a:t> </a:t>
                      </a:r>
                      <a:r>
                        <a:rPr sz="1100" spc="5">
                          <a:solidFill>
                            <a:srgbClr val="3C3C3B"/>
                          </a:solidFill>
                          <a:latin typeface="Calibri"/>
                          <a:cs typeface="Calibri"/>
                        </a:rPr>
                        <a:t>present.</a:t>
                      </a:r>
                      <a:endParaRPr sz="1100">
                        <a:latin typeface="Calibri"/>
                        <a:cs typeface="Calibri"/>
                      </a:endParaRPr>
                    </a:p>
                  </a:txBody>
                  <a:tcPr marL="0" marR="0" marT="0" marB="0"/>
                </a:tc>
                <a:tc>
                  <a:txBody>
                    <a:bodyPr/>
                    <a:lstStyle/>
                    <a:p>
                      <a:pPr marL="62865">
                        <a:lnSpc>
                          <a:spcPts val="1250"/>
                        </a:lnSpc>
                      </a:pPr>
                      <a:r>
                        <a:rPr sz="1100" spc="25">
                          <a:solidFill>
                            <a:srgbClr val="3C3C3B"/>
                          </a:solidFill>
                          <a:latin typeface="Calibri"/>
                          <a:cs typeface="Calibri"/>
                        </a:rPr>
                        <a:t>links</a:t>
                      </a:r>
                      <a:r>
                        <a:rPr sz="1100" spc="-50">
                          <a:solidFill>
                            <a:srgbClr val="3C3C3B"/>
                          </a:solidFill>
                          <a:latin typeface="Calibri"/>
                          <a:cs typeface="Calibri"/>
                        </a:rPr>
                        <a:t> </a:t>
                      </a:r>
                      <a:r>
                        <a:rPr sz="1100" spc="15">
                          <a:solidFill>
                            <a:srgbClr val="3C3C3B"/>
                          </a:solidFill>
                          <a:latin typeface="Calibri"/>
                          <a:cs typeface="Calibri"/>
                        </a:rPr>
                        <a:t>on</a:t>
                      </a:r>
                      <a:r>
                        <a:rPr sz="1100" spc="-50">
                          <a:solidFill>
                            <a:srgbClr val="3C3C3B"/>
                          </a:solidFill>
                          <a:latin typeface="Calibri"/>
                          <a:cs typeface="Calibri"/>
                        </a:rPr>
                        <a:t> </a:t>
                      </a:r>
                      <a:r>
                        <a:rPr sz="1100" spc="20">
                          <a:solidFill>
                            <a:srgbClr val="3C3C3B"/>
                          </a:solidFill>
                          <a:latin typeface="Calibri"/>
                          <a:cs typeface="Calibri"/>
                        </a:rPr>
                        <a:t>seasonal</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competition</a:t>
                      </a:r>
                      <a:r>
                        <a:rPr sz="1100" spc="-45">
                          <a:solidFill>
                            <a:srgbClr val="3C3C3B"/>
                          </a:solidFill>
                          <a:latin typeface="Calibri"/>
                          <a:cs typeface="Calibri"/>
                        </a:rPr>
                        <a:t> </a:t>
                      </a:r>
                      <a:r>
                        <a:rPr sz="1100" spc="10">
                          <a:solidFill>
                            <a:srgbClr val="3C3C3B"/>
                          </a:solidFill>
                          <a:latin typeface="Calibri"/>
                          <a:cs typeface="Calibri"/>
                        </a:rPr>
                        <a:t>with</a:t>
                      </a:r>
                      <a:endParaRPr sz="1100">
                        <a:latin typeface="Calibri"/>
                        <a:cs typeface="Calibri"/>
                      </a:endParaRPr>
                    </a:p>
                  </a:txBody>
                  <a:tcPr marL="0" marR="0" marT="0" marB="0"/>
                </a:tc>
                <a:tc>
                  <a:txBody>
                    <a:bodyPr/>
                    <a:lstStyle/>
                    <a:p>
                      <a:pPr marL="95885">
                        <a:lnSpc>
                          <a:spcPts val="1255"/>
                        </a:lnSpc>
                      </a:pPr>
                      <a:r>
                        <a:rPr sz="1100" spc="20">
                          <a:solidFill>
                            <a:srgbClr val="3C3C3B"/>
                          </a:solidFill>
                          <a:latin typeface="Calibri"/>
                          <a:cs typeface="Calibri"/>
                        </a:rPr>
                        <a:t>simple</a:t>
                      </a:r>
                      <a:r>
                        <a:rPr sz="1100" spc="-40">
                          <a:solidFill>
                            <a:srgbClr val="3C3C3B"/>
                          </a:solidFill>
                          <a:latin typeface="Calibri"/>
                          <a:cs typeface="Calibri"/>
                        </a:rPr>
                        <a:t> </a:t>
                      </a:r>
                      <a:r>
                        <a:rPr sz="1100" spc="15">
                          <a:solidFill>
                            <a:srgbClr val="3C3C3B"/>
                          </a:solidFill>
                          <a:latin typeface="Calibri"/>
                          <a:cs typeface="Calibri"/>
                        </a:rPr>
                        <a:t>image</a:t>
                      </a:r>
                      <a:r>
                        <a:rPr sz="1100" spc="-35">
                          <a:solidFill>
                            <a:srgbClr val="3C3C3B"/>
                          </a:solidFill>
                          <a:latin typeface="Calibri"/>
                          <a:cs typeface="Calibri"/>
                        </a:rPr>
                        <a:t> </a:t>
                      </a:r>
                      <a:r>
                        <a:rPr sz="1100" spc="5">
                          <a:solidFill>
                            <a:srgbClr val="3C3C3B"/>
                          </a:solidFill>
                          <a:latin typeface="Calibri"/>
                          <a:cs typeface="Calibri"/>
                        </a:rPr>
                        <a:t>headers.</a:t>
                      </a:r>
                      <a:endParaRPr sz="1100">
                        <a:latin typeface="Calibri"/>
                        <a:cs typeface="Calibri"/>
                      </a:endParaRPr>
                    </a:p>
                  </a:txBody>
                  <a:tcPr marL="0" marR="0" marT="0" marB="0"/>
                </a:tc>
                <a:tc>
                  <a:txBody>
                    <a:bodyPr/>
                    <a:lstStyle/>
                    <a:p>
                      <a:pPr marL="29845">
                        <a:lnSpc>
                          <a:spcPts val="1245"/>
                        </a:lnSpc>
                      </a:pPr>
                      <a:r>
                        <a:rPr sz="1100" u="sng" spc="15">
                          <a:solidFill>
                            <a:srgbClr val="3C3C3B"/>
                          </a:solidFill>
                          <a:uFill>
                            <a:solidFill>
                              <a:srgbClr val="3C3C3B"/>
                            </a:solidFill>
                          </a:uFill>
                          <a:latin typeface="Calibri"/>
                          <a:cs typeface="Calibri"/>
                        </a:rPr>
                        <a:t>brand</a:t>
                      </a:r>
                      <a:r>
                        <a:rPr sz="1100" u="sng" spc="-45">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pages</a:t>
                      </a:r>
                      <a:r>
                        <a:rPr sz="1100" u="sng" spc="-45">
                          <a:solidFill>
                            <a:srgbClr val="3C3C3B"/>
                          </a:solidFill>
                          <a:uFill>
                            <a:solidFill>
                              <a:srgbClr val="3C3C3B"/>
                            </a:solidFill>
                          </a:uFill>
                          <a:latin typeface="Calibri"/>
                          <a:cs typeface="Calibri"/>
                        </a:rPr>
                        <a:t> </a:t>
                      </a:r>
                      <a:r>
                        <a:rPr sz="1100" u="sng" spc="25">
                          <a:solidFill>
                            <a:srgbClr val="3C3C3B"/>
                          </a:solidFill>
                          <a:uFill>
                            <a:solidFill>
                              <a:srgbClr val="3C3C3B"/>
                            </a:solidFill>
                          </a:uFill>
                          <a:latin typeface="Calibri"/>
                          <a:cs typeface="Calibri"/>
                        </a:rPr>
                        <a:t>and</a:t>
                      </a:r>
                      <a:r>
                        <a:rPr sz="1100" u="sng" spc="-45">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Ideas</a:t>
                      </a:r>
                      <a:endParaRPr sz="1100">
                        <a:latin typeface="Calibri"/>
                        <a:cs typeface="Calibri"/>
                      </a:endParaRPr>
                    </a:p>
                  </a:txBody>
                  <a:tcPr marL="0" marR="0" marT="0" marB="0"/>
                </a:tc>
                <a:extLst>
                  <a:ext uri="{0D108BD9-81ED-4DB2-BD59-A6C34878D82A}">
                    <a16:rowId xmlns:a16="http://schemas.microsoft.com/office/drawing/2014/main" val="10003"/>
                  </a:ext>
                </a:extLst>
              </a:tr>
              <a:tr h="177838">
                <a:tc vMerge="1">
                  <a:txBody>
                    <a:bodyPr/>
                    <a:lstStyle/>
                    <a:p>
                      <a:endParaRPr/>
                    </a:p>
                  </a:txBody>
                  <a:tcPr marL="0" marR="0" marT="0" marB="0"/>
                </a:tc>
                <a:tc>
                  <a:txBody>
                    <a:bodyPr/>
                    <a:lstStyle/>
                    <a:p>
                      <a:pPr>
                        <a:lnSpc>
                          <a:spcPts val="1245"/>
                        </a:lnSpc>
                      </a:pPr>
                      <a:r>
                        <a:rPr sz="1100" spc="10">
                          <a:solidFill>
                            <a:srgbClr val="3C3C3B"/>
                          </a:solidFill>
                          <a:latin typeface="Calibri"/>
                          <a:cs typeface="Calibri"/>
                        </a:rPr>
                        <a:t>Templated</a:t>
                      </a:r>
                      <a:r>
                        <a:rPr sz="1100" spc="-65">
                          <a:solidFill>
                            <a:srgbClr val="3C3C3B"/>
                          </a:solidFill>
                          <a:latin typeface="Calibri"/>
                          <a:cs typeface="Calibri"/>
                        </a:rPr>
                        <a:t> </a:t>
                      </a:r>
                      <a:r>
                        <a:rPr sz="1100" spc="20">
                          <a:solidFill>
                            <a:srgbClr val="3C3C3B"/>
                          </a:solidFill>
                          <a:latin typeface="Calibri"/>
                          <a:cs typeface="Calibri"/>
                        </a:rPr>
                        <a:t>media</a:t>
                      </a:r>
                      <a:endParaRPr sz="1100">
                        <a:latin typeface="Calibri"/>
                        <a:cs typeface="Calibri"/>
                      </a:endParaRPr>
                    </a:p>
                  </a:txBody>
                  <a:tcPr marL="0" marR="0" marT="0" marB="0"/>
                </a:tc>
                <a:tc>
                  <a:txBody>
                    <a:bodyPr/>
                    <a:lstStyle/>
                    <a:p>
                      <a:pPr marL="38735">
                        <a:lnSpc>
                          <a:spcPts val="1245"/>
                        </a:lnSpc>
                      </a:pPr>
                      <a:r>
                        <a:rPr sz="1100" spc="10">
                          <a:solidFill>
                            <a:srgbClr val="3C3C3B"/>
                          </a:solidFill>
                          <a:latin typeface="Calibri"/>
                          <a:cs typeface="Calibri"/>
                        </a:rPr>
                        <a:t>Templated</a:t>
                      </a:r>
                      <a:r>
                        <a:rPr sz="1100" spc="-60">
                          <a:solidFill>
                            <a:srgbClr val="3C3C3B"/>
                          </a:solidFill>
                          <a:latin typeface="Calibri"/>
                          <a:cs typeface="Calibri"/>
                        </a:rPr>
                        <a:t> </a:t>
                      </a:r>
                      <a:r>
                        <a:rPr sz="1100" spc="5">
                          <a:solidFill>
                            <a:srgbClr val="3C3C3B"/>
                          </a:solidFill>
                          <a:latin typeface="Calibri"/>
                          <a:cs typeface="Calibri"/>
                        </a:rPr>
                        <a:t>pages/</a:t>
                      </a:r>
                      <a:endParaRPr sz="1100">
                        <a:latin typeface="Calibri"/>
                        <a:cs typeface="Calibri"/>
                      </a:endParaRPr>
                    </a:p>
                  </a:txBody>
                  <a:tcPr marL="0" marR="0" marT="0" marB="0"/>
                </a:tc>
                <a:tc>
                  <a:txBody>
                    <a:bodyPr/>
                    <a:lstStyle/>
                    <a:p>
                      <a:pPr>
                        <a:lnSpc>
                          <a:spcPts val="1255"/>
                        </a:lnSpc>
                        <a:tabLst>
                          <a:tab pos="1367790" algn="l"/>
                          <a:tab pos="2735580" algn="l"/>
                        </a:tabLst>
                      </a:pPr>
                      <a:r>
                        <a:rPr sz="1100">
                          <a:solidFill>
                            <a:srgbClr val="3C3C3B"/>
                          </a:solidFill>
                          <a:latin typeface="Calibri"/>
                          <a:cs typeface="Calibri"/>
                        </a:rPr>
                        <a:t>to</a:t>
                      </a:r>
                      <a:r>
                        <a:rPr sz="1100" spc="-25">
                          <a:solidFill>
                            <a:srgbClr val="3C3C3B"/>
                          </a:solidFill>
                          <a:latin typeface="Calibri"/>
                          <a:cs typeface="Calibri"/>
                        </a:rPr>
                        <a:t> </a:t>
                      </a:r>
                      <a:r>
                        <a:rPr sz="1100" spc="15">
                          <a:solidFill>
                            <a:srgbClr val="3C3C3B"/>
                          </a:solidFill>
                          <a:latin typeface="Calibri"/>
                          <a:cs typeface="Calibri"/>
                        </a:rPr>
                        <a:t>product</a:t>
                      </a:r>
                      <a:r>
                        <a:rPr sz="1100" spc="-20">
                          <a:solidFill>
                            <a:srgbClr val="3C3C3B"/>
                          </a:solidFill>
                          <a:latin typeface="Calibri"/>
                          <a:cs typeface="Calibri"/>
                        </a:rPr>
                        <a:t> </a:t>
                      </a:r>
                      <a:r>
                        <a:rPr sz="1100" spc="15">
                          <a:solidFill>
                            <a:srgbClr val="3C3C3B"/>
                          </a:solidFill>
                          <a:latin typeface="Calibri"/>
                          <a:cs typeface="Calibri"/>
                        </a:rPr>
                        <a:t>listing	</a:t>
                      </a:r>
                      <a:r>
                        <a:rPr sz="1100" spc="5">
                          <a:solidFill>
                            <a:srgbClr val="3C3C3B"/>
                          </a:solidFill>
                          <a:latin typeface="Calibri"/>
                          <a:cs typeface="Calibri"/>
                        </a:rPr>
                        <a:t>header</a:t>
                      </a:r>
                      <a:r>
                        <a:rPr sz="1100" spc="-20">
                          <a:solidFill>
                            <a:srgbClr val="3C3C3B"/>
                          </a:solidFill>
                          <a:latin typeface="Calibri"/>
                          <a:cs typeface="Calibri"/>
                        </a:rPr>
                        <a:t> </a:t>
                      </a:r>
                      <a:r>
                        <a:rPr sz="1100" spc="25">
                          <a:solidFill>
                            <a:srgbClr val="3C3C3B"/>
                          </a:solidFill>
                          <a:latin typeface="Calibri"/>
                          <a:cs typeface="Calibri"/>
                        </a:rPr>
                        <a:t>and</a:t>
                      </a:r>
                      <a:r>
                        <a:rPr sz="1100" spc="-20">
                          <a:solidFill>
                            <a:srgbClr val="3C3C3B"/>
                          </a:solidFill>
                          <a:latin typeface="Calibri"/>
                          <a:cs typeface="Calibri"/>
                        </a:rPr>
                        <a:t> </a:t>
                      </a:r>
                      <a:r>
                        <a:rPr sz="1100" spc="15">
                          <a:solidFill>
                            <a:srgbClr val="3C3C3B"/>
                          </a:solidFill>
                          <a:latin typeface="Calibri"/>
                          <a:cs typeface="Calibri"/>
                        </a:rPr>
                        <a:t>image	</a:t>
                      </a:r>
                      <a:r>
                        <a:rPr sz="1100" spc="10">
                          <a:solidFill>
                            <a:srgbClr val="3C3C3B"/>
                          </a:solidFill>
                          <a:latin typeface="Calibri"/>
                          <a:cs typeface="Calibri"/>
                        </a:rPr>
                        <a:t>Distinct</a:t>
                      </a:r>
                      <a:r>
                        <a:rPr sz="1100" spc="-60">
                          <a:solidFill>
                            <a:srgbClr val="3C3C3B"/>
                          </a:solidFill>
                          <a:latin typeface="Calibri"/>
                          <a:cs typeface="Calibri"/>
                        </a:rPr>
                        <a:t> </a:t>
                      </a:r>
                      <a:r>
                        <a:rPr sz="1100" spc="20">
                          <a:solidFill>
                            <a:srgbClr val="3C3C3B"/>
                          </a:solidFill>
                          <a:latin typeface="Calibri"/>
                          <a:cs typeface="Calibri"/>
                        </a:rPr>
                        <a:t>gallery</a:t>
                      </a:r>
                      <a:endParaRPr sz="1100">
                        <a:latin typeface="Calibri"/>
                        <a:cs typeface="Calibri"/>
                      </a:endParaRPr>
                    </a:p>
                  </a:txBody>
                  <a:tcPr marL="0" marR="0" marT="0" marB="0"/>
                </a:tc>
                <a:tc>
                  <a:txBody>
                    <a:bodyPr/>
                    <a:lstStyle/>
                    <a:p>
                      <a:pPr marL="81280">
                        <a:lnSpc>
                          <a:spcPts val="1245"/>
                        </a:lnSpc>
                      </a:pPr>
                      <a:r>
                        <a:rPr sz="1100" spc="25">
                          <a:solidFill>
                            <a:srgbClr val="3C3C3B"/>
                          </a:solidFill>
                          <a:latin typeface="Calibri"/>
                          <a:cs typeface="Calibri"/>
                        </a:rPr>
                        <a:t>Localised</a:t>
                      </a:r>
                      <a:r>
                        <a:rPr sz="1100" spc="-55">
                          <a:solidFill>
                            <a:srgbClr val="3C3C3B"/>
                          </a:solidFill>
                          <a:latin typeface="Calibri"/>
                          <a:cs typeface="Calibri"/>
                        </a:rPr>
                        <a:t> </a:t>
                      </a:r>
                      <a:r>
                        <a:rPr sz="1100" spc="5">
                          <a:solidFill>
                            <a:srgbClr val="3C3C3B"/>
                          </a:solidFill>
                          <a:latin typeface="Calibri"/>
                          <a:cs typeface="Calibri"/>
                        </a:rPr>
                        <a:t>content</a:t>
                      </a:r>
                      <a:endParaRPr sz="1100">
                        <a:latin typeface="Calibri"/>
                        <a:cs typeface="Calibri"/>
                      </a:endParaRPr>
                    </a:p>
                  </a:txBody>
                  <a:tcPr marL="0" marR="0" marT="0" marB="0"/>
                </a:tc>
                <a:tc>
                  <a:txBody>
                    <a:bodyPr/>
                    <a:lstStyle/>
                    <a:p>
                      <a:pPr marL="62865">
                        <a:lnSpc>
                          <a:spcPts val="1250"/>
                        </a:lnSpc>
                      </a:pPr>
                      <a:r>
                        <a:rPr sz="1100" spc="5">
                          <a:solidFill>
                            <a:srgbClr val="3C3C3B"/>
                          </a:solidFill>
                          <a:latin typeface="Calibri"/>
                          <a:cs typeface="Calibri"/>
                        </a:rPr>
                        <a:t>event</a:t>
                      </a:r>
                      <a:r>
                        <a:rPr sz="1100" spc="-45">
                          <a:solidFill>
                            <a:srgbClr val="3C3C3B"/>
                          </a:solidFill>
                          <a:latin typeface="Calibri"/>
                          <a:cs typeface="Calibri"/>
                        </a:rPr>
                        <a:t> </a:t>
                      </a:r>
                      <a:r>
                        <a:rPr sz="1100" spc="15">
                          <a:solidFill>
                            <a:srgbClr val="3C3C3B"/>
                          </a:solidFill>
                          <a:latin typeface="Calibri"/>
                          <a:cs typeface="Calibri"/>
                        </a:rPr>
                        <a:t>pages</a:t>
                      </a:r>
                      <a:r>
                        <a:rPr sz="1100" spc="-45">
                          <a:solidFill>
                            <a:srgbClr val="3C3C3B"/>
                          </a:solidFill>
                          <a:latin typeface="Calibri"/>
                          <a:cs typeface="Calibri"/>
                        </a:rPr>
                        <a:t> </a:t>
                      </a:r>
                      <a:r>
                        <a:rPr sz="1100" spc="20">
                          <a:solidFill>
                            <a:srgbClr val="3C3C3B"/>
                          </a:solidFill>
                          <a:latin typeface="Calibri"/>
                          <a:cs typeface="Calibri"/>
                        </a:rPr>
                        <a:t>driving</a:t>
                      </a:r>
                      <a:r>
                        <a:rPr sz="1100" spc="-40">
                          <a:solidFill>
                            <a:srgbClr val="3C3C3B"/>
                          </a:solidFill>
                          <a:latin typeface="Calibri"/>
                          <a:cs typeface="Calibri"/>
                        </a:rPr>
                        <a:t> </a:t>
                      </a:r>
                      <a:r>
                        <a:rPr sz="1100">
                          <a:solidFill>
                            <a:srgbClr val="3C3C3B"/>
                          </a:solidFill>
                          <a:latin typeface="Calibri"/>
                          <a:cs typeface="Calibri"/>
                        </a:rPr>
                        <a:t>to</a:t>
                      </a:r>
                      <a:endParaRPr sz="1100">
                        <a:latin typeface="Calibri"/>
                        <a:cs typeface="Calibri"/>
                      </a:endParaRPr>
                    </a:p>
                  </a:txBody>
                  <a:tcPr marL="0" marR="0" marT="0" marB="0"/>
                </a:tc>
                <a:tc>
                  <a:txBody>
                    <a:bodyPr/>
                    <a:lstStyle/>
                    <a:p>
                      <a:pPr>
                        <a:lnSpc>
                          <a:spcPts val="1250"/>
                        </a:lnSpc>
                      </a:pPr>
                      <a:r>
                        <a:rPr sz="1100" spc="20">
                          <a:solidFill>
                            <a:srgbClr val="3C3C3B"/>
                          </a:solidFill>
                          <a:latin typeface="Calibri"/>
                          <a:cs typeface="Calibri"/>
                        </a:rPr>
                        <a:t>simple</a:t>
                      </a:r>
                      <a:r>
                        <a:rPr sz="1100" spc="-45">
                          <a:solidFill>
                            <a:srgbClr val="3C3C3B"/>
                          </a:solidFill>
                          <a:latin typeface="Calibri"/>
                          <a:cs typeface="Calibri"/>
                        </a:rPr>
                        <a:t> </a:t>
                      </a:r>
                      <a:r>
                        <a:rPr sz="1100" spc="5">
                          <a:solidFill>
                            <a:srgbClr val="3C3C3B"/>
                          </a:solidFill>
                          <a:latin typeface="Calibri"/>
                          <a:cs typeface="Calibri"/>
                        </a:rPr>
                        <a:t>header</a:t>
                      </a:r>
                      <a:r>
                        <a:rPr sz="1100" spc="-40">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a:txBody>
                  <a:tcPr marL="0" marR="0" marT="0" marB="0"/>
                </a:tc>
                <a:tc>
                  <a:txBody>
                    <a:bodyPr/>
                    <a:lstStyle/>
                    <a:p>
                      <a:pPr marL="95885">
                        <a:lnSpc>
                          <a:spcPts val="1255"/>
                        </a:lnSpc>
                      </a:pPr>
                      <a:r>
                        <a:rPr sz="1100" spc="15">
                          <a:solidFill>
                            <a:srgbClr val="3C3C3B"/>
                          </a:solidFill>
                          <a:latin typeface="Calibri"/>
                          <a:cs typeface="Calibri"/>
                        </a:rPr>
                        <a:t>Follows</a:t>
                      </a:r>
                      <a:r>
                        <a:rPr sz="1100" spc="-40">
                          <a:solidFill>
                            <a:srgbClr val="3C3C3B"/>
                          </a:solidFill>
                          <a:latin typeface="Calibri"/>
                          <a:cs typeface="Calibri"/>
                        </a:rPr>
                        <a:t> </a:t>
                      </a:r>
                      <a:r>
                        <a:rPr sz="1100" spc="20">
                          <a:solidFill>
                            <a:srgbClr val="3C3C3B"/>
                          </a:solidFill>
                          <a:latin typeface="Calibri"/>
                          <a:cs typeface="Calibri"/>
                        </a:rPr>
                        <a:t>similar</a:t>
                      </a:r>
                      <a:r>
                        <a:rPr sz="1100" spc="-40">
                          <a:solidFill>
                            <a:srgbClr val="3C3C3B"/>
                          </a:solidFill>
                          <a:latin typeface="Calibri"/>
                          <a:cs typeface="Calibri"/>
                        </a:rPr>
                        <a:t> </a:t>
                      </a:r>
                      <a:r>
                        <a:rPr sz="1100" spc="15">
                          <a:solidFill>
                            <a:srgbClr val="3C3C3B"/>
                          </a:solidFill>
                          <a:latin typeface="Calibri"/>
                          <a:cs typeface="Calibri"/>
                        </a:rPr>
                        <a:t>layout</a:t>
                      </a:r>
                      <a:endParaRPr sz="1100">
                        <a:latin typeface="Calibri"/>
                        <a:cs typeface="Calibri"/>
                      </a:endParaRPr>
                    </a:p>
                  </a:txBody>
                  <a:tcPr marL="0" marR="0" marT="0" marB="0"/>
                </a:tc>
                <a:tc>
                  <a:txBody>
                    <a:bodyPr/>
                    <a:lstStyle/>
                    <a:p>
                      <a:pPr marL="29845">
                        <a:lnSpc>
                          <a:spcPts val="1245"/>
                        </a:lnSpc>
                      </a:pPr>
                      <a:r>
                        <a:rPr sz="1100" u="sng" spc="10">
                          <a:solidFill>
                            <a:srgbClr val="3C3C3B"/>
                          </a:solidFill>
                          <a:uFill>
                            <a:solidFill>
                              <a:srgbClr val="3C3C3B"/>
                            </a:solidFill>
                          </a:uFill>
                          <a:latin typeface="Calibri"/>
                          <a:cs typeface="Calibri"/>
                        </a:rPr>
                        <a:t>inspitration</a:t>
                      </a:r>
                      <a:r>
                        <a:rPr sz="1100" u="sng" spc="-4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pages.</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4"/>
                  </a:ext>
                </a:extLst>
              </a:tr>
              <a:tr h="177838">
                <a:tc vMerge="1">
                  <a:txBody>
                    <a:bodyPr/>
                    <a:lstStyle/>
                    <a:p>
                      <a:endParaRPr/>
                    </a:p>
                  </a:txBody>
                  <a:tcPr marL="0" marR="0" marT="0" marB="0"/>
                </a:tc>
                <a:tc>
                  <a:txBody>
                    <a:bodyPr/>
                    <a:lstStyle/>
                    <a:p>
                      <a:pPr>
                        <a:lnSpc>
                          <a:spcPts val="1245"/>
                        </a:lnSpc>
                      </a:pPr>
                      <a:r>
                        <a:rPr sz="1100" spc="25">
                          <a:solidFill>
                            <a:srgbClr val="3C3C3B"/>
                          </a:solidFill>
                          <a:latin typeface="Calibri"/>
                          <a:cs typeface="Calibri"/>
                        </a:rPr>
                        <a:t>and</a:t>
                      </a:r>
                      <a:r>
                        <a:rPr sz="1100" spc="-45">
                          <a:solidFill>
                            <a:srgbClr val="3C3C3B"/>
                          </a:solidFill>
                          <a:latin typeface="Calibri"/>
                          <a:cs typeface="Calibri"/>
                        </a:rPr>
                        <a:t> </a:t>
                      </a:r>
                      <a:r>
                        <a:rPr sz="1100" spc="15">
                          <a:solidFill>
                            <a:srgbClr val="3C3C3B"/>
                          </a:solidFill>
                          <a:latin typeface="Calibri"/>
                          <a:cs typeface="Calibri"/>
                        </a:rPr>
                        <a:t>coded</a:t>
                      </a:r>
                      <a:r>
                        <a:rPr sz="1100" spc="-45">
                          <a:solidFill>
                            <a:srgbClr val="3C3C3B"/>
                          </a:solidFill>
                          <a:latin typeface="Calibri"/>
                          <a:cs typeface="Calibri"/>
                        </a:rPr>
                        <a:t> </a:t>
                      </a:r>
                      <a:r>
                        <a:rPr sz="1100" spc="5">
                          <a:solidFill>
                            <a:srgbClr val="3C3C3B"/>
                          </a:solidFill>
                          <a:latin typeface="Calibri"/>
                          <a:cs typeface="Calibri"/>
                        </a:rPr>
                        <a:t>content</a:t>
                      </a:r>
                      <a:endParaRPr sz="1100">
                        <a:latin typeface="Calibri"/>
                        <a:cs typeface="Calibri"/>
                      </a:endParaRPr>
                    </a:p>
                  </a:txBody>
                  <a:tcPr marL="0" marR="0" marT="0" marB="0"/>
                </a:tc>
                <a:tc>
                  <a:txBody>
                    <a:bodyPr/>
                    <a:lstStyle/>
                    <a:p>
                      <a:pPr marL="38735">
                        <a:lnSpc>
                          <a:spcPts val="1245"/>
                        </a:lnSpc>
                      </a:pPr>
                      <a:r>
                        <a:rPr sz="1100" spc="10">
                          <a:solidFill>
                            <a:srgbClr val="3C3C3B"/>
                          </a:solidFill>
                          <a:latin typeface="Calibri"/>
                          <a:cs typeface="Calibri"/>
                        </a:rPr>
                        <a:t>elements</a:t>
                      </a:r>
                      <a:r>
                        <a:rPr sz="1100" spc="-50">
                          <a:solidFill>
                            <a:srgbClr val="3C3C3B"/>
                          </a:solidFill>
                          <a:latin typeface="Calibri"/>
                          <a:cs typeface="Calibri"/>
                        </a:rPr>
                        <a:t> </a:t>
                      </a:r>
                      <a:r>
                        <a:rPr sz="1100" spc="10">
                          <a:solidFill>
                            <a:srgbClr val="3C3C3B"/>
                          </a:solidFill>
                          <a:latin typeface="Calibri"/>
                          <a:cs typeface="Calibri"/>
                        </a:rPr>
                        <a:t>with</a:t>
                      </a:r>
                      <a:r>
                        <a:rPr sz="1100" spc="-45">
                          <a:solidFill>
                            <a:srgbClr val="3C3C3B"/>
                          </a:solidFill>
                          <a:latin typeface="Calibri"/>
                          <a:cs typeface="Calibri"/>
                        </a:rPr>
                        <a:t> </a:t>
                      </a:r>
                      <a:r>
                        <a:rPr sz="1100" u="sng" spc="20">
                          <a:solidFill>
                            <a:srgbClr val="3C3C3B"/>
                          </a:solidFill>
                          <a:uFill>
                            <a:solidFill>
                              <a:srgbClr val="3C3C3B"/>
                            </a:solidFill>
                          </a:uFill>
                          <a:latin typeface="Calibri"/>
                          <a:cs typeface="Calibri"/>
                        </a:rPr>
                        <a:t>same</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a:lnSpc>
                          <a:spcPts val="1255"/>
                        </a:lnSpc>
                        <a:tabLst>
                          <a:tab pos="1367790" algn="l"/>
                        </a:tabLst>
                      </a:pPr>
                      <a:r>
                        <a:rPr sz="1100" spc="15">
                          <a:solidFill>
                            <a:srgbClr val="3C3C3B"/>
                          </a:solidFill>
                          <a:latin typeface="Calibri"/>
                          <a:cs typeface="Calibri"/>
                        </a:rPr>
                        <a:t>pages</a:t>
                      </a:r>
                      <a:r>
                        <a:rPr sz="1100" spc="-30">
                          <a:solidFill>
                            <a:srgbClr val="3C3C3B"/>
                          </a:solidFill>
                          <a:latin typeface="Calibri"/>
                          <a:cs typeface="Calibri"/>
                        </a:rPr>
                        <a:t> </a:t>
                      </a:r>
                      <a:r>
                        <a:rPr sz="1100" spc="5">
                          <a:solidFill>
                            <a:srgbClr val="3C3C3B"/>
                          </a:solidFill>
                          <a:latin typeface="Calibri"/>
                          <a:cs typeface="Calibri"/>
                        </a:rPr>
                        <a:t>-</a:t>
                      </a:r>
                      <a:r>
                        <a:rPr sz="1100" spc="-25">
                          <a:solidFill>
                            <a:srgbClr val="3C3C3B"/>
                          </a:solidFill>
                          <a:latin typeface="Calibri"/>
                          <a:cs typeface="Calibri"/>
                        </a:rPr>
                        <a:t> </a:t>
                      </a:r>
                      <a:r>
                        <a:rPr sz="1100" spc="10">
                          <a:solidFill>
                            <a:srgbClr val="3C3C3B"/>
                          </a:solidFill>
                          <a:latin typeface="Calibri"/>
                          <a:cs typeface="Calibri"/>
                        </a:rPr>
                        <a:t>templated	</a:t>
                      </a:r>
                      <a:r>
                        <a:rPr sz="1100" spc="25">
                          <a:solidFill>
                            <a:srgbClr val="3C3C3B"/>
                          </a:solidFill>
                          <a:latin typeface="Calibri"/>
                          <a:cs typeface="Calibri"/>
                        </a:rPr>
                        <a:t>link</a:t>
                      </a:r>
                      <a:r>
                        <a:rPr sz="1100" spc="-25">
                          <a:solidFill>
                            <a:srgbClr val="3C3C3B"/>
                          </a:solidFill>
                          <a:latin typeface="Calibri"/>
                          <a:cs typeface="Calibri"/>
                        </a:rPr>
                        <a:t> </a:t>
                      </a:r>
                      <a:r>
                        <a:rPr sz="1100" spc="5">
                          <a:solidFill>
                            <a:srgbClr val="3C3C3B"/>
                          </a:solidFill>
                          <a:latin typeface="Calibri"/>
                          <a:cs typeface="Calibri"/>
                        </a:rPr>
                        <a:t>content</a:t>
                      </a:r>
                      <a:r>
                        <a:rPr sz="1100" spc="-25">
                          <a:solidFill>
                            <a:srgbClr val="3C3C3B"/>
                          </a:solidFill>
                          <a:latin typeface="Calibri"/>
                          <a:cs typeface="Calibri"/>
                        </a:rPr>
                        <a:t> </a:t>
                      </a:r>
                      <a:r>
                        <a:rPr sz="1100" spc="5">
                          <a:solidFill>
                            <a:srgbClr val="3C3C3B"/>
                          </a:solidFill>
                          <a:latin typeface="Calibri"/>
                          <a:cs typeface="Calibri"/>
                        </a:rPr>
                        <a:t>relatively </a:t>
                      </a:r>
                      <a:r>
                        <a:rPr sz="1100" spc="110">
                          <a:solidFill>
                            <a:srgbClr val="3C3C3B"/>
                          </a:solidFill>
                          <a:latin typeface="Calibri"/>
                          <a:cs typeface="Calibri"/>
                        </a:rPr>
                        <a:t> </a:t>
                      </a:r>
                      <a:r>
                        <a:rPr sz="1100" spc="5">
                          <a:solidFill>
                            <a:srgbClr val="3C3C3B"/>
                          </a:solidFill>
                          <a:latin typeface="Calibri"/>
                          <a:cs typeface="Calibri"/>
                        </a:rPr>
                        <a:t>template</a:t>
                      </a:r>
                      <a:r>
                        <a:rPr sz="1100" spc="-25">
                          <a:solidFill>
                            <a:srgbClr val="3C3C3B"/>
                          </a:solidFill>
                          <a:latin typeface="Calibri"/>
                          <a:cs typeface="Calibri"/>
                        </a:rPr>
                        <a:t> </a:t>
                      </a:r>
                      <a:r>
                        <a:rPr sz="1100" spc="10">
                          <a:solidFill>
                            <a:srgbClr val="3C3C3B"/>
                          </a:solidFill>
                          <a:latin typeface="Calibri"/>
                          <a:cs typeface="Calibri"/>
                        </a:rPr>
                        <a:t>with</a:t>
                      </a:r>
                      <a:r>
                        <a:rPr sz="1100" spc="-25">
                          <a:solidFill>
                            <a:srgbClr val="3C3C3B"/>
                          </a:solidFill>
                          <a:latin typeface="Calibri"/>
                          <a:cs typeface="Calibri"/>
                        </a:rPr>
                        <a:t> </a:t>
                      </a:r>
                      <a:r>
                        <a:rPr sz="1100" spc="15">
                          <a:solidFill>
                            <a:srgbClr val="3C3C3B"/>
                          </a:solidFill>
                          <a:latin typeface="Calibri"/>
                          <a:cs typeface="Calibri"/>
                        </a:rPr>
                        <a:t>some</a:t>
                      </a:r>
                      <a:endParaRPr sz="1100">
                        <a:latin typeface="Calibri"/>
                        <a:cs typeface="Calibri"/>
                      </a:endParaRPr>
                    </a:p>
                  </a:txBody>
                  <a:tcPr marL="0" marR="0" marT="0" marB="0"/>
                </a:tc>
                <a:tc>
                  <a:txBody>
                    <a:bodyPr/>
                    <a:lstStyle/>
                    <a:p>
                      <a:pPr marL="81280">
                        <a:lnSpc>
                          <a:spcPts val="1245"/>
                        </a:lnSpc>
                      </a:pPr>
                      <a:r>
                        <a:rPr sz="1100" spc="15">
                          <a:solidFill>
                            <a:srgbClr val="3C3C3B"/>
                          </a:solidFill>
                          <a:latin typeface="Calibri"/>
                          <a:cs typeface="Calibri"/>
                        </a:rPr>
                        <a:t>seems</a:t>
                      </a:r>
                      <a:r>
                        <a:rPr sz="1100" spc="-45">
                          <a:solidFill>
                            <a:srgbClr val="3C3C3B"/>
                          </a:solidFill>
                          <a:latin typeface="Calibri"/>
                          <a:cs typeface="Calibri"/>
                        </a:rPr>
                        <a:t> </a:t>
                      </a:r>
                      <a:r>
                        <a:rPr sz="1100" spc="5">
                          <a:solidFill>
                            <a:srgbClr val="3C3C3B"/>
                          </a:solidFill>
                          <a:latin typeface="Calibri"/>
                          <a:cs typeface="Calibri"/>
                        </a:rPr>
                        <a:t>relatively</a:t>
                      </a:r>
                      <a:endParaRPr sz="1100">
                        <a:latin typeface="Calibri"/>
                        <a:cs typeface="Calibri"/>
                      </a:endParaRPr>
                    </a:p>
                  </a:txBody>
                  <a:tcPr marL="0" marR="0" marT="0" marB="0"/>
                </a:tc>
                <a:tc>
                  <a:txBody>
                    <a:bodyPr/>
                    <a:lstStyle/>
                    <a:p>
                      <a:pPr marL="62865">
                        <a:lnSpc>
                          <a:spcPts val="1250"/>
                        </a:lnSpc>
                      </a:pPr>
                      <a:r>
                        <a:rPr sz="1100" spc="15">
                          <a:solidFill>
                            <a:srgbClr val="3C3C3B"/>
                          </a:solidFill>
                          <a:latin typeface="Calibri"/>
                          <a:cs typeface="Calibri"/>
                        </a:rPr>
                        <a:t>product</a:t>
                      </a:r>
                      <a:r>
                        <a:rPr sz="1100" spc="-45">
                          <a:solidFill>
                            <a:srgbClr val="3C3C3B"/>
                          </a:solidFill>
                          <a:latin typeface="Calibri"/>
                          <a:cs typeface="Calibri"/>
                        </a:rPr>
                        <a:t> </a:t>
                      </a:r>
                      <a:r>
                        <a:rPr sz="1100" spc="15">
                          <a:solidFill>
                            <a:srgbClr val="3C3C3B"/>
                          </a:solidFill>
                          <a:latin typeface="Calibri"/>
                          <a:cs typeface="Calibri"/>
                        </a:rPr>
                        <a:t>listing</a:t>
                      </a:r>
                      <a:r>
                        <a:rPr sz="1100" spc="-40">
                          <a:solidFill>
                            <a:srgbClr val="3C3C3B"/>
                          </a:solidFill>
                          <a:latin typeface="Calibri"/>
                          <a:cs typeface="Calibri"/>
                        </a:rPr>
                        <a:t> </a:t>
                      </a:r>
                      <a:r>
                        <a:rPr sz="1100" spc="15">
                          <a:solidFill>
                            <a:srgbClr val="3C3C3B"/>
                          </a:solidFill>
                          <a:latin typeface="Calibri"/>
                          <a:cs typeface="Calibri"/>
                        </a:rPr>
                        <a:t>pages</a:t>
                      </a:r>
                      <a:r>
                        <a:rPr sz="1100" spc="-40">
                          <a:solidFill>
                            <a:srgbClr val="3C3C3B"/>
                          </a:solidFill>
                          <a:latin typeface="Calibri"/>
                          <a:cs typeface="Calibri"/>
                        </a:rPr>
                        <a:t> </a:t>
                      </a:r>
                      <a:r>
                        <a:rPr sz="1100" spc="5">
                          <a:solidFill>
                            <a:srgbClr val="3C3C3B"/>
                          </a:solidFill>
                          <a:latin typeface="Calibri"/>
                          <a:cs typeface="Calibri"/>
                        </a:rPr>
                        <a:t>-</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product</a:t>
                      </a:r>
                      <a:r>
                        <a:rPr sz="1100" spc="-60">
                          <a:solidFill>
                            <a:srgbClr val="3C3C3B"/>
                          </a:solidFill>
                          <a:latin typeface="Calibri"/>
                          <a:cs typeface="Calibri"/>
                        </a:rPr>
                        <a:t> </a:t>
                      </a:r>
                      <a:r>
                        <a:rPr sz="1100" spc="10">
                          <a:solidFill>
                            <a:srgbClr val="3C3C3B"/>
                          </a:solidFill>
                          <a:latin typeface="Calibri"/>
                          <a:cs typeface="Calibri"/>
                        </a:rPr>
                        <a:t>list</a:t>
                      </a:r>
                      <a:endParaRPr sz="1100">
                        <a:latin typeface="Calibri"/>
                        <a:cs typeface="Calibri"/>
                      </a:endParaRPr>
                    </a:p>
                  </a:txBody>
                  <a:tcPr marL="0" marR="0" marT="0" marB="0"/>
                </a:tc>
                <a:tc>
                  <a:txBody>
                    <a:bodyPr/>
                    <a:lstStyle/>
                    <a:p>
                      <a:pPr marL="95885">
                        <a:lnSpc>
                          <a:spcPts val="1255"/>
                        </a:lnSpc>
                      </a:pPr>
                      <a:r>
                        <a:rPr sz="1100" spc="10">
                          <a:solidFill>
                            <a:srgbClr val="3C3C3B"/>
                          </a:solidFill>
                          <a:latin typeface="Calibri"/>
                          <a:cs typeface="Calibri"/>
                        </a:rPr>
                        <a:t>throughout.</a:t>
                      </a:r>
                      <a:endParaRPr sz="1100">
                        <a:latin typeface="Calibri"/>
                        <a:cs typeface="Calibri"/>
                      </a:endParaRPr>
                    </a:p>
                  </a:txBody>
                  <a:tcPr marL="0" marR="0" marT="0" marB="0"/>
                </a:tc>
                <a:tc>
                  <a:txBody>
                    <a:bodyPr/>
                    <a:lstStyle/>
                    <a:p>
                      <a:pPr marL="29845">
                        <a:lnSpc>
                          <a:spcPts val="1245"/>
                        </a:lnSpc>
                      </a:pPr>
                      <a:r>
                        <a:rPr sz="1100" u="sng" spc="-20">
                          <a:solidFill>
                            <a:srgbClr val="3C3C3B"/>
                          </a:solidFill>
                          <a:uFill>
                            <a:solidFill>
                              <a:srgbClr val="3C3C3B"/>
                            </a:solidFill>
                          </a:uFill>
                          <a:latin typeface="Calibri"/>
                          <a:cs typeface="Calibri"/>
                        </a:rPr>
                        <a:t>V</a:t>
                      </a:r>
                      <a:r>
                        <a:rPr sz="1100" u="sng">
                          <a:solidFill>
                            <a:srgbClr val="3C3C3B"/>
                          </a:solidFill>
                          <a:uFill>
                            <a:solidFill>
                              <a:srgbClr val="3C3C3B"/>
                            </a:solidFill>
                          </a:uFill>
                          <a:latin typeface="Calibri"/>
                          <a:cs typeface="Calibri"/>
                        </a:rPr>
                        <a:t>e</a:t>
                      </a:r>
                      <a:r>
                        <a:rPr sz="1100" u="sng" spc="25">
                          <a:solidFill>
                            <a:srgbClr val="3C3C3B"/>
                          </a:solidFill>
                          <a:uFill>
                            <a:solidFill>
                              <a:srgbClr val="3C3C3B"/>
                            </a:solidFill>
                          </a:uFill>
                          <a:latin typeface="Calibri"/>
                          <a:cs typeface="Calibri"/>
                        </a:rPr>
                        <a:t>r</a:t>
                      </a:r>
                      <a:r>
                        <a:rPr sz="1100" u="sng">
                          <a:solidFill>
                            <a:srgbClr val="3C3C3B"/>
                          </a:solidFill>
                          <a:uFill>
                            <a:solidFill>
                              <a:srgbClr val="3C3C3B"/>
                            </a:solidFill>
                          </a:uFill>
                          <a:latin typeface="Calibri"/>
                          <a:cs typeface="Calibri"/>
                        </a:rPr>
                        <a:t>y</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visual,</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simple,</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extLst>
                  <a:ext uri="{0D108BD9-81ED-4DB2-BD59-A6C34878D82A}">
                    <a16:rowId xmlns:a16="http://schemas.microsoft.com/office/drawing/2014/main" val="10005"/>
                  </a:ext>
                </a:extLst>
              </a:tr>
              <a:tr h="1109181">
                <a:tc vMerge="1">
                  <a:txBody>
                    <a:bodyPr/>
                    <a:lstStyle/>
                    <a:p>
                      <a:endParaRPr/>
                    </a:p>
                  </a:txBody>
                  <a:tcPr marL="0" marR="0" marT="0" marB="0"/>
                </a:tc>
                <a:tc>
                  <a:txBody>
                    <a:bodyPr/>
                    <a:lstStyle/>
                    <a:p>
                      <a:pPr algn="just">
                        <a:lnSpc>
                          <a:spcPts val="1245"/>
                        </a:lnSpc>
                      </a:pPr>
                      <a:r>
                        <a:rPr sz="1100" spc="5">
                          <a:solidFill>
                            <a:srgbClr val="3C3C3B"/>
                          </a:solidFill>
                          <a:latin typeface="Calibri"/>
                          <a:cs typeface="Calibri"/>
                        </a:rPr>
                        <a:t>structure,</a:t>
                      </a:r>
                      <a:r>
                        <a:rPr sz="1100" spc="-60">
                          <a:solidFill>
                            <a:srgbClr val="3C3C3B"/>
                          </a:solidFill>
                          <a:latin typeface="Calibri"/>
                          <a:cs typeface="Calibri"/>
                        </a:rPr>
                        <a:t> </a:t>
                      </a:r>
                      <a:r>
                        <a:rPr sz="1100" spc="10">
                          <a:solidFill>
                            <a:srgbClr val="3C3C3B"/>
                          </a:solidFill>
                          <a:latin typeface="Calibri"/>
                          <a:cs typeface="Calibri"/>
                        </a:rPr>
                        <a:t>flexible</a:t>
                      </a:r>
                      <a:endParaRPr sz="1100">
                        <a:latin typeface="Calibri"/>
                        <a:cs typeface="Calibri"/>
                      </a:endParaRPr>
                    </a:p>
                    <a:p>
                      <a:pPr marR="207010" algn="just">
                        <a:lnSpc>
                          <a:spcPct val="106100"/>
                        </a:lnSpc>
                      </a:pPr>
                      <a:r>
                        <a:rPr sz="1100">
                          <a:solidFill>
                            <a:srgbClr val="3C3C3B"/>
                          </a:solidFill>
                          <a:latin typeface="Calibri"/>
                          <a:cs typeface="Calibri"/>
                        </a:rPr>
                        <a:t>richtext </a:t>
                      </a:r>
                      <a:r>
                        <a:rPr sz="1100" spc="5">
                          <a:solidFill>
                            <a:srgbClr val="3C3C3B"/>
                          </a:solidFill>
                          <a:latin typeface="Calibri"/>
                          <a:cs typeface="Calibri"/>
                        </a:rPr>
                        <a:t>templates, </a:t>
                      </a:r>
                      <a:r>
                        <a:rPr sz="1100" spc="-235">
                          <a:solidFill>
                            <a:srgbClr val="3C3C3B"/>
                          </a:solidFill>
                          <a:latin typeface="Calibri"/>
                          <a:cs typeface="Calibri"/>
                        </a:rPr>
                        <a:t> </a:t>
                      </a:r>
                      <a:r>
                        <a:rPr sz="1100" spc="-10">
                          <a:solidFill>
                            <a:srgbClr val="3C3C3B"/>
                          </a:solidFill>
                          <a:latin typeface="Calibri"/>
                          <a:cs typeface="Calibri"/>
                        </a:rPr>
                        <a:t>e</a:t>
                      </a:r>
                      <a:r>
                        <a:rPr sz="1100">
                          <a:solidFill>
                            <a:srgbClr val="3C3C3B"/>
                          </a:solidFill>
                          <a:latin typeface="Calibri"/>
                          <a:cs typeface="Calibri"/>
                        </a:rPr>
                        <a:t>x</a:t>
                      </a:r>
                      <a:r>
                        <a:rPr sz="1100" spc="-20">
                          <a:solidFill>
                            <a:srgbClr val="3C3C3B"/>
                          </a:solidFill>
                          <a:latin typeface="Calibri"/>
                          <a:cs typeface="Calibri"/>
                        </a:rPr>
                        <a:t>p</a:t>
                      </a:r>
                      <a:r>
                        <a:rPr sz="1100">
                          <a:solidFill>
                            <a:srgbClr val="3C3C3B"/>
                          </a:solidFill>
                          <a:latin typeface="Calibri"/>
                          <a:cs typeface="Calibri"/>
                        </a:rPr>
                        <a:t>andable</a:t>
                      </a:r>
                      <a:r>
                        <a:rPr sz="1100" spc="-30">
                          <a:solidFill>
                            <a:srgbClr val="3C3C3B"/>
                          </a:solidFill>
                          <a:latin typeface="Calibri"/>
                          <a:cs typeface="Calibri"/>
                        </a:rPr>
                        <a:t> </a:t>
                      </a:r>
                      <a:r>
                        <a:rPr sz="1100">
                          <a:solidFill>
                            <a:srgbClr val="3C3C3B"/>
                          </a:solidFill>
                          <a:latin typeface="Calibri"/>
                          <a:cs typeface="Calibri"/>
                        </a:rPr>
                        <a:t>media.  Video</a:t>
                      </a:r>
                      <a:r>
                        <a:rPr sz="1100" spc="-40">
                          <a:solidFill>
                            <a:srgbClr val="3C3C3B"/>
                          </a:solidFill>
                          <a:latin typeface="Calibri"/>
                          <a:cs typeface="Calibri"/>
                        </a:rPr>
                        <a:t> </a:t>
                      </a:r>
                      <a:r>
                        <a:rPr sz="1100" spc="5">
                          <a:solidFill>
                            <a:srgbClr val="3C3C3B"/>
                          </a:solidFill>
                          <a:latin typeface="Calibri"/>
                          <a:cs typeface="Calibri"/>
                        </a:rPr>
                        <a:t>content.</a:t>
                      </a:r>
                      <a:endParaRPr sz="1100">
                        <a:latin typeface="Calibri"/>
                        <a:cs typeface="Calibri"/>
                      </a:endParaRPr>
                    </a:p>
                  </a:txBody>
                  <a:tcPr marL="0" marR="0" marT="0" marB="0">
                    <a:lnB w="3175">
                      <a:solidFill>
                        <a:srgbClr val="3C3C3B"/>
                      </a:solidFill>
                      <a:prstDash val="solid"/>
                    </a:lnB>
                  </a:tcPr>
                </a:tc>
                <a:tc>
                  <a:txBody>
                    <a:bodyPr/>
                    <a:lstStyle/>
                    <a:p>
                      <a:pPr marL="38735">
                        <a:lnSpc>
                          <a:spcPts val="1245"/>
                        </a:lnSpc>
                      </a:pPr>
                      <a:r>
                        <a:rPr sz="1100" u="sng" spc="15">
                          <a:solidFill>
                            <a:srgbClr val="3C3C3B"/>
                          </a:solidFill>
                          <a:uFill>
                            <a:solidFill>
                              <a:srgbClr val="3C3C3B"/>
                            </a:solidFill>
                          </a:uFill>
                          <a:latin typeface="Calibri"/>
                          <a:cs typeface="Calibri"/>
                        </a:rPr>
                        <a:t>layout</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format</a:t>
                      </a:r>
                      <a:r>
                        <a:rPr sz="1100" spc="5">
                          <a:solidFill>
                            <a:srgbClr val="3C3C3B"/>
                          </a:solidFill>
                          <a:latin typeface="Calibri"/>
                          <a:cs typeface="Calibri"/>
                        </a:rPr>
                        <a:t>,</a:t>
                      </a:r>
                      <a:r>
                        <a:rPr sz="1100" spc="-50">
                          <a:solidFill>
                            <a:srgbClr val="3C3C3B"/>
                          </a:solidFill>
                          <a:latin typeface="Calibri"/>
                          <a:cs typeface="Calibri"/>
                        </a:rPr>
                        <a:t> </a:t>
                      </a:r>
                      <a:r>
                        <a:rPr sz="1100" spc="20">
                          <a:solidFill>
                            <a:srgbClr val="3C3C3B"/>
                          </a:solidFill>
                          <a:latin typeface="Calibri"/>
                          <a:cs typeface="Calibri"/>
                        </a:rPr>
                        <a:t>images</a:t>
                      </a:r>
                      <a:endParaRPr sz="1100">
                        <a:latin typeface="Calibri"/>
                        <a:cs typeface="Calibri"/>
                      </a:endParaRPr>
                    </a:p>
                    <a:p>
                      <a:pPr marL="38735" marR="240029">
                        <a:lnSpc>
                          <a:spcPct val="106100"/>
                        </a:lnSpc>
                      </a:pPr>
                      <a:r>
                        <a:rPr sz="1100" spc="10">
                          <a:solidFill>
                            <a:srgbClr val="3C3C3B"/>
                          </a:solidFill>
                          <a:latin typeface="Calibri"/>
                          <a:cs typeface="Calibri"/>
                        </a:rPr>
                        <a:t>drivers </a:t>
                      </a:r>
                      <a:r>
                        <a:rPr sz="1100">
                          <a:solidFill>
                            <a:srgbClr val="3C3C3B"/>
                          </a:solidFill>
                          <a:latin typeface="Calibri"/>
                          <a:cs typeface="Calibri"/>
                        </a:rPr>
                        <a:t>to </a:t>
                      </a:r>
                      <a:r>
                        <a:rPr sz="1100" spc="5">
                          <a:solidFill>
                            <a:srgbClr val="3C3C3B"/>
                          </a:solidFill>
                          <a:latin typeface="Calibri"/>
                          <a:cs typeface="Calibri"/>
                        </a:rPr>
                        <a:t>content </a:t>
                      </a:r>
                      <a:r>
                        <a:rPr sz="1100" spc="10">
                          <a:solidFill>
                            <a:srgbClr val="3C3C3B"/>
                          </a:solidFill>
                          <a:latin typeface="Calibri"/>
                          <a:cs typeface="Calibri"/>
                        </a:rPr>
                        <a:t> </a:t>
                      </a:r>
                      <a:r>
                        <a:rPr sz="1100" spc="-20">
                          <a:solidFill>
                            <a:srgbClr val="3C3C3B"/>
                          </a:solidFill>
                          <a:latin typeface="Calibri"/>
                          <a:cs typeface="Calibri"/>
                        </a:rPr>
                        <a:t>p</a:t>
                      </a:r>
                      <a:r>
                        <a:rPr sz="1100">
                          <a:solidFill>
                            <a:srgbClr val="3C3C3B"/>
                          </a:solidFill>
                          <a:latin typeface="Calibri"/>
                          <a:cs typeface="Calibri"/>
                        </a:rPr>
                        <a:t>a</a:t>
                      </a:r>
                      <a:r>
                        <a:rPr sz="1100" spc="-20">
                          <a:solidFill>
                            <a:srgbClr val="3C3C3B"/>
                          </a:solidFill>
                          <a:latin typeface="Calibri"/>
                          <a:cs typeface="Calibri"/>
                        </a:rPr>
                        <a:t>g</a:t>
                      </a:r>
                      <a:r>
                        <a:rPr sz="1100">
                          <a:solidFill>
                            <a:srgbClr val="3C3C3B"/>
                          </a:solidFill>
                          <a:latin typeface="Calibri"/>
                          <a:cs typeface="Calibri"/>
                        </a:rPr>
                        <a:t>es</a:t>
                      </a:r>
                      <a:r>
                        <a:rPr sz="1100" spc="-30">
                          <a:solidFill>
                            <a:srgbClr val="3C3C3B"/>
                          </a:solidFill>
                          <a:latin typeface="Calibri"/>
                          <a:cs typeface="Calibri"/>
                        </a:rPr>
                        <a:t> </a:t>
                      </a:r>
                      <a:r>
                        <a:rPr sz="1100">
                          <a:solidFill>
                            <a:srgbClr val="3C3C3B"/>
                          </a:solidFill>
                          <a:latin typeface="Calibri"/>
                          <a:cs typeface="Calibri"/>
                        </a:rPr>
                        <a:t>with</a:t>
                      </a:r>
                      <a:r>
                        <a:rPr sz="1100" spc="-30">
                          <a:solidFill>
                            <a:srgbClr val="3C3C3B"/>
                          </a:solidFill>
                          <a:latin typeface="Calibri"/>
                          <a:cs typeface="Calibri"/>
                        </a:rPr>
                        <a:t> </a:t>
                      </a:r>
                      <a:r>
                        <a:rPr sz="1100">
                          <a:solidFill>
                            <a:srgbClr val="3C3C3B"/>
                          </a:solidFill>
                          <a:latin typeface="Calibri"/>
                          <a:cs typeface="Calibri"/>
                        </a:rPr>
                        <a:t>p</a:t>
                      </a:r>
                      <a:r>
                        <a:rPr sz="1100" spc="-15">
                          <a:solidFill>
                            <a:srgbClr val="3C3C3B"/>
                          </a:solidFill>
                          <a:latin typeface="Calibri"/>
                          <a:cs typeface="Calibri"/>
                        </a:rPr>
                        <a:t>r</a:t>
                      </a:r>
                      <a:r>
                        <a:rPr sz="1100">
                          <a:solidFill>
                            <a:srgbClr val="3C3C3B"/>
                          </a:solidFill>
                          <a:latin typeface="Calibri"/>
                          <a:cs typeface="Calibri"/>
                        </a:rPr>
                        <a:t>odu</a:t>
                      </a:r>
                      <a:r>
                        <a:rPr sz="1100" spc="-15">
                          <a:solidFill>
                            <a:srgbClr val="3C3C3B"/>
                          </a:solidFill>
                          <a:latin typeface="Calibri"/>
                          <a:cs typeface="Calibri"/>
                        </a:rPr>
                        <a:t>c</a:t>
                      </a:r>
                      <a:r>
                        <a:rPr sz="1100">
                          <a:solidFill>
                            <a:srgbClr val="3C3C3B"/>
                          </a:solidFill>
                          <a:latin typeface="Calibri"/>
                          <a:cs typeface="Calibri"/>
                        </a:rPr>
                        <a:t>t  </a:t>
                      </a:r>
                      <a:r>
                        <a:rPr sz="1100" spc="15">
                          <a:solidFill>
                            <a:srgbClr val="3C3C3B"/>
                          </a:solidFill>
                          <a:latin typeface="Calibri"/>
                          <a:cs typeface="Calibri"/>
                        </a:rPr>
                        <a:t>spotlights.</a:t>
                      </a:r>
                      <a:endParaRPr sz="1100">
                        <a:latin typeface="Calibri"/>
                        <a:cs typeface="Calibri"/>
                      </a:endParaRPr>
                    </a:p>
                  </a:txBody>
                  <a:tcPr marL="0" marR="0" marT="0" marB="0">
                    <a:lnB w="3175">
                      <a:solidFill>
                        <a:srgbClr val="3C3C3B"/>
                      </a:solidFill>
                      <a:prstDash val="solid"/>
                    </a:lnB>
                  </a:tcPr>
                </a:tc>
                <a:tc>
                  <a:txBody>
                    <a:bodyPr/>
                    <a:lstStyle/>
                    <a:p>
                      <a:pPr>
                        <a:lnSpc>
                          <a:spcPts val="1255"/>
                        </a:lnSpc>
                        <a:tabLst>
                          <a:tab pos="1367790" algn="l"/>
                          <a:tab pos="2735580" algn="l"/>
                        </a:tabLst>
                      </a:pPr>
                      <a:r>
                        <a:rPr sz="1100">
                          <a:solidFill>
                            <a:srgbClr val="3C3C3B"/>
                          </a:solidFill>
                          <a:latin typeface="Calibri"/>
                          <a:cs typeface="Calibri"/>
                        </a:rPr>
                        <a:t>format.</a:t>
                      </a:r>
                      <a:r>
                        <a:rPr sz="1100" spc="-25">
                          <a:solidFill>
                            <a:srgbClr val="3C3C3B"/>
                          </a:solidFill>
                          <a:latin typeface="Calibri"/>
                          <a:cs typeface="Calibri"/>
                        </a:rPr>
                        <a:t> </a:t>
                      </a:r>
                      <a:r>
                        <a:rPr sz="1100" u="sng" spc="15">
                          <a:solidFill>
                            <a:srgbClr val="3C3C3B"/>
                          </a:solidFill>
                          <a:uFill>
                            <a:solidFill>
                              <a:srgbClr val="3C3C3B"/>
                            </a:solidFill>
                          </a:uFill>
                          <a:latin typeface="Calibri"/>
                          <a:cs typeface="Calibri"/>
                        </a:rPr>
                        <a:t>Gallery</a:t>
                      </a:r>
                      <a:r>
                        <a:rPr sz="1100" u="sng" spc="-2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type</a:t>
                      </a:r>
                      <a:r>
                        <a:rPr sz="1100" spc="10">
                          <a:solidFill>
                            <a:srgbClr val="3C3C3B"/>
                          </a:solidFill>
                          <a:latin typeface="Calibri"/>
                          <a:cs typeface="Calibri"/>
                        </a:rPr>
                        <a:t>	</a:t>
                      </a:r>
                      <a:r>
                        <a:rPr sz="1100" spc="25">
                          <a:solidFill>
                            <a:srgbClr val="3C3C3B"/>
                          </a:solidFill>
                          <a:latin typeface="Calibri"/>
                          <a:cs typeface="Calibri"/>
                        </a:rPr>
                        <a:t>a</a:t>
                      </a:r>
                      <a:r>
                        <a:rPr sz="1100" spc="-25">
                          <a:solidFill>
                            <a:srgbClr val="3C3C3B"/>
                          </a:solidFill>
                          <a:latin typeface="Calibri"/>
                          <a:cs typeface="Calibri"/>
                        </a:rPr>
                        <a:t> </a:t>
                      </a:r>
                      <a:r>
                        <a:rPr sz="1100" spc="10">
                          <a:solidFill>
                            <a:srgbClr val="3C3C3B"/>
                          </a:solidFill>
                          <a:latin typeface="Calibri"/>
                          <a:cs typeface="Calibri"/>
                        </a:rPr>
                        <a:t>flexible</a:t>
                      </a:r>
                      <a:r>
                        <a:rPr sz="1100" spc="-25">
                          <a:solidFill>
                            <a:srgbClr val="3C3C3B"/>
                          </a:solidFill>
                          <a:latin typeface="Calibri"/>
                          <a:cs typeface="Calibri"/>
                        </a:rPr>
                        <a:t> </a:t>
                      </a:r>
                      <a:r>
                        <a:rPr sz="1100" spc="5">
                          <a:solidFill>
                            <a:srgbClr val="3C3C3B"/>
                          </a:solidFill>
                          <a:latin typeface="Calibri"/>
                          <a:cs typeface="Calibri"/>
                        </a:rPr>
                        <a:t>format	</a:t>
                      </a:r>
                      <a:r>
                        <a:rPr sz="1100" spc="10">
                          <a:solidFill>
                            <a:srgbClr val="3C3C3B"/>
                          </a:solidFill>
                          <a:latin typeface="Calibri"/>
                          <a:cs typeface="Calibri"/>
                        </a:rPr>
                        <a:t>flexibility</a:t>
                      </a:r>
                      <a:r>
                        <a:rPr sz="1100" spc="-45">
                          <a:solidFill>
                            <a:srgbClr val="3C3C3B"/>
                          </a:solidFill>
                          <a:latin typeface="Calibri"/>
                          <a:cs typeface="Calibri"/>
                        </a:rPr>
                        <a:t> </a:t>
                      </a:r>
                      <a:r>
                        <a:rPr sz="1100" spc="20">
                          <a:solidFill>
                            <a:srgbClr val="3C3C3B"/>
                          </a:solidFill>
                          <a:latin typeface="Calibri"/>
                          <a:cs typeface="Calibri"/>
                        </a:rPr>
                        <a:t>in</a:t>
                      </a:r>
                      <a:r>
                        <a:rPr sz="1100" spc="-40">
                          <a:solidFill>
                            <a:srgbClr val="3C3C3B"/>
                          </a:solidFill>
                          <a:latin typeface="Calibri"/>
                          <a:cs typeface="Calibri"/>
                        </a:rPr>
                        <a:t> </a:t>
                      </a:r>
                      <a:r>
                        <a:rPr sz="1100" spc="5">
                          <a:solidFill>
                            <a:srgbClr val="3C3C3B"/>
                          </a:solidFill>
                          <a:latin typeface="Calibri"/>
                          <a:cs typeface="Calibri"/>
                        </a:rPr>
                        <a:t>the</a:t>
                      </a:r>
                      <a:endParaRPr sz="1100">
                        <a:latin typeface="Calibri"/>
                        <a:cs typeface="Calibri"/>
                      </a:endParaRPr>
                    </a:p>
                    <a:p>
                      <a:pPr marR="272415">
                        <a:lnSpc>
                          <a:spcPct val="106000"/>
                        </a:lnSpc>
                        <a:tabLst>
                          <a:tab pos="1367790" algn="l"/>
                          <a:tab pos="2735580" algn="l"/>
                        </a:tabLst>
                      </a:pPr>
                      <a:r>
                        <a:rPr sz="1100" u="sng" spc="15">
                          <a:solidFill>
                            <a:srgbClr val="3C3C3B"/>
                          </a:solidFill>
                          <a:uFill>
                            <a:solidFill>
                              <a:srgbClr val="3C3C3B"/>
                            </a:solidFill>
                          </a:uFill>
                          <a:latin typeface="Calibri"/>
                          <a:cs typeface="Calibri"/>
                        </a:rPr>
                        <a:t>inspirational</a:t>
                      </a:r>
                      <a:r>
                        <a:rPr sz="1100" u="sng" spc="-2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content/</a:t>
                      </a:r>
                      <a:r>
                        <a:rPr sz="1100">
                          <a:solidFill>
                            <a:srgbClr val="3C3C3B"/>
                          </a:solidFill>
                          <a:latin typeface="Calibri"/>
                          <a:cs typeface="Calibri"/>
                        </a:rPr>
                        <a:t>  </a:t>
                      </a:r>
                      <a:r>
                        <a:rPr sz="1100" spc="95">
                          <a:solidFill>
                            <a:srgbClr val="3C3C3B"/>
                          </a:solidFill>
                          <a:latin typeface="Calibri"/>
                          <a:cs typeface="Calibri"/>
                        </a:rPr>
                        <a:t> </a:t>
                      </a:r>
                      <a:r>
                        <a:rPr sz="1100">
                          <a:solidFill>
                            <a:srgbClr val="3C3C3B"/>
                          </a:solidFill>
                          <a:latin typeface="Calibri"/>
                          <a:cs typeface="Calibri"/>
                        </a:rPr>
                        <a:t>to</a:t>
                      </a:r>
                      <a:r>
                        <a:rPr sz="1100" spc="-20">
                          <a:solidFill>
                            <a:srgbClr val="3C3C3B"/>
                          </a:solidFill>
                          <a:latin typeface="Calibri"/>
                          <a:cs typeface="Calibri"/>
                        </a:rPr>
                        <a:t> </a:t>
                      </a:r>
                      <a:r>
                        <a:rPr sz="1100" spc="15">
                          <a:solidFill>
                            <a:srgbClr val="3C3C3B"/>
                          </a:solidFill>
                          <a:latin typeface="Calibri"/>
                          <a:cs typeface="Calibri"/>
                        </a:rPr>
                        <a:t>accommodate	</a:t>
                      </a:r>
                      <a:r>
                        <a:rPr sz="1100" spc="10">
                          <a:solidFill>
                            <a:srgbClr val="3C3C3B"/>
                          </a:solidFill>
                          <a:latin typeface="Calibri"/>
                          <a:cs typeface="Calibri"/>
                        </a:rPr>
                        <a:t>arrangement </a:t>
                      </a:r>
                      <a:r>
                        <a:rPr sz="1100">
                          <a:solidFill>
                            <a:srgbClr val="3C3C3B"/>
                          </a:solidFill>
                          <a:latin typeface="Calibri"/>
                          <a:cs typeface="Calibri"/>
                        </a:rPr>
                        <a:t>of </a:t>
                      </a:r>
                      <a:r>
                        <a:rPr sz="1100" spc="5">
                          <a:solidFill>
                            <a:srgbClr val="3C3C3B"/>
                          </a:solidFill>
                          <a:latin typeface="Calibri"/>
                          <a:cs typeface="Calibri"/>
                        </a:rPr>
                        <a:t> </a:t>
                      </a:r>
                      <a:r>
                        <a:rPr sz="1100" u="sng" spc="20">
                          <a:solidFill>
                            <a:srgbClr val="3C3C3B"/>
                          </a:solidFill>
                          <a:uFill>
                            <a:solidFill>
                              <a:srgbClr val="3C3C3B"/>
                            </a:solidFill>
                          </a:uFill>
                          <a:latin typeface="Calibri"/>
                          <a:cs typeface="Calibri"/>
                        </a:rPr>
                        <a:t>images</a:t>
                      </a:r>
                      <a:r>
                        <a:rPr sz="1100" u="sng" spc="-25">
                          <a:solidFill>
                            <a:srgbClr val="3C3C3B"/>
                          </a:solidFill>
                          <a:uFill>
                            <a:solidFill>
                              <a:srgbClr val="3C3C3B"/>
                            </a:solidFill>
                          </a:uFill>
                          <a:latin typeface="Calibri"/>
                          <a:cs typeface="Calibri"/>
                        </a:rPr>
                        <a:t> </a:t>
                      </a:r>
                      <a:r>
                        <a:rPr sz="1100" u="sng" spc="25">
                          <a:solidFill>
                            <a:srgbClr val="3C3C3B"/>
                          </a:solidFill>
                          <a:uFill>
                            <a:solidFill>
                              <a:srgbClr val="3C3C3B"/>
                            </a:solidFill>
                          </a:uFill>
                          <a:latin typeface="Calibri"/>
                          <a:cs typeface="Calibri"/>
                        </a:rPr>
                        <a:t>including</a:t>
                      </a:r>
                      <a:r>
                        <a:rPr sz="1100" u="sng" spc="-2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user </a:t>
                      </a:r>
                      <a:r>
                        <a:rPr sz="1100" spc="10">
                          <a:solidFill>
                            <a:srgbClr val="3C3C3B"/>
                          </a:solidFill>
                          <a:latin typeface="Calibri"/>
                          <a:cs typeface="Calibri"/>
                        </a:rPr>
                        <a:t> </a:t>
                      </a:r>
                      <a:r>
                        <a:rPr sz="1100" spc="15">
                          <a:solidFill>
                            <a:srgbClr val="3C3C3B"/>
                          </a:solidFill>
                          <a:latin typeface="Calibri"/>
                          <a:cs typeface="Calibri"/>
                        </a:rPr>
                        <a:t> images,</a:t>
                      </a:r>
                      <a:r>
                        <a:rPr sz="1100" spc="-25">
                          <a:solidFill>
                            <a:srgbClr val="3C3C3B"/>
                          </a:solidFill>
                          <a:latin typeface="Calibri"/>
                          <a:cs typeface="Calibri"/>
                        </a:rPr>
                        <a:t> </a:t>
                      </a:r>
                      <a:r>
                        <a:rPr sz="1100" spc="15">
                          <a:solidFill>
                            <a:srgbClr val="3C3C3B"/>
                          </a:solidFill>
                          <a:latin typeface="Calibri"/>
                          <a:cs typeface="Calibri"/>
                        </a:rPr>
                        <a:t>keeps</a:t>
                      </a:r>
                      <a:r>
                        <a:rPr sz="1100" spc="-20">
                          <a:solidFill>
                            <a:srgbClr val="3C3C3B"/>
                          </a:solidFill>
                          <a:latin typeface="Calibri"/>
                          <a:cs typeface="Calibri"/>
                        </a:rPr>
                        <a:t> </a:t>
                      </a:r>
                      <a:r>
                        <a:rPr sz="1100">
                          <a:solidFill>
                            <a:srgbClr val="3C3C3B"/>
                          </a:solidFill>
                          <a:latin typeface="Calibri"/>
                          <a:cs typeface="Calibri"/>
                        </a:rPr>
                        <a:t>to</a:t>
                      </a:r>
                      <a:r>
                        <a:rPr sz="1100" spc="200">
                          <a:solidFill>
                            <a:srgbClr val="3C3C3B"/>
                          </a:solidFill>
                          <a:latin typeface="Calibri"/>
                          <a:cs typeface="Calibri"/>
                        </a:rPr>
                        <a:t> </a:t>
                      </a:r>
                      <a:r>
                        <a:rPr sz="1100" spc="25">
                          <a:solidFill>
                            <a:srgbClr val="3C3C3B"/>
                          </a:solidFill>
                          <a:latin typeface="Calibri"/>
                          <a:cs typeface="Calibri"/>
                        </a:rPr>
                        <a:t>a	</a:t>
                      </a:r>
                      <a:r>
                        <a:rPr sz="1100" spc="15">
                          <a:solidFill>
                            <a:srgbClr val="3C3C3B"/>
                          </a:solidFill>
                          <a:latin typeface="Calibri"/>
                          <a:cs typeface="Calibri"/>
                        </a:rPr>
                        <a:t>images,</a:t>
                      </a:r>
                      <a:r>
                        <a:rPr sz="1100" spc="-55">
                          <a:solidFill>
                            <a:srgbClr val="3C3C3B"/>
                          </a:solidFill>
                          <a:latin typeface="Calibri"/>
                          <a:cs typeface="Calibri"/>
                        </a:rPr>
                        <a:t> </a:t>
                      </a:r>
                      <a:r>
                        <a:rPr sz="1100" spc="25">
                          <a:solidFill>
                            <a:srgbClr val="3C3C3B"/>
                          </a:solidFill>
                          <a:latin typeface="Calibri"/>
                          <a:cs typeface="Calibri"/>
                        </a:rPr>
                        <a:t>links</a:t>
                      </a:r>
                      <a:r>
                        <a:rPr sz="1100" spc="-55">
                          <a:solidFill>
                            <a:srgbClr val="3C3C3B"/>
                          </a:solidFill>
                          <a:latin typeface="Calibri"/>
                          <a:cs typeface="Calibri"/>
                        </a:rPr>
                        <a:t> </a:t>
                      </a:r>
                      <a:r>
                        <a:rPr sz="1100" spc="25">
                          <a:solidFill>
                            <a:srgbClr val="3C3C3B"/>
                          </a:solidFill>
                          <a:latin typeface="Calibri"/>
                          <a:cs typeface="Calibri"/>
                        </a:rPr>
                        <a:t>and </a:t>
                      </a:r>
                      <a:r>
                        <a:rPr sz="1100" spc="-229">
                          <a:solidFill>
                            <a:srgbClr val="3C3C3B"/>
                          </a:solidFill>
                          <a:latin typeface="Calibri"/>
                          <a:cs typeface="Calibri"/>
                        </a:rPr>
                        <a:t> </a:t>
                      </a:r>
                      <a:r>
                        <a:rPr sz="1100" u="sng">
                          <a:solidFill>
                            <a:srgbClr val="3C3C3B"/>
                          </a:solidFill>
                          <a:uFill>
                            <a:solidFill>
                              <a:srgbClr val="3C3C3B"/>
                            </a:solidFill>
                          </a:uFill>
                          <a:latin typeface="Calibri"/>
                          <a:cs typeface="Calibri"/>
                        </a:rPr>
                        <a:t>created </a:t>
                      </a:r>
                      <a:r>
                        <a:rPr sz="1100" u="sng" spc="5">
                          <a:solidFill>
                            <a:srgbClr val="3C3C3B"/>
                          </a:solidFill>
                          <a:uFill>
                            <a:solidFill>
                              <a:srgbClr val="3C3C3B"/>
                            </a:solidFill>
                          </a:uFill>
                          <a:latin typeface="Calibri"/>
                          <a:cs typeface="Calibri"/>
                        </a:rPr>
                        <a:t>content</a:t>
                      </a:r>
                      <a:r>
                        <a:rPr sz="1100" spc="5">
                          <a:solidFill>
                            <a:srgbClr val="3C3C3B"/>
                          </a:solidFill>
                          <a:latin typeface="Calibri"/>
                          <a:cs typeface="Calibri"/>
                        </a:rPr>
                        <a:t>. </a:t>
                      </a:r>
                      <a:r>
                        <a:rPr sz="1100">
                          <a:solidFill>
                            <a:srgbClr val="3C3C3B"/>
                          </a:solidFill>
                          <a:latin typeface="Calibri"/>
                          <a:cs typeface="Calibri"/>
                        </a:rPr>
                        <a:t>Video</a:t>
                      </a:r>
                      <a:r>
                        <a:rPr sz="1100" spc="5">
                          <a:solidFill>
                            <a:srgbClr val="3C3C3B"/>
                          </a:solidFill>
                          <a:latin typeface="Calibri"/>
                          <a:cs typeface="Calibri"/>
                        </a:rPr>
                        <a:t> </a:t>
                      </a:r>
                      <a:r>
                        <a:rPr sz="1100" spc="20">
                          <a:solidFill>
                            <a:srgbClr val="3C3C3B"/>
                          </a:solidFill>
                          <a:latin typeface="Calibri"/>
                          <a:cs typeface="Calibri"/>
                        </a:rPr>
                        <a:t>similar </a:t>
                      </a:r>
                      <a:r>
                        <a:rPr sz="1100" spc="5">
                          <a:solidFill>
                            <a:srgbClr val="3C3C3B"/>
                          </a:solidFill>
                          <a:latin typeface="Calibri"/>
                          <a:cs typeface="Calibri"/>
                        </a:rPr>
                        <a:t>style, </a:t>
                      </a:r>
                      <a:r>
                        <a:rPr sz="1100" spc="15">
                          <a:solidFill>
                            <a:srgbClr val="3C3C3B"/>
                          </a:solidFill>
                          <a:latin typeface="Calibri"/>
                          <a:cs typeface="Calibri"/>
                        </a:rPr>
                        <a:t>bespoke</a:t>
                      </a:r>
                      <a:r>
                        <a:rPr sz="1100" spc="20">
                          <a:solidFill>
                            <a:srgbClr val="3C3C3B"/>
                          </a:solidFill>
                          <a:latin typeface="Calibri"/>
                          <a:cs typeface="Calibri"/>
                        </a:rPr>
                        <a:t> </a:t>
                      </a:r>
                      <a:r>
                        <a:rPr sz="1100" spc="15">
                          <a:solidFill>
                            <a:srgbClr val="3C3C3B"/>
                          </a:solidFill>
                          <a:latin typeface="Calibri"/>
                          <a:cs typeface="Calibri"/>
                        </a:rPr>
                        <a:t>colourways. </a:t>
                      </a:r>
                      <a:r>
                        <a:rPr sz="1100" spc="20">
                          <a:solidFill>
                            <a:srgbClr val="3C3C3B"/>
                          </a:solidFill>
                          <a:latin typeface="Calibri"/>
                          <a:cs typeface="Calibri"/>
                        </a:rPr>
                        <a:t> </a:t>
                      </a:r>
                      <a:r>
                        <a:rPr sz="1100" spc="5">
                          <a:solidFill>
                            <a:srgbClr val="3C3C3B"/>
                          </a:solidFill>
                          <a:latin typeface="Calibri"/>
                          <a:cs typeface="Calibri"/>
                        </a:rPr>
                        <a:t>content.	</a:t>
                      </a:r>
                      <a:r>
                        <a:rPr sz="1100" spc="15">
                          <a:solidFill>
                            <a:srgbClr val="3C3C3B"/>
                          </a:solidFill>
                          <a:latin typeface="Calibri"/>
                          <a:cs typeface="Calibri"/>
                        </a:rPr>
                        <a:t>colorways</a:t>
                      </a:r>
                      <a:endParaRPr sz="1100">
                        <a:latin typeface="Calibri"/>
                        <a:cs typeface="Calibri"/>
                      </a:endParaRPr>
                    </a:p>
                  </a:txBody>
                  <a:tcPr marL="0" marR="0" marT="0" marB="0">
                    <a:lnB w="3175">
                      <a:solidFill>
                        <a:srgbClr val="3C3C3B"/>
                      </a:solidFill>
                      <a:prstDash val="solid"/>
                    </a:lnB>
                  </a:tcPr>
                </a:tc>
                <a:tc>
                  <a:txBody>
                    <a:bodyPr/>
                    <a:lstStyle/>
                    <a:p>
                      <a:pPr marL="81280">
                        <a:lnSpc>
                          <a:spcPts val="1245"/>
                        </a:lnSpc>
                      </a:pPr>
                      <a:r>
                        <a:rPr sz="1100" spc="10">
                          <a:solidFill>
                            <a:srgbClr val="3C3C3B"/>
                          </a:solidFill>
                          <a:latin typeface="Calibri"/>
                          <a:cs typeface="Calibri"/>
                        </a:rPr>
                        <a:t>flexible</a:t>
                      </a:r>
                      <a:r>
                        <a:rPr sz="1100" spc="-55">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15">
                          <a:solidFill>
                            <a:srgbClr val="3C3C3B"/>
                          </a:solidFill>
                          <a:latin typeface="Calibri"/>
                          <a:cs typeface="Calibri"/>
                        </a:rPr>
                        <a:t>layout,</a:t>
                      </a:r>
                      <a:endParaRPr sz="1100">
                        <a:latin typeface="Calibri"/>
                        <a:cs typeface="Calibri"/>
                      </a:endParaRPr>
                    </a:p>
                    <a:p>
                      <a:pPr marL="81280" marR="55244">
                        <a:lnSpc>
                          <a:spcPct val="106100"/>
                        </a:lnSpc>
                      </a:pPr>
                      <a:r>
                        <a:rPr sz="1100" spc="15">
                          <a:solidFill>
                            <a:srgbClr val="3C3C3B"/>
                          </a:solidFill>
                          <a:latin typeface="Calibri"/>
                          <a:cs typeface="Calibri"/>
                        </a:rPr>
                        <a:t>following </a:t>
                      </a:r>
                      <a:r>
                        <a:rPr sz="1100" spc="25">
                          <a:solidFill>
                            <a:srgbClr val="3C3C3B"/>
                          </a:solidFill>
                          <a:latin typeface="Calibri"/>
                          <a:cs typeface="Calibri"/>
                        </a:rPr>
                        <a:t>a </a:t>
                      </a:r>
                      <a:r>
                        <a:rPr sz="1100" u="sng" spc="15">
                          <a:solidFill>
                            <a:srgbClr val="3C3C3B"/>
                          </a:solidFill>
                          <a:uFill>
                            <a:solidFill>
                              <a:srgbClr val="3C3C3B"/>
                            </a:solidFill>
                          </a:uFill>
                          <a:latin typeface="Calibri"/>
                          <a:cs typeface="Calibri"/>
                        </a:rPr>
                        <a:t>distinct </a:t>
                      </a:r>
                      <a:r>
                        <a:rPr sz="1100" spc="20">
                          <a:solidFill>
                            <a:srgbClr val="3C3C3B"/>
                          </a:solidFill>
                          <a:latin typeface="Calibri"/>
                          <a:cs typeface="Calibri"/>
                        </a:rPr>
                        <a:t> </a:t>
                      </a:r>
                      <a:r>
                        <a:rPr sz="1100" u="sng" spc="20">
                          <a:solidFill>
                            <a:srgbClr val="3C3C3B"/>
                          </a:solidFill>
                          <a:uFill>
                            <a:solidFill>
                              <a:srgbClr val="3C3C3B"/>
                            </a:solidFill>
                          </a:uFill>
                          <a:latin typeface="Calibri"/>
                          <a:cs typeface="Calibri"/>
                        </a:rPr>
                        <a:t>visual </a:t>
                      </a:r>
                      <a:r>
                        <a:rPr sz="1100" u="sng" spc="10">
                          <a:solidFill>
                            <a:srgbClr val="3C3C3B"/>
                          </a:solidFill>
                          <a:uFill>
                            <a:solidFill>
                              <a:srgbClr val="3C3C3B"/>
                            </a:solidFill>
                          </a:uFill>
                          <a:latin typeface="Calibri"/>
                          <a:cs typeface="Calibri"/>
                        </a:rPr>
                        <a:t>style </a:t>
                      </a:r>
                      <a:r>
                        <a:rPr sz="1100" u="sng" spc="-20">
                          <a:solidFill>
                            <a:srgbClr val="3C3C3B"/>
                          </a:solidFill>
                          <a:uFill>
                            <a:solidFill>
                              <a:srgbClr val="3C3C3B"/>
                            </a:solidFill>
                          </a:uFill>
                          <a:latin typeface="Calibri"/>
                          <a:cs typeface="Calibri"/>
                        </a:rPr>
                        <a:t>– </a:t>
                      </a:r>
                      <a:r>
                        <a:rPr sz="1100" spc="-15">
                          <a:solidFill>
                            <a:srgbClr val="3C3C3B"/>
                          </a:solidFill>
                          <a:latin typeface="Calibri"/>
                          <a:cs typeface="Calibri"/>
                        </a:rPr>
                        <a:t> </a:t>
                      </a:r>
                      <a:r>
                        <a:rPr sz="1100" u="sng" spc="15">
                          <a:solidFill>
                            <a:srgbClr val="3C3C3B"/>
                          </a:solidFill>
                          <a:uFill>
                            <a:solidFill>
                              <a:srgbClr val="3C3C3B"/>
                            </a:solidFill>
                          </a:uFill>
                          <a:latin typeface="Calibri"/>
                          <a:cs typeface="Calibri"/>
                        </a:rPr>
                        <a:t>predominantly </a:t>
                      </a:r>
                      <a:r>
                        <a:rPr sz="1100" u="sng" spc="25">
                          <a:solidFill>
                            <a:srgbClr val="3C3C3B"/>
                          </a:solidFill>
                          <a:uFill>
                            <a:solidFill>
                              <a:srgbClr val="3C3C3B"/>
                            </a:solidFill>
                          </a:uFill>
                          <a:latin typeface="Calibri"/>
                          <a:cs typeface="Calibri"/>
                        </a:rPr>
                        <a:t>using </a:t>
                      </a:r>
                      <a:r>
                        <a:rPr sz="1100" spc="-235">
                          <a:solidFill>
                            <a:srgbClr val="3C3C3B"/>
                          </a:solidFill>
                          <a:latin typeface="Calibri"/>
                          <a:cs typeface="Calibri"/>
                        </a:rPr>
                        <a:t> </a:t>
                      </a:r>
                      <a:r>
                        <a:rPr sz="1100" u="sng" spc="20">
                          <a:solidFill>
                            <a:srgbClr val="3C3C3B"/>
                          </a:solidFill>
                          <a:uFill>
                            <a:solidFill>
                              <a:srgbClr val="3C3C3B"/>
                            </a:solidFill>
                          </a:uFill>
                          <a:latin typeface="Calibri"/>
                          <a:cs typeface="Calibri"/>
                        </a:rPr>
                        <a:t>images</a:t>
                      </a:r>
                      <a:endParaRPr sz="1100">
                        <a:latin typeface="Calibri"/>
                        <a:cs typeface="Calibri"/>
                      </a:endParaRPr>
                    </a:p>
                  </a:txBody>
                  <a:tcPr marL="0" marR="0" marT="0" marB="0">
                    <a:lnB w="3175">
                      <a:solidFill>
                        <a:srgbClr val="3C3C3B"/>
                      </a:solidFill>
                      <a:prstDash val="solid"/>
                    </a:lnB>
                  </a:tcPr>
                </a:tc>
                <a:tc>
                  <a:txBody>
                    <a:bodyPr/>
                    <a:lstStyle/>
                    <a:p>
                      <a:pPr marL="62865">
                        <a:lnSpc>
                          <a:spcPts val="1250"/>
                        </a:lnSpc>
                      </a:pPr>
                      <a:r>
                        <a:rPr sz="1100" spc="-20">
                          <a:solidFill>
                            <a:srgbClr val="3C3C3B"/>
                          </a:solidFill>
                          <a:latin typeface="Calibri"/>
                          <a:cs typeface="Calibri"/>
                        </a:rPr>
                        <a:t>t</a:t>
                      </a:r>
                      <a:r>
                        <a:rPr sz="1100">
                          <a:solidFill>
                            <a:srgbClr val="3C3C3B"/>
                          </a:solidFill>
                          <a:latin typeface="Calibri"/>
                          <a:cs typeface="Calibri"/>
                        </a:rPr>
                        <a:t>empl</a:t>
                      </a:r>
                      <a:r>
                        <a:rPr sz="1100" spc="-20">
                          <a:solidFill>
                            <a:srgbClr val="3C3C3B"/>
                          </a:solidFill>
                          <a:latin typeface="Calibri"/>
                          <a:cs typeface="Calibri"/>
                        </a:rPr>
                        <a:t>at</a:t>
                      </a:r>
                      <a:r>
                        <a:rPr sz="1100">
                          <a:solidFill>
                            <a:srgbClr val="3C3C3B"/>
                          </a:solidFill>
                          <a:latin typeface="Calibri"/>
                          <a:cs typeface="Calibri"/>
                        </a:rPr>
                        <a:t>ed</a:t>
                      </a:r>
                      <a:r>
                        <a:rPr sz="1100" spc="-30">
                          <a:solidFill>
                            <a:srgbClr val="3C3C3B"/>
                          </a:solidFill>
                          <a:latin typeface="Calibri"/>
                          <a:cs typeface="Calibri"/>
                        </a:rPr>
                        <a:t> </a:t>
                      </a:r>
                      <a:r>
                        <a:rPr sz="1100" spc="-15">
                          <a:solidFill>
                            <a:srgbClr val="3C3C3B"/>
                          </a:solidFill>
                          <a:latin typeface="Calibri"/>
                          <a:cs typeface="Calibri"/>
                        </a:rPr>
                        <a:t>f</a:t>
                      </a:r>
                      <a:r>
                        <a:rPr sz="1100">
                          <a:solidFill>
                            <a:srgbClr val="3C3C3B"/>
                          </a:solidFill>
                          <a:latin typeface="Calibri"/>
                          <a:cs typeface="Calibri"/>
                        </a:rPr>
                        <a:t>orm</a:t>
                      </a:r>
                      <a:r>
                        <a:rPr sz="1100" spc="-20">
                          <a:solidFill>
                            <a:srgbClr val="3C3C3B"/>
                          </a:solidFill>
                          <a:latin typeface="Calibri"/>
                          <a:cs typeface="Calibri"/>
                        </a:rPr>
                        <a:t>a</a:t>
                      </a:r>
                      <a:r>
                        <a:rPr sz="1100">
                          <a:solidFill>
                            <a:srgbClr val="3C3C3B"/>
                          </a:solidFill>
                          <a:latin typeface="Calibri"/>
                          <a:cs typeface="Calibri"/>
                        </a:rPr>
                        <a:t>t</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95885">
                        <a:lnSpc>
                          <a:spcPts val="1255"/>
                        </a:lnSpc>
                      </a:pPr>
                      <a:r>
                        <a:rPr sz="1100" spc="10">
                          <a:solidFill>
                            <a:srgbClr val="3C3C3B"/>
                          </a:solidFill>
                          <a:latin typeface="Calibri"/>
                          <a:cs typeface="Calibri"/>
                        </a:rPr>
                        <a:t>Content</a:t>
                      </a:r>
                      <a:r>
                        <a:rPr sz="1100" spc="-50">
                          <a:solidFill>
                            <a:srgbClr val="3C3C3B"/>
                          </a:solidFill>
                          <a:latin typeface="Calibri"/>
                          <a:cs typeface="Calibri"/>
                        </a:rPr>
                        <a:t> </a:t>
                      </a:r>
                      <a:r>
                        <a:rPr sz="1100" spc="15">
                          <a:solidFill>
                            <a:srgbClr val="3C3C3B"/>
                          </a:solidFill>
                          <a:latin typeface="Calibri"/>
                          <a:cs typeface="Calibri"/>
                        </a:rPr>
                        <a:t>on</a:t>
                      </a:r>
                      <a:r>
                        <a:rPr sz="1100" spc="-45">
                          <a:solidFill>
                            <a:srgbClr val="3C3C3B"/>
                          </a:solidFill>
                          <a:latin typeface="Calibri"/>
                          <a:cs typeface="Calibri"/>
                        </a:rPr>
                        <a:t> </a:t>
                      </a:r>
                      <a:r>
                        <a:rPr sz="1100" spc="35">
                          <a:solidFill>
                            <a:srgbClr val="3C3C3B"/>
                          </a:solidFill>
                          <a:latin typeface="Calibri"/>
                          <a:cs typeface="Calibri"/>
                        </a:rPr>
                        <a:t>PDP</a:t>
                      </a:r>
                      <a:endParaRPr sz="1100">
                        <a:latin typeface="Calibri"/>
                        <a:cs typeface="Calibri"/>
                      </a:endParaRPr>
                    </a:p>
                  </a:txBody>
                  <a:tcPr marL="0" marR="0" marT="0" marB="0">
                    <a:lnB w="3175">
                      <a:solidFill>
                        <a:srgbClr val="3C3C3B"/>
                      </a:solidFill>
                      <a:prstDash val="solid"/>
                    </a:lnB>
                  </a:tcPr>
                </a:tc>
                <a:tc>
                  <a:txBody>
                    <a:bodyPr/>
                    <a:lstStyle/>
                    <a:p>
                      <a:pPr marL="29845">
                        <a:lnSpc>
                          <a:spcPts val="1245"/>
                        </a:lnSpc>
                      </a:pPr>
                      <a:r>
                        <a:rPr sz="1100" u="sng" spc="10">
                          <a:solidFill>
                            <a:srgbClr val="3C3C3B"/>
                          </a:solidFill>
                          <a:uFill>
                            <a:solidFill>
                              <a:srgbClr val="3C3C3B"/>
                            </a:solidFill>
                          </a:uFill>
                          <a:latin typeface="Calibri"/>
                          <a:cs typeface="Calibri"/>
                        </a:rPr>
                        <a:t>clear</a:t>
                      </a:r>
                      <a:r>
                        <a:rPr sz="1100" spc="-40">
                          <a:solidFill>
                            <a:srgbClr val="3C3C3B"/>
                          </a:solidFill>
                          <a:latin typeface="Calibri"/>
                          <a:cs typeface="Calibri"/>
                        </a:rPr>
                        <a:t> </a:t>
                      </a:r>
                      <a:r>
                        <a:rPr sz="1100" spc="-20">
                          <a:solidFill>
                            <a:srgbClr val="3C3C3B"/>
                          </a:solidFill>
                          <a:latin typeface="Calibri"/>
                          <a:cs typeface="Calibri"/>
                        </a:rPr>
                        <a:t>–</a:t>
                      </a:r>
                      <a:r>
                        <a:rPr sz="1100" spc="-40">
                          <a:solidFill>
                            <a:srgbClr val="3C3C3B"/>
                          </a:solidFill>
                          <a:latin typeface="Calibri"/>
                          <a:cs typeface="Calibri"/>
                        </a:rPr>
                        <a:t> </a:t>
                      </a:r>
                      <a:r>
                        <a:rPr sz="1100" spc="5">
                          <a:solidFill>
                            <a:srgbClr val="3C3C3B"/>
                          </a:solidFill>
                          <a:latin typeface="Calibri"/>
                          <a:cs typeface="Calibri"/>
                        </a:rPr>
                        <a:t>static</a:t>
                      </a:r>
                      <a:r>
                        <a:rPr sz="1100" spc="-35">
                          <a:solidFill>
                            <a:srgbClr val="3C3C3B"/>
                          </a:solidFill>
                          <a:latin typeface="Calibri"/>
                          <a:cs typeface="Calibri"/>
                        </a:rPr>
                        <a:t> </a:t>
                      </a:r>
                      <a:r>
                        <a:rPr sz="1100" spc="15">
                          <a:solidFill>
                            <a:srgbClr val="3C3C3B"/>
                          </a:solidFill>
                          <a:latin typeface="Calibri"/>
                          <a:cs typeface="Calibri"/>
                        </a:rPr>
                        <a:t>images,</a:t>
                      </a:r>
                      <a:endParaRPr sz="1100">
                        <a:latin typeface="Calibri"/>
                        <a:cs typeface="Calibri"/>
                      </a:endParaRPr>
                    </a:p>
                    <a:p>
                      <a:pPr marL="29845" marR="219710">
                        <a:lnSpc>
                          <a:spcPct val="106100"/>
                        </a:lnSpc>
                      </a:pPr>
                      <a:r>
                        <a:rPr sz="1100" spc="-10">
                          <a:solidFill>
                            <a:srgbClr val="3C3C3B"/>
                          </a:solidFill>
                          <a:latin typeface="Calibri"/>
                          <a:cs typeface="Calibri"/>
                        </a:rPr>
                        <a:t>text, </a:t>
                      </a:r>
                      <a:r>
                        <a:rPr sz="1100" spc="25">
                          <a:solidFill>
                            <a:srgbClr val="3C3C3B"/>
                          </a:solidFill>
                          <a:latin typeface="Calibri"/>
                          <a:cs typeface="Calibri"/>
                        </a:rPr>
                        <a:t>links </a:t>
                      </a:r>
                      <a:r>
                        <a:rPr sz="1100">
                          <a:solidFill>
                            <a:srgbClr val="3C3C3B"/>
                          </a:solidFill>
                          <a:latin typeface="Calibri"/>
                          <a:cs typeface="Calibri"/>
                        </a:rPr>
                        <a:t>to </a:t>
                      </a:r>
                      <a:r>
                        <a:rPr sz="1100" spc="15">
                          <a:solidFill>
                            <a:srgbClr val="3C3C3B"/>
                          </a:solidFill>
                          <a:latin typeface="Calibri"/>
                          <a:cs typeface="Calibri"/>
                        </a:rPr>
                        <a:t>shop. </a:t>
                      </a:r>
                      <a:r>
                        <a:rPr sz="1100" spc="20">
                          <a:solidFill>
                            <a:srgbClr val="3C3C3B"/>
                          </a:solidFill>
                          <a:latin typeface="Calibri"/>
                          <a:cs typeface="Calibri"/>
                        </a:rPr>
                        <a:t> </a:t>
                      </a:r>
                      <a:r>
                        <a:rPr sz="1100" spc="10">
                          <a:solidFill>
                            <a:srgbClr val="3C3C3B"/>
                          </a:solidFill>
                          <a:latin typeface="Calibri"/>
                          <a:cs typeface="Calibri"/>
                        </a:rPr>
                        <a:t>Accessible </a:t>
                      </a:r>
                      <a:r>
                        <a:rPr sz="1100" spc="20">
                          <a:solidFill>
                            <a:srgbClr val="3C3C3B"/>
                          </a:solidFill>
                          <a:latin typeface="Calibri"/>
                          <a:cs typeface="Calibri"/>
                        </a:rPr>
                        <a:t>design </a:t>
                      </a:r>
                      <a:r>
                        <a:rPr sz="1100" spc="25">
                          <a:solidFill>
                            <a:srgbClr val="3C3C3B"/>
                          </a:solidFill>
                          <a:latin typeface="Calibri"/>
                          <a:cs typeface="Calibri"/>
                        </a:rPr>
                        <a:t> </a:t>
                      </a:r>
                      <a:r>
                        <a:rPr sz="1100" spc="15">
                          <a:solidFill>
                            <a:srgbClr val="3C3C3B"/>
                          </a:solidFill>
                          <a:latin typeface="Calibri"/>
                          <a:cs typeface="Calibri"/>
                        </a:rPr>
                        <a:t>principles. Felxible </a:t>
                      </a:r>
                      <a:r>
                        <a:rPr sz="1100" spc="20">
                          <a:solidFill>
                            <a:srgbClr val="3C3C3B"/>
                          </a:solidFill>
                          <a:latin typeface="Calibri"/>
                          <a:cs typeface="Calibri"/>
                        </a:rPr>
                        <a:t> </a:t>
                      </a:r>
                      <a:r>
                        <a:rPr sz="1100" spc="15">
                          <a:solidFill>
                            <a:srgbClr val="3C3C3B"/>
                          </a:solidFill>
                          <a:latin typeface="Calibri"/>
                          <a:cs typeface="Calibri"/>
                        </a:rPr>
                        <a:t>but </a:t>
                      </a:r>
                      <a:r>
                        <a:rPr sz="1100" spc="10">
                          <a:solidFill>
                            <a:srgbClr val="3C3C3B"/>
                          </a:solidFill>
                          <a:latin typeface="Calibri"/>
                          <a:cs typeface="Calibri"/>
                        </a:rPr>
                        <a:t>follows </a:t>
                      </a:r>
                      <a:r>
                        <a:rPr sz="1100" u="sng" spc="15">
                          <a:solidFill>
                            <a:srgbClr val="3C3C3B"/>
                          </a:solidFill>
                          <a:uFill>
                            <a:solidFill>
                              <a:srgbClr val="3C3C3B"/>
                            </a:solidFill>
                          </a:uFill>
                          <a:latin typeface="Calibri"/>
                          <a:cs typeface="Calibri"/>
                        </a:rPr>
                        <a:t>distinct </a:t>
                      </a:r>
                      <a:r>
                        <a:rPr sz="1100" spc="-235">
                          <a:solidFill>
                            <a:srgbClr val="3C3C3B"/>
                          </a:solidFill>
                          <a:latin typeface="Calibri"/>
                          <a:cs typeface="Calibri"/>
                        </a:rPr>
                        <a:t> </a:t>
                      </a:r>
                      <a:r>
                        <a:rPr sz="1100" u="sng" spc="10">
                          <a:solidFill>
                            <a:srgbClr val="3C3C3B"/>
                          </a:solidFill>
                          <a:uFill>
                            <a:solidFill>
                              <a:srgbClr val="3C3C3B"/>
                            </a:solidFill>
                          </a:uFill>
                          <a:latin typeface="Calibri"/>
                          <a:cs typeface="Calibri"/>
                        </a:rPr>
                        <a:t>styleguide</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6"/>
                  </a:ext>
                </a:extLst>
              </a:tr>
              <a:tr h="107995">
                <a:tc v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9D9D9C"/>
                    </a:solidFill>
                  </a:tcPr>
                </a:tc>
                <a:extLst>
                  <a:ext uri="{0D108BD9-81ED-4DB2-BD59-A6C34878D82A}">
                    <a16:rowId xmlns:a16="http://schemas.microsoft.com/office/drawing/2014/main" val="10007"/>
                  </a:ext>
                </a:extLst>
              </a:tr>
              <a:tr h="838455">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R="31115">
                        <a:lnSpc>
                          <a:spcPct val="106100"/>
                        </a:lnSpc>
                        <a:spcBef>
                          <a:spcPts val="509"/>
                        </a:spcBef>
                      </a:pPr>
                      <a:r>
                        <a:rPr sz="1100" spc="20">
                          <a:solidFill>
                            <a:srgbClr val="3C3C3B"/>
                          </a:solidFill>
                          <a:latin typeface="Calibri"/>
                          <a:cs typeface="Calibri"/>
                        </a:rPr>
                        <a:t>Stripped</a:t>
                      </a:r>
                      <a:r>
                        <a:rPr sz="1100" spc="-60">
                          <a:solidFill>
                            <a:srgbClr val="3C3C3B"/>
                          </a:solidFill>
                          <a:latin typeface="Calibri"/>
                          <a:cs typeface="Calibri"/>
                        </a:rPr>
                        <a:t> </a:t>
                      </a:r>
                      <a:r>
                        <a:rPr sz="1100" spc="30">
                          <a:solidFill>
                            <a:srgbClr val="3C3C3B"/>
                          </a:solidFill>
                          <a:latin typeface="Calibri"/>
                          <a:cs typeface="Calibri"/>
                        </a:rPr>
                        <a:t>back</a:t>
                      </a:r>
                      <a:r>
                        <a:rPr sz="1100" spc="-60">
                          <a:solidFill>
                            <a:srgbClr val="3C3C3B"/>
                          </a:solidFill>
                          <a:latin typeface="Calibri"/>
                          <a:cs typeface="Calibri"/>
                        </a:rPr>
                        <a:t> </a:t>
                      </a:r>
                      <a:r>
                        <a:rPr sz="1100" spc="5">
                          <a:solidFill>
                            <a:srgbClr val="3C3C3B"/>
                          </a:solidFill>
                          <a:latin typeface="Calibri"/>
                          <a:cs typeface="Calibri"/>
                        </a:rPr>
                        <a:t>content </a:t>
                      </a:r>
                      <a:r>
                        <a:rPr sz="1100" spc="-235">
                          <a:solidFill>
                            <a:srgbClr val="3C3C3B"/>
                          </a:solidFill>
                          <a:latin typeface="Calibri"/>
                          <a:cs typeface="Calibri"/>
                        </a:rPr>
                        <a:t> </a:t>
                      </a:r>
                      <a:r>
                        <a:rPr sz="1100" spc="10">
                          <a:solidFill>
                            <a:srgbClr val="3C3C3B"/>
                          </a:solidFill>
                          <a:latin typeface="Calibri"/>
                          <a:cs typeface="Calibri"/>
                        </a:rPr>
                        <a:t>throughout </a:t>
                      </a:r>
                      <a:r>
                        <a:rPr sz="1100" spc="5">
                          <a:solidFill>
                            <a:srgbClr val="3C3C3B"/>
                          </a:solidFill>
                          <a:latin typeface="Calibri"/>
                          <a:cs typeface="Calibri"/>
                        </a:rPr>
                        <a:t>the </a:t>
                      </a:r>
                      <a:r>
                        <a:rPr sz="1100" spc="15">
                          <a:solidFill>
                            <a:srgbClr val="3C3C3B"/>
                          </a:solidFill>
                          <a:latin typeface="Calibri"/>
                          <a:cs typeface="Calibri"/>
                        </a:rPr>
                        <a:t>app, </a:t>
                      </a:r>
                      <a:r>
                        <a:rPr sz="1100" spc="20">
                          <a:solidFill>
                            <a:srgbClr val="3C3C3B"/>
                          </a:solidFill>
                          <a:latin typeface="Calibri"/>
                          <a:cs typeface="Calibri"/>
                        </a:rPr>
                        <a:t> </a:t>
                      </a:r>
                      <a:r>
                        <a:rPr sz="1100" spc="15">
                          <a:solidFill>
                            <a:srgbClr val="3C3C3B"/>
                          </a:solidFill>
                          <a:latin typeface="Calibri"/>
                          <a:cs typeface="Calibri"/>
                        </a:rPr>
                        <a:t>image based, no rich </a:t>
                      </a:r>
                      <a:r>
                        <a:rPr sz="1100" spc="20">
                          <a:solidFill>
                            <a:srgbClr val="3C3C3B"/>
                          </a:solidFill>
                          <a:latin typeface="Calibri"/>
                          <a:cs typeface="Calibri"/>
                        </a:rPr>
                        <a:t> </a:t>
                      </a:r>
                      <a:r>
                        <a:rPr sz="1100" spc="-20">
                          <a:solidFill>
                            <a:srgbClr val="3C3C3B"/>
                          </a:solidFill>
                          <a:latin typeface="Calibri"/>
                          <a:cs typeface="Calibri"/>
                        </a:rPr>
                        <a:t>text</a:t>
                      </a:r>
                      <a:endParaRPr sz="1100">
                        <a:latin typeface="Calibri"/>
                        <a:cs typeface="Calibri"/>
                      </a:endParaRPr>
                    </a:p>
                  </a:txBody>
                  <a:tcPr marL="0" marR="0" marT="64769" marB="0">
                    <a:lnB w="3175">
                      <a:solidFill>
                        <a:srgbClr val="3C3C3B"/>
                      </a:solidFill>
                      <a:prstDash val="solid"/>
                    </a:lnB>
                  </a:tcPr>
                </a:tc>
                <a:tc>
                  <a:txBody>
                    <a:bodyPr/>
                    <a:lstStyle/>
                    <a:p>
                      <a:pPr marL="38735">
                        <a:lnSpc>
                          <a:spcPct val="100000"/>
                        </a:lnSpc>
                        <a:spcBef>
                          <a:spcPts val="595"/>
                        </a:spcBef>
                      </a:pPr>
                      <a:r>
                        <a:rPr sz="1100" spc="5">
                          <a:solidFill>
                            <a:srgbClr val="3C3C3B"/>
                          </a:solidFill>
                          <a:latin typeface="Calibri"/>
                          <a:cs typeface="Calibri"/>
                        </a:rPr>
                        <a:t>None</a:t>
                      </a:r>
                      <a:r>
                        <a:rPr sz="1100" spc="-45">
                          <a:solidFill>
                            <a:srgbClr val="3C3C3B"/>
                          </a:solidFill>
                          <a:latin typeface="Calibri"/>
                          <a:cs typeface="Calibri"/>
                        </a:rPr>
                        <a:t> </a:t>
                      </a:r>
                      <a:r>
                        <a:rPr sz="1100" spc="15">
                          <a:solidFill>
                            <a:srgbClr val="3C3C3B"/>
                          </a:solidFill>
                          <a:latin typeface="Calibri"/>
                          <a:cs typeface="Calibri"/>
                        </a:rPr>
                        <a:t>on</a:t>
                      </a:r>
                      <a:r>
                        <a:rPr sz="1100" spc="-45">
                          <a:solidFill>
                            <a:srgbClr val="3C3C3B"/>
                          </a:solidFill>
                          <a:latin typeface="Calibri"/>
                          <a:cs typeface="Calibri"/>
                        </a:rPr>
                        <a:t> </a:t>
                      </a:r>
                      <a:r>
                        <a:rPr sz="1100" spc="10">
                          <a:solidFill>
                            <a:srgbClr val="3C3C3B"/>
                          </a:solidFill>
                          <a:latin typeface="Calibri"/>
                          <a:cs typeface="Calibri"/>
                        </a:rPr>
                        <a:t>Apps</a:t>
                      </a:r>
                      <a:endParaRPr sz="1100">
                        <a:latin typeface="Calibri"/>
                        <a:cs typeface="Calibri"/>
                      </a:endParaRPr>
                    </a:p>
                  </a:txBody>
                  <a:tcPr marL="0" marR="0" marT="75565" marB="0">
                    <a:lnB w="3175">
                      <a:solidFill>
                        <a:srgbClr val="3C3C3B"/>
                      </a:solidFill>
                      <a:prstDash val="solid"/>
                    </a:lnB>
                  </a:tcPr>
                </a:tc>
                <a:tc>
                  <a:txBody>
                    <a:bodyPr/>
                    <a:lstStyle/>
                    <a:p>
                      <a:pPr>
                        <a:lnSpc>
                          <a:spcPct val="100000"/>
                        </a:lnSpc>
                        <a:spcBef>
                          <a:spcPts val="595"/>
                        </a:spcBef>
                        <a:tabLst>
                          <a:tab pos="1367790" algn="l"/>
                          <a:tab pos="2735580" algn="l"/>
                        </a:tabLst>
                      </a:pPr>
                      <a:r>
                        <a:rPr sz="1100" spc="5">
                          <a:solidFill>
                            <a:srgbClr val="3C3C3B"/>
                          </a:solidFill>
                          <a:latin typeface="Calibri"/>
                          <a:cs typeface="Calibri"/>
                        </a:rPr>
                        <a:t>None</a:t>
                      </a:r>
                      <a:r>
                        <a:rPr sz="1100" spc="-25">
                          <a:solidFill>
                            <a:srgbClr val="3C3C3B"/>
                          </a:solidFill>
                          <a:latin typeface="Calibri"/>
                          <a:cs typeface="Calibri"/>
                        </a:rPr>
                        <a:t> </a:t>
                      </a:r>
                      <a:r>
                        <a:rPr sz="1100" spc="15">
                          <a:solidFill>
                            <a:srgbClr val="3C3C3B"/>
                          </a:solidFill>
                          <a:latin typeface="Calibri"/>
                          <a:cs typeface="Calibri"/>
                        </a:rPr>
                        <a:t>on</a:t>
                      </a:r>
                      <a:r>
                        <a:rPr sz="1100" spc="-20">
                          <a:solidFill>
                            <a:srgbClr val="3C3C3B"/>
                          </a:solidFill>
                          <a:latin typeface="Calibri"/>
                          <a:cs typeface="Calibri"/>
                        </a:rPr>
                        <a:t> </a:t>
                      </a:r>
                      <a:r>
                        <a:rPr sz="1100" spc="10">
                          <a:solidFill>
                            <a:srgbClr val="3C3C3B"/>
                          </a:solidFill>
                          <a:latin typeface="Calibri"/>
                          <a:cs typeface="Calibri"/>
                        </a:rPr>
                        <a:t>Apps	</a:t>
                      </a:r>
                      <a:r>
                        <a:rPr lang="en-GB" sz="1100" spc="5">
                          <a:solidFill>
                            <a:srgbClr val="3C3C3B"/>
                          </a:solidFill>
                          <a:latin typeface="Calibri"/>
                          <a:cs typeface="Calibri"/>
                        </a:rPr>
                        <a:t>None on App</a:t>
                      </a:r>
                      <a:r>
                        <a:rPr sz="1100" spc="-10">
                          <a:solidFill>
                            <a:srgbClr val="3C3C3B"/>
                          </a:solidFill>
                          <a:latin typeface="Calibri"/>
                          <a:cs typeface="Calibri"/>
                        </a:rPr>
                        <a:t>	</a:t>
                      </a:r>
                      <a:r>
                        <a:rPr sz="1100" spc="5">
                          <a:solidFill>
                            <a:srgbClr val="3C3C3B"/>
                          </a:solidFill>
                          <a:latin typeface="Calibri"/>
                          <a:cs typeface="Calibri"/>
                        </a:rPr>
                        <a:t>App</a:t>
                      </a:r>
                      <a:r>
                        <a:rPr sz="1100" spc="-50">
                          <a:solidFill>
                            <a:srgbClr val="3C3C3B"/>
                          </a:solidFill>
                          <a:latin typeface="Calibri"/>
                          <a:cs typeface="Calibri"/>
                        </a:rPr>
                        <a:t> </a:t>
                      </a:r>
                      <a:r>
                        <a:rPr sz="1100" spc="15">
                          <a:solidFill>
                            <a:srgbClr val="3C3C3B"/>
                          </a:solidFill>
                          <a:latin typeface="Calibri"/>
                          <a:cs typeface="Calibri"/>
                        </a:rPr>
                        <a:t>switched</a:t>
                      </a:r>
                      <a:r>
                        <a:rPr sz="1100" spc="-45">
                          <a:solidFill>
                            <a:srgbClr val="3C3C3B"/>
                          </a:solidFill>
                          <a:latin typeface="Calibri"/>
                          <a:cs typeface="Calibri"/>
                        </a:rPr>
                        <a:t> </a:t>
                      </a:r>
                      <a:r>
                        <a:rPr sz="1100" spc="-10">
                          <a:solidFill>
                            <a:srgbClr val="3C3C3B"/>
                          </a:solidFill>
                          <a:latin typeface="Calibri"/>
                          <a:cs typeface="Calibri"/>
                        </a:rPr>
                        <a:t>off</a:t>
                      </a:r>
                      <a:endParaRPr sz="1100">
                        <a:latin typeface="Calibri"/>
                        <a:cs typeface="Calibri"/>
                      </a:endParaRPr>
                    </a:p>
                  </a:txBody>
                  <a:tcPr marL="0" marR="0" marT="75565" marB="0">
                    <a:lnB w="3175">
                      <a:solidFill>
                        <a:srgbClr val="3C3C3B"/>
                      </a:solidFill>
                      <a:prstDash val="solid"/>
                    </a:lnB>
                  </a:tcPr>
                </a:tc>
                <a:tc>
                  <a:txBody>
                    <a:bodyPr/>
                    <a:lstStyle/>
                    <a:p>
                      <a:pPr marL="81280" marR="70485">
                        <a:lnSpc>
                          <a:spcPct val="106100"/>
                        </a:lnSpc>
                        <a:spcBef>
                          <a:spcPts val="509"/>
                        </a:spcBef>
                      </a:pPr>
                      <a:r>
                        <a:rPr sz="1100" u="sng" spc="15">
                          <a:solidFill>
                            <a:srgbClr val="3C3C3B"/>
                          </a:solidFill>
                          <a:uFill>
                            <a:solidFill>
                              <a:srgbClr val="3C3C3B"/>
                            </a:solidFill>
                          </a:uFill>
                          <a:latin typeface="Calibri"/>
                          <a:cs typeface="Calibri"/>
                        </a:rPr>
                        <a:t>Image </a:t>
                      </a:r>
                      <a:r>
                        <a:rPr sz="1100" u="sng" spc="10">
                          <a:solidFill>
                            <a:srgbClr val="3C3C3B"/>
                          </a:solidFill>
                          <a:uFill>
                            <a:solidFill>
                              <a:srgbClr val="3C3C3B"/>
                            </a:solidFill>
                          </a:uFill>
                          <a:latin typeface="Calibri"/>
                          <a:cs typeface="Calibri"/>
                        </a:rPr>
                        <a:t>headers </a:t>
                      </a:r>
                      <a:r>
                        <a:rPr sz="1100" spc="15">
                          <a:solidFill>
                            <a:srgbClr val="3C3C3B"/>
                          </a:solidFill>
                          <a:latin typeface="Calibri"/>
                          <a:cs typeface="Calibri"/>
                        </a:rPr>
                        <a:t> </a:t>
                      </a:r>
                      <a:r>
                        <a:rPr sz="1100" u="sng" spc="10">
                          <a:solidFill>
                            <a:srgbClr val="3C3C3B"/>
                          </a:solidFill>
                          <a:uFill>
                            <a:solidFill>
                              <a:srgbClr val="3C3C3B"/>
                            </a:solidFill>
                          </a:uFill>
                          <a:latin typeface="Calibri"/>
                          <a:cs typeface="Calibri"/>
                        </a:rPr>
                        <a:t>throughout</a:t>
                      </a:r>
                      <a:r>
                        <a:rPr sz="1100" spc="10">
                          <a:solidFill>
                            <a:srgbClr val="3C3C3B"/>
                          </a:solidFill>
                          <a:latin typeface="Calibri"/>
                          <a:cs typeface="Calibri"/>
                        </a:rPr>
                        <a:t>,</a:t>
                      </a:r>
                      <a:r>
                        <a:rPr sz="1100" spc="-45">
                          <a:solidFill>
                            <a:srgbClr val="3C3C3B"/>
                          </a:solidFill>
                          <a:latin typeface="Calibri"/>
                          <a:cs typeface="Calibri"/>
                        </a:rPr>
                        <a:t> </a:t>
                      </a:r>
                      <a:r>
                        <a:rPr sz="1100" spc="15">
                          <a:solidFill>
                            <a:srgbClr val="3C3C3B"/>
                          </a:solidFill>
                          <a:latin typeface="Calibri"/>
                          <a:cs typeface="Calibri"/>
                        </a:rPr>
                        <a:t>no</a:t>
                      </a:r>
                      <a:r>
                        <a:rPr sz="1100" spc="-45">
                          <a:solidFill>
                            <a:srgbClr val="3C3C3B"/>
                          </a:solidFill>
                          <a:latin typeface="Calibri"/>
                          <a:cs typeface="Calibri"/>
                        </a:rPr>
                        <a:t> </a:t>
                      </a:r>
                      <a:r>
                        <a:rPr sz="1100">
                          <a:solidFill>
                            <a:srgbClr val="3C3C3B"/>
                          </a:solidFill>
                          <a:latin typeface="Calibri"/>
                          <a:cs typeface="Calibri"/>
                        </a:rPr>
                        <a:t>other </a:t>
                      </a:r>
                      <a:r>
                        <a:rPr sz="1100" spc="-235">
                          <a:solidFill>
                            <a:srgbClr val="3C3C3B"/>
                          </a:solidFill>
                          <a:latin typeface="Calibri"/>
                          <a:cs typeface="Calibri"/>
                        </a:rPr>
                        <a:t> </a:t>
                      </a:r>
                      <a:r>
                        <a:rPr sz="1100" spc="5">
                          <a:solidFill>
                            <a:srgbClr val="3C3C3B"/>
                          </a:solidFill>
                          <a:latin typeface="Calibri"/>
                          <a:cs typeface="Calibri"/>
                        </a:rPr>
                        <a:t>content</a:t>
                      </a:r>
                      <a:endParaRPr sz="1100">
                        <a:latin typeface="Calibri"/>
                        <a:cs typeface="Calibri"/>
                      </a:endParaRPr>
                    </a:p>
                  </a:txBody>
                  <a:tcPr marL="0" marR="0" marT="64769" marB="0">
                    <a:lnB w="3175">
                      <a:solidFill>
                        <a:srgbClr val="3C3C3B"/>
                      </a:solidFill>
                      <a:prstDash val="solid"/>
                    </a:lnB>
                  </a:tcPr>
                </a:tc>
                <a:tc>
                  <a:txBody>
                    <a:bodyPr/>
                    <a:lstStyle/>
                    <a:p>
                      <a:pPr marL="62865">
                        <a:lnSpc>
                          <a:spcPct val="100000"/>
                        </a:lnSpc>
                        <a:spcBef>
                          <a:spcPts val="595"/>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5565" marB="0">
                    <a:lnB w="3175">
                      <a:solidFill>
                        <a:srgbClr val="3C3C3B"/>
                      </a:solidFill>
                      <a:prstDash val="solid"/>
                    </a:lnB>
                  </a:tcPr>
                </a:tc>
                <a:tc>
                  <a:txBody>
                    <a:bodyPr/>
                    <a:lstStyle/>
                    <a:p>
                      <a:pPr>
                        <a:lnSpc>
                          <a:spcPct val="100000"/>
                        </a:lnSpc>
                        <a:spcBef>
                          <a:spcPts val="595"/>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5565" marB="0">
                    <a:lnB w="3175">
                      <a:solidFill>
                        <a:srgbClr val="3C3C3B"/>
                      </a:solidFill>
                      <a:prstDash val="solid"/>
                    </a:lnB>
                  </a:tcPr>
                </a:tc>
                <a:tc>
                  <a:txBody>
                    <a:bodyPr/>
                    <a:lstStyle/>
                    <a:p>
                      <a:pPr marL="95885">
                        <a:lnSpc>
                          <a:spcPct val="100000"/>
                        </a:lnSpc>
                        <a:spcBef>
                          <a:spcPts val="595"/>
                        </a:spcBef>
                      </a:pPr>
                      <a:r>
                        <a:rPr sz="1100" spc="10">
                          <a:solidFill>
                            <a:srgbClr val="3C3C3B"/>
                          </a:solidFill>
                          <a:latin typeface="Calibri"/>
                          <a:cs typeface="Calibri"/>
                        </a:rPr>
                        <a:t>Parity</a:t>
                      </a:r>
                      <a:endParaRPr sz="1100">
                        <a:latin typeface="Calibri"/>
                        <a:cs typeface="Calibri"/>
                      </a:endParaRPr>
                    </a:p>
                  </a:txBody>
                  <a:tcPr marL="0" marR="0" marT="75565" marB="0">
                    <a:lnB w="3175">
                      <a:solidFill>
                        <a:srgbClr val="3C3C3B"/>
                      </a:solidFill>
                      <a:prstDash val="solid"/>
                    </a:lnB>
                  </a:tcPr>
                </a:tc>
                <a:tc>
                  <a:txBody>
                    <a:bodyPr/>
                    <a:lstStyle/>
                    <a:p>
                      <a:pPr marL="29845">
                        <a:lnSpc>
                          <a:spcPct val="100000"/>
                        </a:lnSpc>
                        <a:spcBef>
                          <a:spcPts val="595"/>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5565" marB="0">
                    <a:lnB w="3175">
                      <a:solidFill>
                        <a:srgbClr val="3C3C3B"/>
                      </a:solidFill>
                      <a:prstDash val="solid"/>
                    </a:lnB>
                  </a:tcPr>
                </a:tc>
                <a:extLst>
                  <a:ext uri="{0D108BD9-81ED-4DB2-BD59-A6C34878D82A}">
                    <a16:rowId xmlns:a16="http://schemas.microsoft.com/office/drawing/2014/main" val="10008"/>
                  </a:ext>
                </a:extLst>
              </a:tr>
            </a:tbl>
          </a:graphicData>
        </a:graphic>
      </p:graphicFrame>
      <p:sp>
        <p:nvSpPr>
          <p:cNvPr id="4" name="object 4"/>
          <p:cNvSpPr/>
          <p:nvPr/>
        </p:nvSpPr>
        <p:spPr>
          <a:xfrm>
            <a:off x="6555168" y="1188009"/>
            <a:ext cx="635" cy="72390"/>
          </a:xfrm>
          <a:custGeom>
            <a:avLst/>
            <a:gdLst/>
            <a:ahLst/>
            <a:cxnLst/>
            <a:rect l="l" t="t" r="r" b="b"/>
            <a:pathLst>
              <a:path w="634" h="72390">
                <a:moveTo>
                  <a:pt x="12" y="0"/>
                </a:moveTo>
                <a:lnTo>
                  <a:pt x="0" y="71996"/>
                </a:lnTo>
                <a:lnTo>
                  <a:pt x="12" y="0"/>
                </a:lnTo>
                <a:close/>
              </a:path>
            </a:pathLst>
          </a:custGeom>
          <a:solidFill>
            <a:srgbClr val="F39200"/>
          </a:solidFill>
        </p:spPr>
        <p:txBody>
          <a:bodyPr wrap="square" lIns="0" tIns="0" rIns="0" bIns="0" rtlCol="0"/>
          <a:lstStyle/>
          <a:p>
            <a:endParaRPr/>
          </a:p>
        </p:txBody>
      </p:sp>
      <p:grpSp>
        <p:nvGrpSpPr>
          <p:cNvPr id="5" name="object 5"/>
          <p:cNvGrpSpPr/>
          <p:nvPr/>
        </p:nvGrpSpPr>
        <p:grpSpPr>
          <a:xfrm>
            <a:off x="363174" y="1114415"/>
            <a:ext cx="14400530" cy="3175"/>
            <a:chOff x="363174" y="1114415"/>
            <a:chExt cx="14400530" cy="3175"/>
          </a:xfrm>
        </p:grpSpPr>
        <p:sp>
          <p:nvSpPr>
            <p:cNvPr id="6" name="object 6"/>
            <p:cNvSpPr/>
            <p:nvPr/>
          </p:nvSpPr>
          <p:spPr>
            <a:xfrm>
              <a:off x="363174" y="1116002"/>
              <a:ext cx="720090" cy="0"/>
            </a:xfrm>
            <a:custGeom>
              <a:avLst/>
              <a:gdLst/>
              <a:ahLst/>
              <a:cxnLst/>
              <a:rect l="l" t="t" r="r" b="b"/>
              <a:pathLst>
                <a:path w="720090">
                  <a:moveTo>
                    <a:pt x="0" y="0"/>
                  </a:moveTo>
                  <a:lnTo>
                    <a:pt x="720001" y="0"/>
                  </a:lnTo>
                </a:path>
              </a:pathLst>
            </a:custGeom>
            <a:ln w="3175">
              <a:solidFill>
                <a:srgbClr val="3C3C3B"/>
              </a:solidFill>
            </a:ln>
          </p:spPr>
          <p:txBody>
            <a:bodyPr wrap="square" lIns="0" tIns="0" rIns="0" bIns="0" rtlCol="0"/>
            <a:lstStyle/>
            <a:p>
              <a:endParaRPr/>
            </a:p>
          </p:txBody>
        </p:sp>
        <p:sp>
          <p:nvSpPr>
            <p:cNvPr id="7" name="object 7"/>
            <p:cNvSpPr/>
            <p:nvPr/>
          </p:nvSpPr>
          <p:spPr>
            <a:xfrm>
              <a:off x="1083174" y="1116002"/>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8" name="object 8"/>
            <p:cNvSpPr/>
            <p:nvPr/>
          </p:nvSpPr>
          <p:spPr>
            <a:xfrm>
              <a:off x="2451174" y="1116002"/>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9" name="object 9"/>
            <p:cNvSpPr/>
            <p:nvPr/>
          </p:nvSpPr>
          <p:spPr>
            <a:xfrm>
              <a:off x="3819174" y="1116002"/>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0" name="object 10"/>
            <p:cNvSpPr/>
            <p:nvPr/>
          </p:nvSpPr>
          <p:spPr>
            <a:xfrm>
              <a:off x="5187174" y="1116002"/>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1" name="object 11"/>
            <p:cNvSpPr/>
            <p:nvPr/>
          </p:nvSpPr>
          <p:spPr>
            <a:xfrm>
              <a:off x="6555175" y="1116002"/>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2" name="object 12"/>
            <p:cNvSpPr/>
            <p:nvPr/>
          </p:nvSpPr>
          <p:spPr>
            <a:xfrm>
              <a:off x="7923174" y="1116002"/>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3" name="object 13"/>
            <p:cNvSpPr/>
            <p:nvPr/>
          </p:nvSpPr>
          <p:spPr>
            <a:xfrm>
              <a:off x="9291175" y="1116002"/>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4" name="object 14"/>
            <p:cNvSpPr/>
            <p:nvPr/>
          </p:nvSpPr>
          <p:spPr>
            <a:xfrm>
              <a:off x="10659174" y="1116002"/>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15" name="object 15"/>
            <p:cNvSpPr/>
            <p:nvPr/>
          </p:nvSpPr>
          <p:spPr>
            <a:xfrm>
              <a:off x="12027173" y="1116002"/>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6" name="object 16"/>
            <p:cNvSpPr/>
            <p:nvPr/>
          </p:nvSpPr>
          <p:spPr>
            <a:xfrm>
              <a:off x="13395175" y="1116002"/>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grpSp>
      <p:sp>
        <p:nvSpPr>
          <p:cNvPr id="17" name="object 17"/>
          <p:cNvSpPr txBox="1"/>
          <p:nvPr/>
        </p:nvSpPr>
        <p:spPr>
          <a:xfrm>
            <a:off x="350476" y="891128"/>
            <a:ext cx="1037590" cy="193040"/>
          </a:xfrm>
          <a:prstGeom prst="rect">
            <a:avLst/>
          </a:prstGeom>
        </p:spPr>
        <p:txBody>
          <a:bodyPr vert="horz" wrap="square" lIns="0" tIns="12700" rIns="0" bIns="0" rtlCol="0">
            <a:spAutoFit/>
          </a:bodyPr>
          <a:lstStyle/>
          <a:p>
            <a:pPr marL="12700">
              <a:lnSpc>
                <a:spcPct val="100000"/>
              </a:lnSpc>
              <a:spcBef>
                <a:spcPts val="100"/>
              </a:spcBef>
              <a:tabLst>
                <a:tab pos="732155" algn="l"/>
              </a:tabLst>
            </a:pPr>
            <a:r>
              <a:rPr sz="1100" b="1" spc="30">
                <a:solidFill>
                  <a:srgbClr val="3C3C3B"/>
                </a:solidFill>
                <a:latin typeface="Calibri"/>
                <a:cs typeface="Calibri"/>
              </a:rPr>
              <a:t>Pl</a:t>
            </a:r>
            <a:r>
              <a:rPr sz="1100" b="1" spc="20">
                <a:solidFill>
                  <a:srgbClr val="3C3C3B"/>
                </a:solidFill>
                <a:latin typeface="Calibri"/>
                <a:cs typeface="Calibri"/>
              </a:rPr>
              <a:t>a</a:t>
            </a:r>
            <a:r>
              <a:rPr sz="1100" b="1">
                <a:solidFill>
                  <a:srgbClr val="3C3C3B"/>
                </a:solidFill>
                <a:latin typeface="Calibri"/>
                <a:cs typeface="Calibri"/>
              </a:rPr>
              <a:t>t</a:t>
            </a:r>
            <a:r>
              <a:rPr sz="1100" b="1" spc="-15">
                <a:solidFill>
                  <a:srgbClr val="3C3C3B"/>
                </a:solidFill>
                <a:latin typeface="Calibri"/>
                <a:cs typeface="Calibri"/>
              </a:rPr>
              <a:t>f</a:t>
            </a:r>
            <a:r>
              <a:rPr sz="1100" b="1" spc="20">
                <a:solidFill>
                  <a:srgbClr val="3C3C3B"/>
                </a:solidFill>
                <a:latin typeface="Calibri"/>
                <a:cs typeface="Calibri"/>
              </a:rPr>
              <a:t>orm</a:t>
            </a:r>
            <a:r>
              <a:rPr sz="1100" b="1">
                <a:solidFill>
                  <a:srgbClr val="3C3C3B"/>
                </a:solidFill>
                <a:latin typeface="Calibri"/>
                <a:cs typeface="Calibri"/>
              </a:rPr>
              <a:t>	</a:t>
            </a:r>
            <a:r>
              <a:rPr sz="1100" b="1" spc="-40">
                <a:solidFill>
                  <a:srgbClr val="3C3C3B"/>
                </a:solidFill>
                <a:latin typeface="Calibri"/>
                <a:cs typeface="Calibri"/>
              </a:rPr>
              <a:t>A</a:t>
            </a:r>
            <a:r>
              <a:rPr sz="1100" b="1" spc="30">
                <a:solidFill>
                  <a:srgbClr val="3C3C3B"/>
                </a:solidFill>
                <a:latin typeface="Calibri"/>
                <a:cs typeface="Calibri"/>
              </a:rPr>
              <a:t>sda</a:t>
            </a:r>
            <a:endParaRPr sz="1100">
              <a:latin typeface="Calibri"/>
              <a:cs typeface="Calibri"/>
            </a:endParaRPr>
          </a:p>
        </p:txBody>
      </p:sp>
      <p:sp>
        <p:nvSpPr>
          <p:cNvPr id="18" name="object 18"/>
          <p:cNvSpPr txBox="1"/>
          <p:nvPr/>
        </p:nvSpPr>
        <p:spPr>
          <a:xfrm>
            <a:off x="2438432" y="891128"/>
            <a:ext cx="361315" cy="193040"/>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Calibri"/>
                <a:cs typeface="Calibri"/>
              </a:rPr>
              <a:t>T</a:t>
            </a:r>
            <a:r>
              <a:rPr sz="1100" b="1" spc="30">
                <a:solidFill>
                  <a:srgbClr val="3C3C3B"/>
                </a:solidFill>
                <a:latin typeface="Calibri"/>
                <a:cs typeface="Calibri"/>
              </a:rPr>
              <a:t>es</a:t>
            </a:r>
            <a:r>
              <a:rPr sz="1100" b="1" spc="-5">
                <a:solidFill>
                  <a:srgbClr val="3C3C3B"/>
                </a:solidFill>
                <a:latin typeface="Calibri"/>
                <a:cs typeface="Calibri"/>
              </a:rPr>
              <a:t>c</a:t>
            </a:r>
            <a:r>
              <a:rPr sz="1100" b="1" spc="10">
                <a:solidFill>
                  <a:srgbClr val="3C3C3B"/>
                </a:solidFill>
                <a:latin typeface="Calibri"/>
                <a:cs typeface="Calibri"/>
              </a:rPr>
              <a:t>o</a:t>
            </a:r>
            <a:endParaRPr sz="1100">
              <a:latin typeface="Calibri"/>
              <a:cs typeface="Calibri"/>
            </a:endParaRPr>
          </a:p>
        </p:txBody>
      </p:sp>
      <p:sp>
        <p:nvSpPr>
          <p:cNvPr id="19" name="object 19"/>
          <p:cNvSpPr txBox="1"/>
          <p:nvPr/>
        </p:nvSpPr>
        <p:spPr>
          <a:xfrm>
            <a:off x="3806375" y="891128"/>
            <a:ext cx="723900" cy="193040"/>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Calibri"/>
                <a:cs typeface="Calibri"/>
              </a:rPr>
              <a:t>Sainsbury’s</a:t>
            </a:r>
            <a:endParaRPr sz="1100">
              <a:latin typeface="Calibri"/>
              <a:cs typeface="Calibri"/>
            </a:endParaRPr>
          </a:p>
        </p:txBody>
      </p:sp>
      <p:sp>
        <p:nvSpPr>
          <p:cNvPr id="20" name="object 20"/>
          <p:cNvSpPr txBox="1"/>
          <p:nvPr/>
        </p:nvSpPr>
        <p:spPr>
          <a:xfrm>
            <a:off x="5174317" y="891128"/>
            <a:ext cx="624205" cy="193040"/>
          </a:xfrm>
          <a:prstGeom prst="rect">
            <a:avLst/>
          </a:prstGeom>
        </p:spPr>
        <p:txBody>
          <a:bodyPr vert="horz" wrap="square" lIns="0" tIns="12700" rIns="0" bIns="0" rtlCol="0">
            <a:spAutoFit/>
          </a:bodyPr>
          <a:lstStyle/>
          <a:p>
            <a:pPr marL="12700">
              <a:lnSpc>
                <a:spcPct val="100000"/>
              </a:lnSpc>
              <a:spcBef>
                <a:spcPts val="100"/>
              </a:spcBef>
            </a:pPr>
            <a:r>
              <a:rPr sz="1100" b="1" spc="5">
                <a:solidFill>
                  <a:srgbClr val="3C3C3B"/>
                </a:solidFill>
                <a:latin typeface="Calibri"/>
                <a:cs typeface="Calibri"/>
              </a:rPr>
              <a:t>Morrisons</a:t>
            </a:r>
            <a:endParaRPr sz="1100">
              <a:latin typeface="Calibri"/>
              <a:cs typeface="Calibri"/>
            </a:endParaRPr>
          </a:p>
        </p:txBody>
      </p:sp>
      <p:sp>
        <p:nvSpPr>
          <p:cNvPr id="21" name="object 21"/>
          <p:cNvSpPr txBox="1"/>
          <p:nvPr/>
        </p:nvSpPr>
        <p:spPr>
          <a:xfrm>
            <a:off x="6542260" y="891128"/>
            <a:ext cx="410845" cy="193040"/>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Calibri"/>
                <a:cs typeface="Calibri"/>
              </a:rPr>
              <a:t>O</a:t>
            </a:r>
            <a:r>
              <a:rPr sz="1100" b="1">
                <a:solidFill>
                  <a:srgbClr val="3C3C3B"/>
                </a:solidFill>
                <a:latin typeface="Calibri"/>
                <a:cs typeface="Calibri"/>
              </a:rPr>
              <a:t>c</a:t>
            </a:r>
            <a:r>
              <a:rPr sz="1100" b="1" spc="20">
                <a:solidFill>
                  <a:srgbClr val="3C3C3B"/>
                </a:solidFill>
                <a:latin typeface="Calibri"/>
                <a:cs typeface="Calibri"/>
              </a:rPr>
              <a:t>ado</a:t>
            </a:r>
            <a:endParaRPr sz="1100">
              <a:latin typeface="Calibri"/>
              <a:cs typeface="Calibri"/>
            </a:endParaRPr>
          </a:p>
        </p:txBody>
      </p:sp>
      <p:sp>
        <p:nvSpPr>
          <p:cNvPr id="22" name="object 22"/>
          <p:cNvSpPr txBox="1"/>
          <p:nvPr/>
        </p:nvSpPr>
        <p:spPr>
          <a:xfrm>
            <a:off x="7910202" y="891128"/>
            <a:ext cx="553720" cy="193040"/>
          </a:xfrm>
          <a:prstGeom prst="rect">
            <a:avLst/>
          </a:prstGeom>
        </p:spPr>
        <p:txBody>
          <a:bodyPr vert="horz" wrap="square" lIns="0" tIns="12700" rIns="0" bIns="0" rtlCol="0">
            <a:spAutoFit/>
          </a:bodyPr>
          <a:lstStyle/>
          <a:p>
            <a:pPr marL="12700">
              <a:lnSpc>
                <a:spcPct val="100000"/>
              </a:lnSpc>
              <a:spcBef>
                <a:spcPts val="100"/>
              </a:spcBef>
            </a:pPr>
            <a:r>
              <a:rPr sz="1100" b="1" spc="-140">
                <a:solidFill>
                  <a:srgbClr val="3C3C3B"/>
                </a:solidFill>
                <a:latin typeface="Calibri"/>
                <a:cs typeface="Calibri"/>
              </a:rPr>
              <a:t>W</a:t>
            </a:r>
            <a:r>
              <a:rPr sz="1100" b="1" spc="20">
                <a:solidFill>
                  <a:srgbClr val="3C3C3B"/>
                </a:solidFill>
                <a:latin typeface="Calibri"/>
                <a:cs typeface="Calibri"/>
              </a:rPr>
              <a:t>ait</a:t>
            </a:r>
            <a:r>
              <a:rPr sz="1100" b="1" spc="5">
                <a:solidFill>
                  <a:srgbClr val="3C3C3B"/>
                </a:solidFill>
                <a:latin typeface="Calibri"/>
                <a:cs typeface="Calibri"/>
              </a:rPr>
              <a:t>ro</a:t>
            </a:r>
            <a:r>
              <a:rPr sz="1100" b="1" spc="20">
                <a:solidFill>
                  <a:srgbClr val="3C3C3B"/>
                </a:solidFill>
                <a:latin typeface="Calibri"/>
                <a:cs typeface="Calibri"/>
              </a:rPr>
              <a:t>se</a:t>
            </a:r>
            <a:endParaRPr sz="1100">
              <a:latin typeface="Calibri"/>
              <a:cs typeface="Calibri"/>
            </a:endParaRPr>
          </a:p>
        </p:txBody>
      </p:sp>
      <p:sp>
        <p:nvSpPr>
          <p:cNvPr id="23" name="object 23"/>
          <p:cNvSpPr txBox="1"/>
          <p:nvPr/>
        </p:nvSpPr>
        <p:spPr>
          <a:xfrm>
            <a:off x="9278145" y="891128"/>
            <a:ext cx="464820" cy="193040"/>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Calibri"/>
                <a:cs typeface="Calibri"/>
              </a:rPr>
              <a:t>I</a:t>
            </a:r>
            <a:r>
              <a:rPr sz="1100" b="1" spc="10">
                <a:solidFill>
                  <a:srgbClr val="3C3C3B"/>
                </a:solidFill>
                <a:latin typeface="Calibri"/>
                <a:cs typeface="Calibri"/>
              </a:rPr>
              <a:t>c</a:t>
            </a:r>
            <a:r>
              <a:rPr sz="1100" b="1" spc="20">
                <a:solidFill>
                  <a:srgbClr val="3C3C3B"/>
                </a:solidFill>
                <a:latin typeface="Calibri"/>
                <a:cs typeface="Calibri"/>
              </a:rPr>
              <a:t>eland</a:t>
            </a:r>
            <a:endParaRPr sz="1100">
              <a:latin typeface="Calibri"/>
              <a:cs typeface="Calibri"/>
            </a:endParaRPr>
          </a:p>
        </p:txBody>
      </p:sp>
      <p:sp>
        <p:nvSpPr>
          <p:cNvPr id="24" name="object 24"/>
          <p:cNvSpPr txBox="1"/>
          <p:nvPr/>
        </p:nvSpPr>
        <p:spPr>
          <a:xfrm>
            <a:off x="10646087" y="891128"/>
            <a:ext cx="401955" cy="193040"/>
          </a:xfrm>
          <a:prstGeom prst="rect">
            <a:avLst/>
          </a:prstGeom>
        </p:spPr>
        <p:txBody>
          <a:bodyPr vert="horz" wrap="square" lIns="0" tIns="12700" rIns="0" bIns="0" rtlCol="0">
            <a:spAutoFit/>
          </a:bodyPr>
          <a:lstStyle/>
          <a:p>
            <a:pPr marL="12700">
              <a:lnSpc>
                <a:spcPct val="100000"/>
              </a:lnSpc>
              <a:spcBef>
                <a:spcPts val="100"/>
              </a:spcBef>
            </a:pPr>
            <a:r>
              <a:rPr sz="1100" b="1" spc="30">
                <a:solidFill>
                  <a:srgbClr val="3C3C3B"/>
                </a:solidFill>
                <a:latin typeface="Calibri"/>
                <a:cs typeface="Calibri"/>
              </a:rPr>
              <a:t>Co</a:t>
            </a:r>
            <a:r>
              <a:rPr sz="1100" b="1" spc="15">
                <a:solidFill>
                  <a:srgbClr val="3C3C3B"/>
                </a:solidFill>
                <a:latin typeface="Calibri"/>
                <a:cs typeface="Calibri"/>
              </a:rPr>
              <a:t>-Op</a:t>
            </a:r>
            <a:endParaRPr sz="1100">
              <a:latin typeface="Calibri"/>
              <a:cs typeface="Calibri"/>
            </a:endParaRPr>
          </a:p>
        </p:txBody>
      </p:sp>
      <p:sp>
        <p:nvSpPr>
          <p:cNvPr id="25" name="object 25"/>
          <p:cNvSpPr txBox="1"/>
          <p:nvPr/>
        </p:nvSpPr>
        <p:spPr>
          <a:xfrm>
            <a:off x="12014029" y="891128"/>
            <a:ext cx="838835" cy="193040"/>
          </a:xfrm>
          <a:prstGeom prst="rect">
            <a:avLst/>
          </a:prstGeom>
        </p:spPr>
        <p:txBody>
          <a:bodyPr vert="horz" wrap="square" lIns="0" tIns="12700" rIns="0" bIns="0" rtlCol="0">
            <a:spAutoFit/>
          </a:bodyPr>
          <a:lstStyle/>
          <a:p>
            <a:pPr marL="12700">
              <a:lnSpc>
                <a:spcPct val="100000"/>
              </a:lnSpc>
              <a:spcBef>
                <a:spcPts val="100"/>
              </a:spcBef>
            </a:pPr>
            <a:r>
              <a:rPr sz="1100" b="1" spc="15">
                <a:solidFill>
                  <a:srgbClr val="3C3C3B"/>
                </a:solidFill>
                <a:latin typeface="Calibri"/>
                <a:cs typeface="Calibri"/>
              </a:rPr>
              <a:t>AmazonFresh</a:t>
            </a:r>
            <a:endParaRPr sz="1100">
              <a:latin typeface="Calibri"/>
              <a:cs typeface="Calibri"/>
            </a:endParaRPr>
          </a:p>
        </p:txBody>
      </p:sp>
      <p:sp>
        <p:nvSpPr>
          <p:cNvPr id="26" name="object 26"/>
          <p:cNvSpPr txBox="1"/>
          <p:nvPr/>
        </p:nvSpPr>
        <p:spPr>
          <a:xfrm>
            <a:off x="13381972" y="891128"/>
            <a:ext cx="539115" cy="193040"/>
          </a:xfrm>
          <a:prstGeom prst="rect">
            <a:avLst/>
          </a:prstGeom>
        </p:spPr>
        <p:txBody>
          <a:bodyPr vert="horz" wrap="square" lIns="0" tIns="12700" rIns="0" bIns="0" rtlCol="0">
            <a:spAutoFit/>
          </a:bodyPr>
          <a:lstStyle/>
          <a:p>
            <a:pPr marL="12700">
              <a:lnSpc>
                <a:spcPct val="100000"/>
              </a:lnSpc>
              <a:spcBef>
                <a:spcPts val="100"/>
              </a:spcBef>
            </a:pPr>
            <a:r>
              <a:rPr sz="1100" b="1" spc="-140">
                <a:solidFill>
                  <a:srgbClr val="3C3C3B"/>
                </a:solidFill>
                <a:latin typeface="Calibri"/>
                <a:cs typeface="Calibri"/>
              </a:rPr>
              <a:t>W</a:t>
            </a:r>
            <a:r>
              <a:rPr sz="1100" b="1" spc="25">
                <a:solidFill>
                  <a:srgbClr val="3C3C3B"/>
                </a:solidFill>
                <a:latin typeface="Calibri"/>
                <a:cs typeface="Calibri"/>
              </a:rPr>
              <a:t>almart</a:t>
            </a:r>
            <a:endParaRPr sz="1100">
              <a:latin typeface="Calibri"/>
              <a:cs typeface="Calibri"/>
            </a:endParaRPr>
          </a:p>
        </p:txBody>
      </p:sp>
      <p:pic>
        <p:nvPicPr>
          <p:cNvPr id="27" name="object 27"/>
          <p:cNvPicPr/>
          <p:nvPr/>
        </p:nvPicPr>
        <p:blipFill>
          <a:blip r:embed="rId2" cstate="print"/>
          <a:stretch>
            <a:fillRect/>
          </a:stretch>
        </p:blipFill>
        <p:spPr>
          <a:xfrm>
            <a:off x="391119" y="1296003"/>
            <a:ext cx="251993" cy="252006"/>
          </a:xfrm>
          <a:prstGeom prst="rect">
            <a:avLst/>
          </a:prstGeom>
        </p:spPr>
      </p:pic>
      <p:grpSp>
        <p:nvGrpSpPr>
          <p:cNvPr id="28" name="object 28"/>
          <p:cNvGrpSpPr/>
          <p:nvPr/>
        </p:nvGrpSpPr>
        <p:grpSpPr>
          <a:xfrm>
            <a:off x="363179" y="3664854"/>
            <a:ext cx="532130" cy="252095"/>
            <a:chOff x="363179" y="3664854"/>
            <a:chExt cx="532130" cy="252095"/>
          </a:xfrm>
        </p:grpSpPr>
        <p:pic>
          <p:nvPicPr>
            <p:cNvPr id="29" name="object 29"/>
            <p:cNvPicPr/>
            <p:nvPr/>
          </p:nvPicPr>
          <p:blipFill>
            <a:blip r:embed="rId3" cstate="print"/>
            <a:stretch>
              <a:fillRect/>
            </a:stretch>
          </p:blipFill>
          <p:spPr>
            <a:xfrm>
              <a:off x="363179" y="3664854"/>
              <a:ext cx="251993" cy="252006"/>
            </a:xfrm>
            <a:prstGeom prst="rect">
              <a:avLst/>
            </a:prstGeom>
          </p:spPr>
        </p:pic>
        <p:pic>
          <p:nvPicPr>
            <p:cNvPr id="30" name="object 30"/>
            <p:cNvPicPr/>
            <p:nvPr/>
          </p:nvPicPr>
          <p:blipFill>
            <a:blip r:embed="rId4" cstate="print"/>
            <a:stretch>
              <a:fillRect/>
            </a:stretch>
          </p:blipFill>
          <p:spPr>
            <a:xfrm>
              <a:off x="643116" y="3664857"/>
              <a:ext cx="251993" cy="251993"/>
            </a:xfrm>
            <a:prstGeom prst="rect">
              <a:avLst/>
            </a:prstGeom>
          </p:spPr>
        </p:pic>
      </p:grpSp>
      <p:sp>
        <p:nvSpPr>
          <p:cNvPr id="31" name="object 31"/>
          <p:cNvSpPr/>
          <p:nvPr/>
        </p:nvSpPr>
        <p:spPr>
          <a:xfrm>
            <a:off x="449999" y="5201054"/>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32" name="object 32"/>
          <p:cNvSpPr txBox="1"/>
          <p:nvPr/>
        </p:nvSpPr>
        <p:spPr>
          <a:xfrm>
            <a:off x="473299" y="4976655"/>
            <a:ext cx="758190" cy="193040"/>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p:txBody>
      </p:sp>
      <p:sp>
        <p:nvSpPr>
          <p:cNvPr id="33" name="object 33"/>
          <p:cNvSpPr txBox="1"/>
          <p:nvPr/>
        </p:nvSpPr>
        <p:spPr>
          <a:xfrm>
            <a:off x="473299" y="5253540"/>
            <a:ext cx="4387215" cy="1092835"/>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20">
                <a:solidFill>
                  <a:srgbClr val="3C3C3B"/>
                </a:solidFill>
                <a:latin typeface="Calibri"/>
                <a:cs typeface="Calibri"/>
              </a:rPr>
              <a:t>Funded</a:t>
            </a:r>
            <a:r>
              <a:rPr sz="1100" spc="-20">
                <a:solidFill>
                  <a:srgbClr val="3C3C3B"/>
                </a:solidFill>
                <a:latin typeface="Calibri"/>
                <a:cs typeface="Calibri"/>
              </a:rPr>
              <a:t> </a:t>
            </a:r>
            <a:r>
              <a:rPr sz="1100" spc="25">
                <a:solidFill>
                  <a:srgbClr val="3C3C3B"/>
                </a:solidFill>
                <a:latin typeface="Calibri"/>
                <a:cs typeface="Calibri"/>
              </a:rPr>
              <a:t>and</a:t>
            </a:r>
            <a:r>
              <a:rPr sz="1100" spc="-20">
                <a:solidFill>
                  <a:srgbClr val="3C3C3B"/>
                </a:solidFill>
                <a:latin typeface="Calibri"/>
                <a:cs typeface="Calibri"/>
              </a:rPr>
              <a:t> </a:t>
            </a:r>
            <a:r>
              <a:rPr sz="1100">
                <a:solidFill>
                  <a:srgbClr val="3C3C3B"/>
                </a:solidFill>
                <a:latin typeface="Calibri"/>
                <a:cs typeface="Calibri"/>
              </a:rPr>
              <a:t>corporate</a:t>
            </a:r>
            <a:r>
              <a:rPr sz="1100" spc="-20">
                <a:solidFill>
                  <a:srgbClr val="3C3C3B"/>
                </a:solidFill>
                <a:latin typeface="Calibri"/>
                <a:cs typeface="Calibri"/>
              </a:rPr>
              <a:t> </a:t>
            </a:r>
            <a:r>
              <a:rPr sz="1100" spc="10">
                <a:solidFill>
                  <a:srgbClr val="3C3C3B"/>
                </a:solidFill>
                <a:latin typeface="Calibri"/>
                <a:cs typeface="Calibri"/>
              </a:rPr>
              <a:t>promotion</a:t>
            </a:r>
            <a:r>
              <a:rPr sz="1100" spc="-20">
                <a:solidFill>
                  <a:srgbClr val="3C3C3B"/>
                </a:solidFill>
                <a:latin typeface="Calibri"/>
                <a:cs typeface="Calibri"/>
              </a:rPr>
              <a:t> </a:t>
            </a:r>
            <a:r>
              <a:rPr sz="1100" spc="25">
                <a:solidFill>
                  <a:srgbClr val="3C3C3B"/>
                </a:solidFill>
                <a:latin typeface="Calibri"/>
                <a:cs typeface="Calibri"/>
              </a:rPr>
              <a:t>and</a:t>
            </a:r>
            <a:r>
              <a:rPr sz="1100" spc="-20">
                <a:solidFill>
                  <a:srgbClr val="3C3C3B"/>
                </a:solidFill>
                <a:latin typeface="Calibri"/>
                <a:cs typeface="Calibri"/>
              </a:rPr>
              <a:t> </a:t>
            </a:r>
            <a:r>
              <a:rPr sz="1100" spc="5">
                <a:solidFill>
                  <a:srgbClr val="3C3C3B"/>
                </a:solidFill>
                <a:latin typeface="Calibri"/>
                <a:cs typeface="Calibri"/>
              </a:rPr>
              <a:t>event</a:t>
            </a:r>
            <a:r>
              <a:rPr sz="1100" spc="-15">
                <a:solidFill>
                  <a:srgbClr val="3C3C3B"/>
                </a:solidFill>
                <a:latin typeface="Calibri"/>
                <a:cs typeface="Calibri"/>
              </a:rPr>
              <a:t> </a:t>
            </a:r>
            <a:r>
              <a:rPr sz="1100" spc="5">
                <a:solidFill>
                  <a:srgbClr val="3C3C3B"/>
                </a:solidFill>
                <a:latin typeface="Calibri"/>
                <a:cs typeface="Calibri"/>
              </a:rPr>
              <a:t>content</a:t>
            </a:r>
            <a:r>
              <a:rPr sz="1100" spc="-20">
                <a:solidFill>
                  <a:srgbClr val="3C3C3B"/>
                </a:solidFill>
                <a:latin typeface="Calibri"/>
                <a:cs typeface="Calibri"/>
              </a:rPr>
              <a:t> </a:t>
            </a:r>
            <a:r>
              <a:rPr sz="1100" spc="10">
                <a:solidFill>
                  <a:srgbClr val="3C3C3B"/>
                </a:solidFill>
                <a:latin typeface="Calibri"/>
                <a:cs typeface="Calibri"/>
              </a:rPr>
              <a:t>throughout</a:t>
            </a:r>
            <a:r>
              <a:rPr sz="1100" spc="-20">
                <a:solidFill>
                  <a:srgbClr val="3C3C3B"/>
                </a:solidFill>
                <a:latin typeface="Calibri"/>
                <a:cs typeface="Calibri"/>
              </a:rPr>
              <a:t> </a:t>
            </a:r>
            <a:r>
              <a:rPr sz="1100" spc="5">
                <a:solidFill>
                  <a:srgbClr val="3C3C3B"/>
                </a:solidFill>
                <a:latin typeface="Calibri"/>
                <a:cs typeface="Calibri"/>
              </a:rPr>
              <a:t>the</a:t>
            </a:r>
            <a:r>
              <a:rPr sz="1100" spc="-20">
                <a:solidFill>
                  <a:srgbClr val="3C3C3B"/>
                </a:solidFill>
                <a:latin typeface="Calibri"/>
                <a:cs typeface="Calibri"/>
              </a:rPr>
              <a:t> </a:t>
            </a:r>
            <a:r>
              <a:rPr sz="1100" spc="5">
                <a:solidFill>
                  <a:srgbClr val="3C3C3B"/>
                </a:solidFill>
                <a:latin typeface="Calibri"/>
                <a:cs typeface="Calibri"/>
              </a:rPr>
              <a:t>site</a:t>
            </a:r>
            <a:endParaRPr sz="1100">
              <a:latin typeface="Calibri"/>
              <a:cs typeface="Calibri"/>
            </a:endParaRPr>
          </a:p>
          <a:p>
            <a:pPr marL="192405" indent="-180340">
              <a:lnSpc>
                <a:spcPct val="100000"/>
              </a:lnSpc>
              <a:spcBef>
                <a:spcPts val="80"/>
              </a:spcBef>
              <a:buChar char="•"/>
              <a:tabLst>
                <a:tab pos="192405" algn="l"/>
                <a:tab pos="193040" algn="l"/>
              </a:tabLst>
            </a:pPr>
            <a:r>
              <a:rPr sz="1100">
                <a:solidFill>
                  <a:srgbClr val="3C3C3B"/>
                </a:solidFill>
                <a:latin typeface="Calibri"/>
                <a:cs typeface="Calibri"/>
              </a:rPr>
              <a:t>integrated</a:t>
            </a:r>
            <a:r>
              <a:rPr sz="1100" spc="-25">
                <a:solidFill>
                  <a:srgbClr val="3C3C3B"/>
                </a:solidFill>
                <a:latin typeface="Calibri"/>
                <a:cs typeface="Calibri"/>
              </a:rPr>
              <a:t> </a:t>
            </a:r>
            <a:r>
              <a:rPr sz="1100" spc="20">
                <a:solidFill>
                  <a:srgbClr val="3C3C3B"/>
                </a:solidFill>
                <a:latin typeface="Calibri"/>
                <a:cs typeface="Calibri"/>
              </a:rPr>
              <a:t>in</a:t>
            </a:r>
            <a:r>
              <a:rPr sz="1100" spc="-25">
                <a:solidFill>
                  <a:srgbClr val="3C3C3B"/>
                </a:solidFill>
                <a:latin typeface="Calibri"/>
                <a:cs typeface="Calibri"/>
              </a:rPr>
              <a:t> </a:t>
            </a:r>
            <a:r>
              <a:rPr sz="1100" spc="10">
                <a:solidFill>
                  <a:srgbClr val="3C3C3B"/>
                </a:solidFill>
                <a:latin typeface="Calibri"/>
                <a:cs typeface="Calibri"/>
              </a:rPr>
              <a:t>taxonomy</a:t>
            </a:r>
            <a:r>
              <a:rPr sz="1100" spc="-25">
                <a:solidFill>
                  <a:srgbClr val="3C3C3B"/>
                </a:solidFill>
                <a:latin typeface="Calibri"/>
                <a:cs typeface="Calibri"/>
              </a:rPr>
              <a:t> </a:t>
            </a:r>
            <a:r>
              <a:rPr sz="1100" spc="35">
                <a:solidFill>
                  <a:srgbClr val="3C3C3B"/>
                </a:solidFill>
                <a:latin typeface="Calibri"/>
                <a:cs typeface="Calibri"/>
              </a:rPr>
              <a:t>PLPs,</a:t>
            </a:r>
            <a:r>
              <a:rPr sz="1100" spc="204">
                <a:solidFill>
                  <a:srgbClr val="3C3C3B"/>
                </a:solidFill>
                <a:latin typeface="Calibri"/>
                <a:cs typeface="Calibri"/>
              </a:rPr>
              <a:t> </a:t>
            </a:r>
            <a:r>
              <a:rPr sz="1100" spc="30">
                <a:solidFill>
                  <a:srgbClr val="3C3C3B"/>
                </a:solidFill>
                <a:latin typeface="Calibri"/>
                <a:cs typeface="Calibri"/>
              </a:rPr>
              <a:t>PDPs</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5">
                <a:solidFill>
                  <a:srgbClr val="3C3C3B"/>
                </a:solidFill>
                <a:latin typeface="Calibri"/>
                <a:cs typeface="Calibri"/>
              </a:rPr>
              <a:t>content</a:t>
            </a:r>
            <a:r>
              <a:rPr sz="1100" spc="-20">
                <a:solidFill>
                  <a:srgbClr val="3C3C3B"/>
                </a:solidFill>
                <a:latin typeface="Calibri"/>
                <a:cs typeface="Calibri"/>
              </a:rPr>
              <a:t> </a:t>
            </a:r>
            <a:r>
              <a:rPr sz="1100" spc="10">
                <a:solidFill>
                  <a:srgbClr val="3C3C3B"/>
                </a:solidFill>
                <a:latin typeface="Calibri"/>
                <a:cs typeface="Calibri"/>
              </a:rPr>
              <a:t>pages.</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Templated</a:t>
            </a:r>
            <a:r>
              <a:rPr sz="1100" spc="-50">
                <a:solidFill>
                  <a:srgbClr val="3C3C3B"/>
                </a:solidFill>
                <a:latin typeface="Calibri"/>
                <a:cs typeface="Calibri"/>
              </a:rPr>
              <a:t> </a:t>
            </a:r>
            <a:r>
              <a:rPr sz="1100" spc="10">
                <a:solidFill>
                  <a:srgbClr val="3C3C3B"/>
                </a:solidFill>
                <a:latin typeface="Calibri"/>
                <a:cs typeface="Calibri"/>
              </a:rPr>
              <a:t>banner</a:t>
            </a:r>
            <a:r>
              <a:rPr sz="1100" spc="-45">
                <a:solidFill>
                  <a:srgbClr val="3C3C3B"/>
                </a:solidFill>
                <a:latin typeface="Calibri"/>
                <a:cs typeface="Calibri"/>
              </a:rPr>
              <a:t> </a:t>
            </a:r>
            <a:r>
              <a:rPr sz="1100" spc="20">
                <a:solidFill>
                  <a:srgbClr val="3C3C3B"/>
                </a:solidFill>
                <a:latin typeface="Calibri"/>
                <a:cs typeface="Calibri"/>
              </a:rPr>
              <a:t>media</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Templated</a:t>
            </a:r>
            <a:r>
              <a:rPr sz="1100" spc="-30">
                <a:solidFill>
                  <a:srgbClr val="3C3C3B"/>
                </a:solidFill>
                <a:latin typeface="Calibri"/>
                <a:cs typeface="Calibri"/>
              </a:rPr>
              <a:t> </a:t>
            </a:r>
            <a:r>
              <a:rPr sz="1100" spc="15">
                <a:solidFill>
                  <a:srgbClr val="3C3C3B"/>
                </a:solidFill>
                <a:latin typeface="Calibri"/>
                <a:cs typeface="Calibri"/>
              </a:rPr>
              <a:t>coded</a:t>
            </a:r>
            <a:r>
              <a:rPr sz="1100" spc="-30">
                <a:solidFill>
                  <a:srgbClr val="3C3C3B"/>
                </a:solidFill>
                <a:latin typeface="Calibri"/>
                <a:cs typeface="Calibri"/>
              </a:rPr>
              <a:t> </a:t>
            </a:r>
            <a:r>
              <a:rPr sz="1100" spc="5">
                <a:solidFill>
                  <a:srgbClr val="3C3C3B"/>
                </a:solidFill>
                <a:latin typeface="Calibri"/>
                <a:cs typeface="Calibri"/>
              </a:rPr>
              <a:t>content</a:t>
            </a:r>
            <a:r>
              <a:rPr sz="1100" spc="-25">
                <a:solidFill>
                  <a:srgbClr val="3C3C3B"/>
                </a:solidFill>
                <a:latin typeface="Calibri"/>
                <a:cs typeface="Calibri"/>
              </a:rPr>
              <a:t> </a:t>
            </a:r>
            <a:r>
              <a:rPr sz="1100" spc="5">
                <a:solidFill>
                  <a:srgbClr val="3C3C3B"/>
                </a:solidFill>
                <a:latin typeface="Calibri"/>
                <a:cs typeface="Calibri"/>
              </a:rPr>
              <a:t>structure,</a:t>
            </a:r>
            <a:r>
              <a:rPr sz="1100" spc="-30">
                <a:solidFill>
                  <a:srgbClr val="3C3C3B"/>
                </a:solidFill>
                <a:latin typeface="Calibri"/>
                <a:cs typeface="Calibri"/>
              </a:rPr>
              <a:t> </a:t>
            </a:r>
            <a:r>
              <a:rPr sz="1100" spc="10">
                <a:solidFill>
                  <a:srgbClr val="3C3C3B"/>
                </a:solidFill>
                <a:latin typeface="Calibri"/>
                <a:cs typeface="Calibri"/>
              </a:rPr>
              <a:t>flexible</a:t>
            </a:r>
            <a:r>
              <a:rPr sz="1100" spc="-25">
                <a:solidFill>
                  <a:srgbClr val="3C3C3B"/>
                </a:solidFill>
                <a:latin typeface="Calibri"/>
                <a:cs typeface="Calibri"/>
              </a:rPr>
              <a:t> </a:t>
            </a:r>
            <a:r>
              <a:rPr sz="1100">
                <a:solidFill>
                  <a:srgbClr val="3C3C3B"/>
                </a:solidFill>
                <a:latin typeface="Calibri"/>
                <a:cs typeface="Calibri"/>
              </a:rPr>
              <a:t>richtext</a:t>
            </a:r>
            <a:r>
              <a:rPr sz="1100" spc="-30">
                <a:solidFill>
                  <a:srgbClr val="3C3C3B"/>
                </a:solidFill>
                <a:latin typeface="Calibri"/>
                <a:cs typeface="Calibri"/>
              </a:rPr>
              <a:t> </a:t>
            </a:r>
            <a:r>
              <a:rPr sz="1100" spc="10">
                <a:solidFill>
                  <a:srgbClr val="3C3C3B"/>
                </a:solidFill>
                <a:latin typeface="Calibri"/>
                <a:cs typeface="Calibri"/>
              </a:rPr>
              <a:t>templates</a:t>
            </a:r>
            <a:endParaRPr sz="1100">
              <a:latin typeface="Calibri"/>
              <a:cs typeface="Calibri"/>
            </a:endParaRPr>
          </a:p>
          <a:p>
            <a:pPr marL="192405" indent="-180340">
              <a:lnSpc>
                <a:spcPct val="100000"/>
              </a:lnSpc>
              <a:spcBef>
                <a:spcPts val="80"/>
              </a:spcBef>
              <a:buChar char="•"/>
              <a:tabLst>
                <a:tab pos="192405" algn="l"/>
                <a:tab pos="193040" algn="l"/>
              </a:tabLst>
            </a:pPr>
            <a:r>
              <a:rPr sz="1100" spc="20">
                <a:solidFill>
                  <a:srgbClr val="3C3C3B"/>
                </a:solidFill>
                <a:latin typeface="Calibri"/>
                <a:cs typeface="Calibri"/>
              </a:rPr>
              <a:t>Expandable</a:t>
            </a:r>
            <a:r>
              <a:rPr sz="1100" spc="-35">
                <a:solidFill>
                  <a:srgbClr val="3C3C3B"/>
                </a:solidFill>
                <a:latin typeface="Calibri"/>
                <a:cs typeface="Calibri"/>
              </a:rPr>
              <a:t> </a:t>
            </a:r>
            <a:r>
              <a:rPr sz="1100" spc="20">
                <a:solidFill>
                  <a:srgbClr val="3C3C3B"/>
                </a:solidFill>
                <a:latin typeface="Calibri"/>
                <a:cs typeface="Calibri"/>
              </a:rPr>
              <a:t>media</a:t>
            </a:r>
            <a:r>
              <a:rPr sz="1100" spc="-35">
                <a:solidFill>
                  <a:srgbClr val="3C3C3B"/>
                </a:solidFill>
                <a:latin typeface="Calibri"/>
                <a:cs typeface="Calibri"/>
              </a:rPr>
              <a:t> </a:t>
            </a:r>
            <a:r>
              <a:rPr sz="1100" spc="10">
                <a:solidFill>
                  <a:srgbClr val="3C3C3B"/>
                </a:solidFill>
                <a:latin typeface="Calibri"/>
                <a:cs typeface="Calibri"/>
              </a:rPr>
              <a:t>through</a:t>
            </a:r>
            <a:r>
              <a:rPr sz="1100" spc="-30">
                <a:solidFill>
                  <a:srgbClr val="3C3C3B"/>
                </a:solidFill>
                <a:latin typeface="Calibri"/>
                <a:cs typeface="Calibri"/>
              </a:rPr>
              <a:t> </a:t>
            </a:r>
            <a:r>
              <a:rPr sz="1100" spc="5">
                <a:solidFill>
                  <a:srgbClr val="3C3C3B"/>
                </a:solidFill>
                <a:latin typeface="Calibri"/>
                <a:cs typeface="Calibri"/>
              </a:rPr>
              <a:t>Undertone</a:t>
            </a:r>
            <a:endParaRPr sz="1100">
              <a:latin typeface="Calibri"/>
              <a:cs typeface="Calibri"/>
            </a:endParaRPr>
          </a:p>
          <a:p>
            <a:pPr marL="192405" indent="-180340">
              <a:lnSpc>
                <a:spcPct val="100000"/>
              </a:lnSpc>
              <a:spcBef>
                <a:spcPts val="80"/>
              </a:spcBef>
              <a:buChar char="•"/>
              <a:tabLst>
                <a:tab pos="192405" algn="l"/>
                <a:tab pos="193040" algn="l"/>
              </a:tabLst>
            </a:pPr>
            <a:r>
              <a:rPr sz="1100">
                <a:solidFill>
                  <a:srgbClr val="3C3C3B"/>
                </a:solidFill>
                <a:latin typeface="Calibri"/>
                <a:cs typeface="Calibri"/>
              </a:rPr>
              <a:t>Video</a:t>
            </a:r>
            <a:r>
              <a:rPr sz="1100" spc="-30">
                <a:solidFill>
                  <a:srgbClr val="3C3C3B"/>
                </a:solidFill>
                <a:latin typeface="Calibri"/>
                <a:cs typeface="Calibri"/>
              </a:rPr>
              <a:t> </a:t>
            </a:r>
            <a:r>
              <a:rPr sz="1100" spc="5">
                <a:solidFill>
                  <a:srgbClr val="3C3C3B"/>
                </a:solidFill>
                <a:latin typeface="Calibri"/>
                <a:cs typeface="Calibri"/>
              </a:rPr>
              <a:t>content</a:t>
            </a:r>
            <a:r>
              <a:rPr sz="1100" spc="-30">
                <a:solidFill>
                  <a:srgbClr val="3C3C3B"/>
                </a:solidFill>
                <a:latin typeface="Calibri"/>
                <a:cs typeface="Calibri"/>
              </a:rPr>
              <a:t> </a:t>
            </a:r>
            <a:r>
              <a:rPr sz="1100" spc="15">
                <a:solidFill>
                  <a:srgbClr val="3C3C3B"/>
                </a:solidFill>
                <a:latin typeface="Calibri"/>
                <a:cs typeface="Calibri"/>
              </a:rPr>
              <a:t>on</a:t>
            </a:r>
            <a:r>
              <a:rPr sz="1100" spc="-30">
                <a:solidFill>
                  <a:srgbClr val="3C3C3B"/>
                </a:solidFill>
                <a:latin typeface="Calibri"/>
                <a:cs typeface="Calibri"/>
              </a:rPr>
              <a:t> </a:t>
            </a:r>
            <a:r>
              <a:rPr sz="1100" spc="30">
                <a:solidFill>
                  <a:srgbClr val="3C3C3B"/>
                </a:solidFill>
                <a:latin typeface="Calibri"/>
                <a:cs typeface="Calibri"/>
              </a:rPr>
              <a:t>PDPs</a:t>
            </a:r>
            <a:r>
              <a:rPr sz="1100" spc="-30">
                <a:solidFill>
                  <a:srgbClr val="3C3C3B"/>
                </a:solidFill>
                <a:latin typeface="Calibri"/>
                <a:cs typeface="Calibri"/>
              </a:rPr>
              <a:t> </a:t>
            </a:r>
            <a:r>
              <a:rPr sz="1100" spc="25">
                <a:solidFill>
                  <a:srgbClr val="3C3C3B"/>
                </a:solidFill>
                <a:latin typeface="Calibri"/>
                <a:cs typeface="Calibri"/>
              </a:rPr>
              <a:t>and</a:t>
            </a:r>
            <a:r>
              <a:rPr sz="1100" spc="-30">
                <a:solidFill>
                  <a:srgbClr val="3C3C3B"/>
                </a:solidFill>
                <a:latin typeface="Calibri"/>
                <a:cs typeface="Calibri"/>
              </a:rPr>
              <a:t> </a:t>
            </a:r>
            <a:r>
              <a:rPr sz="1100" spc="5">
                <a:solidFill>
                  <a:srgbClr val="3C3C3B"/>
                </a:solidFill>
                <a:latin typeface="Calibri"/>
                <a:cs typeface="Calibri"/>
              </a:rPr>
              <a:t>content</a:t>
            </a:r>
            <a:r>
              <a:rPr sz="1100" spc="-30">
                <a:solidFill>
                  <a:srgbClr val="3C3C3B"/>
                </a:solidFill>
                <a:latin typeface="Calibri"/>
                <a:cs typeface="Calibri"/>
              </a:rPr>
              <a:t> </a:t>
            </a:r>
            <a:r>
              <a:rPr sz="1100" spc="15">
                <a:solidFill>
                  <a:srgbClr val="3C3C3B"/>
                </a:solidFill>
                <a:latin typeface="Calibri"/>
                <a:cs typeface="Calibri"/>
              </a:rPr>
              <a:t>pages</a:t>
            </a:r>
            <a:endParaRPr sz="1100">
              <a:latin typeface="Calibri"/>
              <a:cs typeface="Calibri"/>
            </a:endParaRPr>
          </a:p>
        </p:txBody>
      </p:sp>
      <p:sp>
        <p:nvSpPr>
          <p:cNvPr id="36" name="object 36"/>
          <p:cNvSpPr/>
          <p:nvPr/>
        </p:nvSpPr>
        <p:spPr>
          <a:xfrm>
            <a:off x="5700000" y="5201054"/>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37" name="object 37"/>
          <p:cNvSpPr txBox="1"/>
          <p:nvPr/>
        </p:nvSpPr>
        <p:spPr>
          <a:xfrm>
            <a:off x="5723300" y="4976655"/>
            <a:ext cx="593090" cy="193040"/>
          </a:xfrm>
          <a:prstGeom prst="rect">
            <a:avLst/>
          </a:prstGeom>
        </p:spPr>
        <p:txBody>
          <a:bodyPr vert="horz" wrap="square" lIns="0" tIns="12700" rIns="0" bIns="0" rtlCol="0">
            <a:spAutoFit/>
          </a:bodyPr>
          <a:lstStyle/>
          <a:p>
            <a:pPr marL="12700">
              <a:lnSpc>
                <a:spcPct val="100000"/>
              </a:lnSpc>
              <a:spcBef>
                <a:spcPts val="100"/>
              </a:spcBef>
            </a:pPr>
            <a:r>
              <a:rPr sz="1100" b="1" spc="-15">
                <a:solidFill>
                  <a:srgbClr val="3C3C3B"/>
                </a:solidFill>
                <a:latin typeface="Trebuchet MS"/>
                <a:cs typeface="Trebuchet MS"/>
              </a:rPr>
              <a:t>P</a:t>
            </a:r>
            <a:r>
              <a:rPr sz="1100" b="1" spc="-45">
                <a:solidFill>
                  <a:srgbClr val="3C3C3B"/>
                </a:solidFill>
                <a:latin typeface="Trebuchet MS"/>
                <a:cs typeface="Trebuchet MS"/>
              </a:rPr>
              <a:t>o</a:t>
            </a:r>
            <a:r>
              <a:rPr sz="1100" b="1" spc="-35">
                <a:solidFill>
                  <a:srgbClr val="3C3C3B"/>
                </a:solidFill>
                <a:latin typeface="Trebuchet MS"/>
                <a:cs typeface="Trebuchet MS"/>
              </a:rPr>
              <a:t>t</a:t>
            </a:r>
            <a:r>
              <a:rPr sz="1100" b="1" spc="-20">
                <a:solidFill>
                  <a:srgbClr val="3C3C3B"/>
                </a:solidFill>
                <a:latin typeface="Trebuchet MS"/>
                <a:cs typeface="Trebuchet MS"/>
              </a:rPr>
              <a:t>ential</a:t>
            </a:r>
            <a:endParaRPr sz="1100">
              <a:latin typeface="Trebuchet MS"/>
              <a:cs typeface="Trebuchet MS"/>
            </a:endParaRPr>
          </a:p>
        </p:txBody>
      </p:sp>
      <p:sp>
        <p:nvSpPr>
          <p:cNvPr id="38" name="object 38"/>
          <p:cNvSpPr txBox="1"/>
          <p:nvPr/>
        </p:nvSpPr>
        <p:spPr>
          <a:xfrm>
            <a:off x="5723300" y="5253540"/>
            <a:ext cx="4742815" cy="915035"/>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10">
                <a:solidFill>
                  <a:srgbClr val="3C3C3B"/>
                </a:solidFill>
                <a:latin typeface="Calibri"/>
                <a:cs typeface="Calibri"/>
              </a:rPr>
              <a:t>Improve</a:t>
            </a:r>
            <a:r>
              <a:rPr sz="1100" spc="-30">
                <a:solidFill>
                  <a:srgbClr val="3C3C3B"/>
                </a:solidFill>
                <a:latin typeface="Calibri"/>
                <a:cs typeface="Calibri"/>
              </a:rPr>
              <a:t> </a:t>
            </a:r>
            <a:r>
              <a:rPr sz="1100" spc="-10">
                <a:solidFill>
                  <a:srgbClr val="3C3C3B"/>
                </a:solidFill>
                <a:latin typeface="Calibri"/>
                <a:cs typeface="Calibri"/>
              </a:rPr>
              <a:t>UX</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0">
                <a:solidFill>
                  <a:srgbClr val="3C3C3B"/>
                </a:solidFill>
                <a:latin typeface="Calibri"/>
                <a:cs typeface="Calibri"/>
              </a:rPr>
              <a:t>Accessibility</a:t>
            </a:r>
            <a:r>
              <a:rPr sz="1100" spc="-30">
                <a:solidFill>
                  <a:srgbClr val="3C3C3B"/>
                </a:solidFill>
                <a:latin typeface="Calibri"/>
                <a:cs typeface="Calibri"/>
              </a:rPr>
              <a:t> </a:t>
            </a:r>
            <a:r>
              <a:rPr sz="1100" spc="15">
                <a:solidFill>
                  <a:srgbClr val="3C3C3B"/>
                </a:solidFill>
                <a:latin typeface="Calibri"/>
                <a:cs typeface="Calibri"/>
              </a:rPr>
              <a:t>on</a:t>
            </a:r>
            <a:r>
              <a:rPr sz="1100" spc="-25">
                <a:solidFill>
                  <a:srgbClr val="3C3C3B"/>
                </a:solidFill>
                <a:latin typeface="Calibri"/>
                <a:cs typeface="Calibri"/>
              </a:rPr>
              <a:t> </a:t>
            </a:r>
            <a:r>
              <a:rPr sz="1100" spc="25">
                <a:solidFill>
                  <a:srgbClr val="3C3C3B"/>
                </a:solidFill>
                <a:latin typeface="Calibri"/>
                <a:cs typeface="Calibri"/>
              </a:rPr>
              <a:t>all</a:t>
            </a:r>
            <a:r>
              <a:rPr sz="1100" spc="-25">
                <a:solidFill>
                  <a:srgbClr val="3C3C3B"/>
                </a:solidFill>
                <a:latin typeface="Calibri"/>
                <a:cs typeface="Calibri"/>
              </a:rPr>
              <a:t> </a:t>
            </a:r>
            <a:r>
              <a:rPr sz="1100" spc="5">
                <a:solidFill>
                  <a:srgbClr val="3C3C3B"/>
                </a:solidFill>
                <a:latin typeface="Calibri"/>
                <a:cs typeface="Calibri"/>
              </a:rPr>
              <a:t>content</a:t>
            </a:r>
            <a:endParaRPr sz="1100">
              <a:latin typeface="Calibri"/>
              <a:cs typeface="Calibri"/>
            </a:endParaRPr>
          </a:p>
          <a:p>
            <a:pPr marL="192405" indent="-180340">
              <a:lnSpc>
                <a:spcPct val="100000"/>
              </a:lnSpc>
              <a:spcBef>
                <a:spcPts val="80"/>
              </a:spcBef>
              <a:buChar char="•"/>
              <a:tabLst>
                <a:tab pos="192405" algn="l"/>
                <a:tab pos="193040" algn="l"/>
              </a:tabLst>
            </a:pPr>
            <a:r>
              <a:rPr sz="1100" spc="-40">
                <a:solidFill>
                  <a:srgbClr val="3C3C3B"/>
                </a:solidFill>
                <a:latin typeface="Calibri"/>
                <a:cs typeface="Calibri"/>
              </a:rPr>
              <a:t>More</a:t>
            </a:r>
            <a:r>
              <a:rPr sz="1100" spc="-25">
                <a:solidFill>
                  <a:srgbClr val="3C3C3B"/>
                </a:solidFill>
                <a:latin typeface="Calibri"/>
                <a:cs typeface="Calibri"/>
              </a:rPr>
              <a:t> </a:t>
            </a:r>
            <a:r>
              <a:rPr sz="1100" spc="20">
                <a:solidFill>
                  <a:srgbClr val="3C3C3B"/>
                </a:solidFill>
                <a:latin typeface="Calibri"/>
                <a:cs typeface="Calibri"/>
              </a:rPr>
              <a:t>merchandising</a:t>
            </a:r>
            <a:r>
              <a:rPr sz="1100" spc="-25">
                <a:solidFill>
                  <a:srgbClr val="3C3C3B"/>
                </a:solidFill>
                <a:latin typeface="Calibri"/>
                <a:cs typeface="Calibri"/>
              </a:rPr>
              <a:t> </a:t>
            </a:r>
            <a:r>
              <a:rPr sz="1100" spc="5">
                <a:solidFill>
                  <a:srgbClr val="3C3C3B"/>
                </a:solidFill>
                <a:latin typeface="Calibri"/>
                <a:cs typeface="Calibri"/>
              </a:rPr>
              <a:t>content</a:t>
            </a:r>
            <a:r>
              <a:rPr sz="1100" spc="-20">
                <a:solidFill>
                  <a:srgbClr val="3C3C3B"/>
                </a:solidFill>
                <a:latin typeface="Calibri"/>
                <a:cs typeface="Calibri"/>
              </a:rPr>
              <a:t> </a:t>
            </a:r>
            <a:r>
              <a:rPr sz="1100">
                <a:solidFill>
                  <a:srgbClr val="3C3C3B"/>
                </a:solidFill>
                <a:latin typeface="Calibri"/>
                <a:cs typeface="Calibri"/>
              </a:rPr>
              <a:t>related</a:t>
            </a:r>
            <a:r>
              <a:rPr sz="1100" spc="-25">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5">
                <a:solidFill>
                  <a:srgbClr val="3C3C3B"/>
                </a:solidFill>
                <a:latin typeface="Calibri"/>
                <a:cs typeface="Calibri"/>
              </a:rPr>
              <a:t>attribute</a:t>
            </a:r>
            <a:r>
              <a:rPr sz="1100" spc="-20">
                <a:solidFill>
                  <a:srgbClr val="3C3C3B"/>
                </a:solidFill>
                <a:latin typeface="Calibri"/>
                <a:cs typeface="Calibri"/>
              </a:rPr>
              <a:t> </a:t>
            </a:r>
            <a:r>
              <a:rPr sz="1100" spc="10">
                <a:solidFill>
                  <a:srgbClr val="3C3C3B"/>
                </a:solidFill>
                <a:latin typeface="Calibri"/>
                <a:cs typeface="Calibri"/>
              </a:rPr>
              <a:t>driven</a:t>
            </a:r>
            <a:r>
              <a:rPr sz="1100" spc="-25">
                <a:solidFill>
                  <a:srgbClr val="3C3C3B"/>
                </a:solidFill>
                <a:latin typeface="Calibri"/>
                <a:cs typeface="Calibri"/>
              </a:rPr>
              <a:t> </a:t>
            </a:r>
            <a:r>
              <a:rPr sz="1100" spc="10">
                <a:solidFill>
                  <a:srgbClr val="3C3C3B"/>
                </a:solidFill>
                <a:latin typeface="Calibri"/>
                <a:cs typeface="Calibri"/>
              </a:rPr>
              <a:t>taxonomy</a:t>
            </a:r>
            <a:endParaRPr sz="1100">
              <a:latin typeface="Calibri"/>
              <a:cs typeface="Calibri"/>
            </a:endParaRPr>
          </a:p>
          <a:p>
            <a:pPr marL="192405" indent="-180340">
              <a:lnSpc>
                <a:spcPct val="100000"/>
              </a:lnSpc>
              <a:spcBef>
                <a:spcPts val="80"/>
              </a:spcBef>
              <a:buChar char="•"/>
              <a:tabLst>
                <a:tab pos="192405" algn="l"/>
                <a:tab pos="193040" algn="l"/>
              </a:tabLst>
            </a:pPr>
            <a:r>
              <a:rPr sz="1100" spc="-50">
                <a:solidFill>
                  <a:srgbClr val="3C3C3B"/>
                </a:solidFill>
                <a:latin typeface="Calibri"/>
                <a:cs typeface="Calibri"/>
              </a:rPr>
              <a:t>Mo</a:t>
            </a:r>
            <a:r>
              <a:rPr sz="1100" spc="-45">
                <a:solidFill>
                  <a:srgbClr val="3C3C3B"/>
                </a:solidFill>
                <a:latin typeface="Calibri"/>
                <a:cs typeface="Calibri"/>
              </a:rPr>
              <a:t>r</a:t>
            </a:r>
            <a:r>
              <a:rPr sz="1100" spc="-5">
                <a:solidFill>
                  <a:srgbClr val="3C3C3B"/>
                </a:solidFill>
                <a:latin typeface="Calibri"/>
                <a:cs typeface="Calibri"/>
              </a:rPr>
              <a:t>e</a:t>
            </a:r>
            <a:r>
              <a:rPr sz="1100" spc="-30">
                <a:solidFill>
                  <a:srgbClr val="3C3C3B"/>
                </a:solidFill>
                <a:latin typeface="Calibri"/>
                <a:cs typeface="Calibri"/>
              </a:rPr>
              <a:t> </a:t>
            </a:r>
            <a:r>
              <a:rPr sz="1100" spc="-20">
                <a:solidFill>
                  <a:srgbClr val="3C3C3B"/>
                </a:solidFill>
                <a:latin typeface="Calibri"/>
                <a:cs typeface="Calibri"/>
              </a:rPr>
              <a:t>t</a:t>
            </a:r>
            <a:r>
              <a:rPr sz="1100" spc="15">
                <a:solidFill>
                  <a:srgbClr val="3C3C3B"/>
                </a:solidFill>
                <a:latin typeface="Calibri"/>
                <a:cs typeface="Calibri"/>
              </a:rPr>
              <a:t>empo</a:t>
            </a:r>
            <a:r>
              <a:rPr sz="1100" spc="-20">
                <a:solidFill>
                  <a:srgbClr val="3C3C3B"/>
                </a:solidFill>
                <a:latin typeface="Calibri"/>
                <a:cs typeface="Calibri"/>
              </a:rPr>
              <a:t>r</a:t>
            </a:r>
            <a:r>
              <a:rPr sz="1100" spc="15">
                <a:solidFill>
                  <a:srgbClr val="3C3C3B"/>
                </a:solidFill>
                <a:latin typeface="Calibri"/>
                <a:cs typeface="Calibri"/>
              </a:rPr>
              <a:t>a</a:t>
            </a:r>
            <a:r>
              <a:rPr sz="1100" spc="35">
                <a:solidFill>
                  <a:srgbClr val="3C3C3B"/>
                </a:solidFill>
                <a:latin typeface="Calibri"/>
                <a:cs typeface="Calibri"/>
              </a:rPr>
              <a:t>r</a:t>
            </a:r>
            <a:r>
              <a:rPr sz="1100" spc="15">
                <a:solidFill>
                  <a:srgbClr val="3C3C3B"/>
                </a:solidFill>
                <a:latin typeface="Calibri"/>
                <a:cs typeface="Calibri"/>
              </a:rPr>
              <a:t>y</a:t>
            </a:r>
            <a:r>
              <a:rPr sz="1100" spc="-30">
                <a:solidFill>
                  <a:srgbClr val="3C3C3B"/>
                </a:solidFill>
                <a:latin typeface="Calibri"/>
                <a:cs typeface="Calibri"/>
              </a:rPr>
              <a:t> </a:t>
            </a:r>
            <a:r>
              <a:rPr sz="1100" spc="25">
                <a:solidFill>
                  <a:srgbClr val="3C3C3B"/>
                </a:solidFill>
                <a:latin typeface="Calibri"/>
                <a:cs typeface="Calibri"/>
              </a:rPr>
              <a:t>and</a:t>
            </a:r>
            <a:r>
              <a:rPr sz="1100" spc="-30">
                <a:solidFill>
                  <a:srgbClr val="3C3C3B"/>
                </a:solidFill>
                <a:latin typeface="Calibri"/>
                <a:cs typeface="Calibri"/>
              </a:rPr>
              <a:t> </a:t>
            </a:r>
            <a:r>
              <a:rPr sz="1100" spc="15">
                <a:solidFill>
                  <a:srgbClr val="3C3C3B"/>
                </a:solidFill>
                <a:latin typeface="Calibri"/>
                <a:cs typeface="Calibri"/>
              </a:rPr>
              <a:t>semi-permanent</a:t>
            </a:r>
            <a:r>
              <a:rPr sz="1100" spc="-30">
                <a:solidFill>
                  <a:srgbClr val="3C3C3B"/>
                </a:solidFill>
                <a:latin typeface="Calibri"/>
                <a:cs typeface="Calibri"/>
              </a:rPr>
              <a:t> </a:t>
            </a:r>
            <a:r>
              <a:rPr sz="1100" spc="15">
                <a:solidFill>
                  <a:srgbClr val="3C3C3B"/>
                </a:solidFill>
                <a:latin typeface="Calibri"/>
                <a:cs typeface="Calibri"/>
              </a:rPr>
              <a:t>funded</a:t>
            </a:r>
            <a:r>
              <a:rPr sz="1100" spc="-30">
                <a:solidFill>
                  <a:srgbClr val="3C3C3B"/>
                </a:solidFill>
                <a:latin typeface="Calibri"/>
                <a:cs typeface="Calibri"/>
              </a:rPr>
              <a:t> </a:t>
            </a:r>
            <a:r>
              <a:rPr sz="1100" spc="10">
                <a:solidFill>
                  <a:srgbClr val="3C3C3B"/>
                </a:solidFill>
                <a:latin typeface="Calibri"/>
                <a:cs typeface="Calibri"/>
              </a:rPr>
              <a:t>c</a:t>
            </a:r>
            <a:r>
              <a:rPr sz="1100" spc="15">
                <a:solidFill>
                  <a:srgbClr val="3C3C3B"/>
                </a:solidFill>
                <a:latin typeface="Calibri"/>
                <a:cs typeface="Calibri"/>
              </a:rPr>
              <a:t>on</a:t>
            </a:r>
            <a:r>
              <a:rPr sz="1100" spc="-10">
                <a:solidFill>
                  <a:srgbClr val="3C3C3B"/>
                </a:solidFill>
                <a:latin typeface="Calibri"/>
                <a:cs typeface="Calibri"/>
              </a:rPr>
              <a:t>t</a:t>
            </a:r>
            <a:r>
              <a:rPr sz="1100" spc="5">
                <a:solidFill>
                  <a:srgbClr val="3C3C3B"/>
                </a:solidFill>
                <a:latin typeface="Calibri"/>
                <a:cs typeface="Calibri"/>
              </a:rPr>
              <a:t>ent</a:t>
            </a:r>
            <a:endParaRPr sz="1100">
              <a:latin typeface="Calibri"/>
              <a:cs typeface="Calibri"/>
            </a:endParaRPr>
          </a:p>
          <a:p>
            <a:pPr marL="192405" marR="5080" indent="-192405">
              <a:lnSpc>
                <a:spcPct val="106100"/>
              </a:lnSpc>
              <a:buChar char="•"/>
              <a:tabLst>
                <a:tab pos="192405" algn="l"/>
                <a:tab pos="193040" algn="l"/>
              </a:tabLst>
            </a:pPr>
            <a:r>
              <a:rPr sz="1100" spc="10">
                <a:solidFill>
                  <a:srgbClr val="3C3C3B"/>
                </a:solidFill>
                <a:latin typeface="Calibri"/>
                <a:cs typeface="Calibri"/>
              </a:rPr>
              <a:t>Innovation</a:t>
            </a:r>
            <a:r>
              <a:rPr sz="1100" spc="-25">
                <a:solidFill>
                  <a:srgbClr val="3C3C3B"/>
                </a:solidFill>
                <a:latin typeface="Calibri"/>
                <a:cs typeface="Calibri"/>
              </a:rPr>
              <a:t> </a:t>
            </a:r>
            <a:r>
              <a:rPr sz="1100" spc="20">
                <a:solidFill>
                  <a:srgbClr val="3C3C3B"/>
                </a:solidFill>
                <a:latin typeface="Calibri"/>
                <a:cs typeface="Calibri"/>
              </a:rPr>
              <a:t>in</a:t>
            </a:r>
            <a:r>
              <a:rPr sz="1100" spc="-25">
                <a:solidFill>
                  <a:srgbClr val="3C3C3B"/>
                </a:solidFill>
                <a:latin typeface="Calibri"/>
                <a:cs typeface="Calibri"/>
              </a:rPr>
              <a:t> </a:t>
            </a:r>
            <a:r>
              <a:rPr sz="1100" spc="5">
                <a:solidFill>
                  <a:srgbClr val="3C3C3B"/>
                </a:solidFill>
                <a:latin typeface="Calibri"/>
                <a:cs typeface="Calibri"/>
              </a:rPr>
              <a:t>content</a:t>
            </a:r>
            <a:r>
              <a:rPr sz="1100" spc="-25">
                <a:solidFill>
                  <a:srgbClr val="3C3C3B"/>
                </a:solidFill>
                <a:latin typeface="Calibri"/>
                <a:cs typeface="Calibri"/>
              </a:rPr>
              <a:t> </a:t>
            </a:r>
            <a:r>
              <a:rPr sz="1100" spc="-5">
                <a:solidFill>
                  <a:srgbClr val="3C3C3B"/>
                </a:solidFill>
                <a:latin typeface="Calibri"/>
                <a:cs typeface="Calibri"/>
              </a:rPr>
              <a:t>features</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5">
                <a:solidFill>
                  <a:srgbClr val="3C3C3B"/>
                </a:solidFill>
                <a:latin typeface="Calibri"/>
                <a:cs typeface="Calibri"/>
              </a:rPr>
              <a:t>offering</a:t>
            </a:r>
            <a:r>
              <a:rPr sz="1100" spc="-25">
                <a:solidFill>
                  <a:srgbClr val="3C3C3B"/>
                </a:solidFill>
                <a:latin typeface="Calibri"/>
                <a:cs typeface="Calibri"/>
              </a:rPr>
              <a:t> </a:t>
            </a:r>
            <a:r>
              <a:rPr sz="1100" spc="5">
                <a:solidFill>
                  <a:srgbClr val="3C3C3B"/>
                </a:solidFill>
                <a:latin typeface="Calibri"/>
                <a:cs typeface="Calibri"/>
              </a:rPr>
              <a:t>e.g.</a:t>
            </a:r>
            <a:r>
              <a:rPr sz="1100" spc="-25">
                <a:solidFill>
                  <a:srgbClr val="3C3C3B"/>
                </a:solidFill>
                <a:latin typeface="Calibri"/>
                <a:cs typeface="Calibri"/>
              </a:rPr>
              <a:t> </a:t>
            </a:r>
            <a:r>
              <a:rPr sz="1100" spc="-5">
                <a:solidFill>
                  <a:srgbClr val="3C3C3B"/>
                </a:solidFill>
                <a:latin typeface="Calibri"/>
                <a:cs typeface="Calibri"/>
              </a:rPr>
              <a:t>3D</a:t>
            </a:r>
            <a:r>
              <a:rPr sz="1100" spc="-25">
                <a:solidFill>
                  <a:srgbClr val="3C3C3B"/>
                </a:solidFill>
                <a:latin typeface="Calibri"/>
                <a:cs typeface="Calibri"/>
              </a:rPr>
              <a:t> </a:t>
            </a:r>
            <a:r>
              <a:rPr sz="1100" spc="15">
                <a:solidFill>
                  <a:srgbClr val="3C3C3B"/>
                </a:solidFill>
                <a:latin typeface="Calibri"/>
                <a:cs typeface="Calibri"/>
              </a:rPr>
              <a:t>product</a:t>
            </a:r>
            <a:r>
              <a:rPr sz="1100" spc="-25">
                <a:solidFill>
                  <a:srgbClr val="3C3C3B"/>
                </a:solidFill>
                <a:latin typeface="Calibri"/>
                <a:cs typeface="Calibri"/>
              </a:rPr>
              <a:t> </a:t>
            </a:r>
            <a:r>
              <a:rPr sz="1100" spc="20">
                <a:solidFill>
                  <a:srgbClr val="3C3C3B"/>
                </a:solidFill>
                <a:latin typeface="Calibri"/>
                <a:cs typeface="Calibri"/>
              </a:rPr>
              <a:t>images</a:t>
            </a:r>
            <a:r>
              <a:rPr sz="1100" spc="-25">
                <a:solidFill>
                  <a:srgbClr val="3C3C3B"/>
                </a:solidFill>
                <a:latin typeface="Calibri"/>
                <a:cs typeface="Calibri"/>
              </a:rPr>
              <a:t> </a:t>
            </a:r>
            <a:r>
              <a:rPr sz="1100" spc="15">
                <a:solidFill>
                  <a:srgbClr val="3C3C3B"/>
                </a:solidFill>
                <a:latin typeface="Calibri"/>
                <a:cs typeface="Calibri"/>
              </a:rPr>
              <a:t>on</a:t>
            </a:r>
            <a:r>
              <a:rPr sz="1100" spc="-25">
                <a:solidFill>
                  <a:srgbClr val="3C3C3B"/>
                </a:solidFill>
                <a:latin typeface="Calibri"/>
                <a:cs typeface="Calibri"/>
              </a:rPr>
              <a:t> </a:t>
            </a:r>
            <a:r>
              <a:rPr sz="1100" spc="10">
                <a:solidFill>
                  <a:srgbClr val="3C3C3B"/>
                </a:solidFill>
                <a:latin typeface="Calibri"/>
                <a:cs typeface="Calibri"/>
              </a:rPr>
              <a:t>selected </a:t>
            </a:r>
            <a:r>
              <a:rPr sz="1100" spc="-235">
                <a:solidFill>
                  <a:srgbClr val="3C3C3B"/>
                </a:solidFill>
                <a:latin typeface="Calibri"/>
                <a:cs typeface="Calibri"/>
              </a:rPr>
              <a:t> </a:t>
            </a:r>
            <a:r>
              <a:rPr sz="1100" spc="30">
                <a:solidFill>
                  <a:srgbClr val="3C3C3B"/>
                </a:solidFill>
                <a:latin typeface="Calibri"/>
                <a:cs typeface="Calibri"/>
              </a:rPr>
              <a:t>PDPs</a:t>
            </a:r>
            <a:endParaRPr sz="1100">
              <a:latin typeface="Calibri"/>
              <a:cs typeface="Calibri"/>
            </a:endParaRPr>
          </a:p>
        </p:txBody>
      </p:sp>
      <p:grpSp>
        <p:nvGrpSpPr>
          <p:cNvPr id="39" name="object 39"/>
          <p:cNvGrpSpPr/>
          <p:nvPr/>
        </p:nvGrpSpPr>
        <p:grpSpPr>
          <a:xfrm>
            <a:off x="10805995" y="4868992"/>
            <a:ext cx="3864610" cy="1623060"/>
            <a:chOff x="10805995" y="4868992"/>
            <a:chExt cx="3864610" cy="1623060"/>
          </a:xfrm>
        </p:grpSpPr>
        <p:pic>
          <p:nvPicPr>
            <p:cNvPr id="40" name="object 40"/>
            <p:cNvPicPr/>
            <p:nvPr/>
          </p:nvPicPr>
          <p:blipFill>
            <a:blip r:embed="rId5" cstate="print"/>
            <a:stretch>
              <a:fillRect/>
            </a:stretch>
          </p:blipFill>
          <p:spPr>
            <a:xfrm>
              <a:off x="10813925" y="4883183"/>
              <a:ext cx="3854485" cy="1607228"/>
            </a:xfrm>
            <a:prstGeom prst="rect">
              <a:avLst/>
            </a:prstGeom>
          </p:spPr>
        </p:pic>
        <p:sp>
          <p:nvSpPr>
            <p:cNvPr id="41" name="object 41"/>
            <p:cNvSpPr/>
            <p:nvPr/>
          </p:nvSpPr>
          <p:spPr>
            <a:xfrm>
              <a:off x="10807582" y="4870579"/>
              <a:ext cx="3861435" cy="1619885"/>
            </a:xfrm>
            <a:custGeom>
              <a:avLst/>
              <a:gdLst/>
              <a:ahLst/>
              <a:cxnLst/>
              <a:rect l="l" t="t" r="r" b="b"/>
              <a:pathLst>
                <a:path w="3861434" h="1619885">
                  <a:moveTo>
                    <a:pt x="36004" y="0"/>
                  </a:moveTo>
                  <a:lnTo>
                    <a:pt x="21988" y="2830"/>
                  </a:lnTo>
                  <a:lnTo>
                    <a:pt x="10544" y="10548"/>
                  </a:lnTo>
                  <a:lnTo>
                    <a:pt x="2828" y="21993"/>
                  </a:lnTo>
                  <a:lnTo>
                    <a:pt x="0" y="36004"/>
                  </a:lnTo>
                  <a:lnTo>
                    <a:pt x="0" y="1583829"/>
                  </a:lnTo>
                  <a:lnTo>
                    <a:pt x="2828" y="1597840"/>
                  </a:lnTo>
                  <a:lnTo>
                    <a:pt x="10544" y="1609285"/>
                  </a:lnTo>
                  <a:lnTo>
                    <a:pt x="21988" y="1617003"/>
                  </a:lnTo>
                  <a:lnTo>
                    <a:pt x="36004" y="1619834"/>
                  </a:lnTo>
                  <a:lnTo>
                    <a:pt x="3824833" y="1619834"/>
                  </a:lnTo>
                  <a:lnTo>
                    <a:pt x="3838842" y="1617003"/>
                  </a:lnTo>
                  <a:lnTo>
                    <a:pt x="3850282" y="1609285"/>
                  </a:lnTo>
                  <a:lnTo>
                    <a:pt x="3857996" y="1597840"/>
                  </a:lnTo>
                  <a:lnTo>
                    <a:pt x="3860825" y="1583829"/>
                  </a:lnTo>
                  <a:lnTo>
                    <a:pt x="3860825" y="36004"/>
                  </a:lnTo>
                  <a:lnTo>
                    <a:pt x="3857996" y="21993"/>
                  </a:lnTo>
                  <a:lnTo>
                    <a:pt x="3850282" y="10548"/>
                  </a:lnTo>
                  <a:lnTo>
                    <a:pt x="3838842" y="2830"/>
                  </a:lnTo>
                  <a:lnTo>
                    <a:pt x="3824833" y="0"/>
                  </a:lnTo>
                  <a:lnTo>
                    <a:pt x="36004" y="0"/>
                  </a:lnTo>
                  <a:close/>
                </a:path>
              </a:pathLst>
            </a:custGeom>
            <a:ln w="3175">
              <a:solidFill>
                <a:srgbClr val="3C3C3B"/>
              </a:solidFill>
            </a:ln>
          </p:spPr>
          <p:txBody>
            <a:bodyPr wrap="square" lIns="0" tIns="0" rIns="0" bIns="0" rtlCol="0"/>
            <a:lstStyle/>
            <a:p>
              <a:endParaRPr/>
            </a:p>
          </p:txBody>
        </p:sp>
      </p:grpSp>
      <p:sp>
        <p:nvSpPr>
          <p:cNvPr id="43" name="object 28">
            <a:extLst>
              <a:ext uri="{FF2B5EF4-FFF2-40B4-BE49-F238E27FC236}">
                <a16:creationId xmlns:a16="http://schemas.microsoft.com/office/drawing/2014/main" id="{9F8FAA08-FDBA-4EDA-AE99-448CB2825A91}"/>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6" action="ppaction://hlinksldjump"/>
              </a:rPr>
              <a:t>Back</a:t>
            </a:r>
            <a:r>
              <a:rPr sz="1200" b="1" u="sng" spc="-60">
                <a:solidFill>
                  <a:srgbClr val="0073B1"/>
                </a:solidFill>
                <a:uFill>
                  <a:solidFill>
                    <a:srgbClr val="0073B1"/>
                  </a:solidFill>
                </a:uFill>
                <a:latin typeface="Calibri"/>
                <a:cs typeface="Calibri"/>
                <a:hlinkClick r:id="rId6" action="ppaction://hlinksldjump"/>
              </a:rPr>
              <a:t> </a:t>
            </a:r>
            <a:r>
              <a:rPr sz="1200" b="1" u="sng" spc="5">
                <a:solidFill>
                  <a:srgbClr val="0073B1"/>
                </a:solidFill>
                <a:uFill>
                  <a:solidFill>
                    <a:srgbClr val="0073B1"/>
                  </a:solidFill>
                </a:uFill>
                <a:latin typeface="Calibri"/>
                <a:cs typeface="Calibri"/>
                <a:hlinkClick r:id="rId6" action="ppaction://hlinksldjump"/>
              </a:rPr>
              <a:t>to</a:t>
            </a:r>
            <a:r>
              <a:rPr sz="1200" b="1" u="sng" spc="-55">
                <a:solidFill>
                  <a:srgbClr val="0073B1"/>
                </a:solidFill>
                <a:uFill>
                  <a:solidFill>
                    <a:srgbClr val="0073B1"/>
                  </a:solidFill>
                </a:uFill>
                <a:latin typeface="Calibri"/>
                <a:cs typeface="Calibri"/>
                <a:hlinkClick r:id="rId6" action="ppaction://hlinksldjump"/>
              </a:rPr>
              <a:t> </a:t>
            </a:r>
            <a:r>
              <a:rPr sz="1200" b="1" u="sng" spc="20">
                <a:solidFill>
                  <a:srgbClr val="0073B1"/>
                </a:solidFill>
                <a:uFill>
                  <a:solidFill>
                    <a:srgbClr val="0073B1"/>
                  </a:solidFill>
                </a:uFill>
                <a:latin typeface="Calibri"/>
                <a:cs typeface="Calibri"/>
                <a:hlinkClick r:id="rId6" action="ppaction://hlinksldjump"/>
              </a:rPr>
              <a:t>index</a:t>
            </a:r>
            <a:r>
              <a:rPr sz="1200" b="1" u="sng" spc="-55">
                <a:solidFill>
                  <a:srgbClr val="0073B1"/>
                </a:solidFill>
                <a:uFill>
                  <a:solidFill>
                    <a:srgbClr val="0073B1"/>
                  </a:solidFill>
                </a:uFill>
                <a:latin typeface="Calibri"/>
                <a:cs typeface="Calibri"/>
                <a:hlinkClick r:id="rId6"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5583921" y="3792145"/>
            <a:ext cx="3017228" cy="4226835"/>
          </a:xfrm>
          <a:prstGeom prst="rect">
            <a:avLst/>
          </a:prstGeom>
        </p:spPr>
      </p:pic>
      <p:sp>
        <p:nvSpPr>
          <p:cNvPr id="5" name="object 5"/>
          <p:cNvSpPr/>
          <p:nvPr/>
        </p:nvSpPr>
        <p:spPr>
          <a:xfrm>
            <a:off x="5583919" y="3792142"/>
            <a:ext cx="3017520" cy="4227195"/>
          </a:xfrm>
          <a:custGeom>
            <a:avLst/>
            <a:gdLst/>
            <a:ahLst/>
            <a:cxnLst/>
            <a:rect l="l" t="t" r="r" b="b"/>
            <a:pathLst>
              <a:path w="3017520" h="4227195">
                <a:moveTo>
                  <a:pt x="30200" y="0"/>
                </a:moveTo>
                <a:lnTo>
                  <a:pt x="18446" y="2373"/>
                </a:lnTo>
                <a:lnTo>
                  <a:pt x="8847" y="8847"/>
                </a:lnTo>
                <a:lnTo>
                  <a:pt x="2373" y="18446"/>
                </a:lnTo>
                <a:lnTo>
                  <a:pt x="0" y="30200"/>
                </a:lnTo>
                <a:lnTo>
                  <a:pt x="0" y="4196638"/>
                </a:lnTo>
                <a:lnTo>
                  <a:pt x="2373" y="4208392"/>
                </a:lnTo>
                <a:lnTo>
                  <a:pt x="8847" y="4217992"/>
                </a:lnTo>
                <a:lnTo>
                  <a:pt x="18446" y="4224465"/>
                </a:lnTo>
                <a:lnTo>
                  <a:pt x="30200" y="4226839"/>
                </a:lnTo>
                <a:lnTo>
                  <a:pt x="2987027" y="4226839"/>
                </a:lnTo>
                <a:lnTo>
                  <a:pt x="2998786" y="4224465"/>
                </a:lnTo>
                <a:lnTo>
                  <a:pt x="3008385" y="4217992"/>
                </a:lnTo>
                <a:lnTo>
                  <a:pt x="3014855" y="4208392"/>
                </a:lnTo>
                <a:lnTo>
                  <a:pt x="3017227" y="4196638"/>
                </a:lnTo>
                <a:lnTo>
                  <a:pt x="3017227" y="30200"/>
                </a:lnTo>
                <a:lnTo>
                  <a:pt x="3014855" y="18446"/>
                </a:lnTo>
                <a:lnTo>
                  <a:pt x="3008385" y="8847"/>
                </a:lnTo>
                <a:lnTo>
                  <a:pt x="2998786" y="2373"/>
                </a:lnTo>
                <a:lnTo>
                  <a:pt x="2987027" y="0"/>
                </a:lnTo>
                <a:lnTo>
                  <a:pt x="30200" y="0"/>
                </a:lnTo>
                <a:close/>
              </a:path>
            </a:pathLst>
          </a:custGeom>
          <a:ln w="3175">
            <a:solidFill>
              <a:srgbClr val="000000"/>
            </a:solidFill>
          </a:ln>
        </p:spPr>
        <p:txBody>
          <a:bodyPr wrap="square" lIns="0" tIns="0" rIns="0" bIns="0" rtlCol="0"/>
          <a:lstStyle/>
          <a:p>
            <a:endParaRPr/>
          </a:p>
        </p:txBody>
      </p:sp>
      <p:pic>
        <p:nvPicPr>
          <p:cNvPr id="6" name="object 6"/>
          <p:cNvPicPr/>
          <p:nvPr/>
        </p:nvPicPr>
        <p:blipFill>
          <a:blip r:embed="rId3" cstate="print"/>
          <a:stretch>
            <a:fillRect/>
          </a:stretch>
        </p:blipFill>
        <p:spPr>
          <a:xfrm>
            <a:off x="9355572" y="3836505"/>
            <a:ext cx="2098461" cy="4125445"/>
          </a:xfrm>
          <a:prstGeom prst="rect">
            <a:avLst/>
          </a:prstGeom>
        </p:spPr>
      </p:pic>
      <p:sp>
        <p:nvSpPr>
          <p:cNvPr id="7" name="object 7"/>
          <p:cNvSpPr/>
          <p:nvPr/>
        </p:nvSpPr>
        <p:spPr>
          <a:xfrm>
            <a:off x="9108920" y="3792142"/>
            <a:ext cx="2511425" cy="4227195"/>
          </a:xfrm>
          <a:custGeom>
            <a:avLst/>
            <a:gdLst/>
            <a:ahLst/>
            <a:cxnLst/>
            <a:rect l="l" t="t" r="r" b="b"/>
            <a:pathLst>
              <a:path w="2511425" h="4227195">
                <a:moveTo>
                  <a:pt x="30200" y="0"/>
                </a:moveTo>
                <a:lnTo>
                  <a:pt x="18446" y="2373"/>
                </a:lnTo>
                <a:lnTo>
                  <a:pt x="8847" y="8847"/>
                </a:lnTo>
                <a:lnTo>
                  <a:pt x="2373" y="18446"/>
                </a:lnTo>
                <a:lnTo>
                  <a:pt x="0" y="30200"/>
                </a:lnTo>
                <a:lnTo>
                  <a:pt x="0" y="4196638"/>
                </a:lnTo>
                <a:lnTo>
                  <a:pt x="2373" y="4208392"/>
                </a:lnTo>
                <a:lnTo>
                  <a:pt x="8847" y="4217992"/>
                </a:lnTo>
                <a:lnTo>
                  <a:pt x="18446" y="4224465"/>
                </a:lnTo>
                <a:lnTo>
                  <a:pt x="30200" y="4226839"/>
                </a:lnTo>
                <a:lnTo>
                  <a:pt x="2480729" y="4226839"/>
                </a:lnTo>
                <a:lnTo>
                  <a:pt x="2492482" y="4224465"/>
                </a:lnTo>
                <a:lnTo>
                  <a:pt x="2502082" y="4217992"/>
                </a:lnTo>
                <a:lnTo>
                  <a:pt x="2508555" y="4208392"/>
                </a:lnTo>
                <a:lnTo>
                  <a:pt x="2510929" y="4196638"/>
                </a:lnTo>
                <a:lnTo>
                  <a:pt x="2510929" y="30200"/>
                </a:lnTo>
                <a:lnTo>
                  <a:pt x="2508555" y="18446"/>
                </a:lnTo>
                <a:lnTo>
                  <a:pt x="2502082" y="8847"/>
                </a:lnTo>
                <a:lnTo>
                  <a:pt x="2492482" y="2373"/>
                </a:lnTo>
                <a:lnTo>
                  <a:pt x="2480729" y="0"/>
                </a:lnTo>
                <a:lnTo>
                  <a:pt x="30200" y="0"/>
                </a:lnTo>
                <a:close/>
              </a:path>
            </a:pathLst>
          </a:custGeom>
          <a:ln w="3175">
            <a:solidFill>
              <a:srgbClr val="000000"/>
            </a:solidFill>
          </a:ln>
        </p:spPr>
        <p:txBody>
          <a:bodyPr wrap="square" lIns="0" tIns="0" rIns="0" bIns="0" rtlCol="0"/>
          <a:lstStyle/>
          <a:p>
            <a:endParaRPr/>
          </a:p>
        </p:txBody>
      </p:sp>
      <p:pic>
        <p:nvPicPr>
          <p:cNvPr id="8" name="object 8"/>
          <p:cNvPicPr/>
          <p:nvPr/>
        </p:nvPicPr>
        <p:blipFill>
          <a:blip r:embed="rId4" cstate="print"/>
          <a:stretch>
            <a:fillRect/>
          </a:stretch>
        </p:blipFill>
        <p:spPr>
          <a:xfrm>
            <a:off x="12109627" y="3792145"/>
            <a:ext cx="2510917" cy="4226835"/>
          </a:xfrm>
          <a:prstGeom prst="rect">
            <a:avLst/>
          </a:prstGeom>
        </p:spPr>
      </p:pic>
      <p:sp>
        <p:nvSpPr>
          <p:cNvPr id="9" name="object 9"/>
          <p:cNvSpPr/>
          <p:nvPr/>
        </p:nvSpPr>
        <p:spPr>
          <a:xfrm>
            <a:off x="12109619" y="3792142"/>
            <a:ext cx="2511425" cy="4227195"/>
          </a:xfrm>
          <a:custGeom>
            <a:avLst/>
            <a:gdLst/>
            <a:ahLst/>
            <a:cxnLst/>
            <a:rect l="l" t="t" r="r" b="b"/>
            <a:pathLst>
              <a:path w="2511425" h="4227195">
                <a:moveTo>
                  <a:pt x="30200" y="0"/>
                </a:moveTo>
                <a:lnTo>
                  <a:pt x="18446" y="2373"/>
                </a:lnTo>
                <a:lnTo>
                  <a:pt x="8847" y="8847"/>
                </a:lnTo>
                <a:lnTo>
                  <a:pt x="2373" y="18446"/>
                </a:lnTo>
                <a:lnTo>
                  <a:pt x="0" y="30200"/>
                </a:lnTo>
                <a:lnTo>
                  <a:pt x="0" y="4196638"/>
                </a:lnTo>
                <a:lnTo>
                  <a:pt x="2373" y="4208392"/>
                </a:lnTo>
                <a:lnTo>
                  <a:pt x="8847" y="4217992"/>
                </a:lnTo>
                <a:lnTo>
                  <a:pt x="18446" y="4224465"/>
                </a:lnTo>
                <a:lnTo>
                  <a:pt x="30200" y="4226839"/>
                </a:lnTo>
                <a:lnTo>
                  <a:pt x="2480729" y="4226839"/>
                </a:lnTo>
                <a:lnTo>
                  <a:pt x="2492482" y="4224465"/>
                </a:lnTo>
                <a:lnTo>
                  <a:pt x="2502082" y="4217992"/>
                </a:lnTo>
                <a:lnTo>
                  <a:pt x="2508555" y="4208392"/>
                </a:lnTo>
                <a:lnTo>
                  <a:pt x="2510929" y="4196638"/>
                </a:lnTo>
                <a:lnTo>
                  <a:pt x="2510929" y="30200"/>
                </a:lnTo>
                <a:lnTo>
                  <a:pt x="2508555" y="18446"/>
                </a:lnTo>
                <a:lnTo>
                  <a:pt x="2502082" y="8847"/>
                </a:lnTo>
                <a:lnTo>
                  <a:pt x="2492482" y="2373"/>
                </a:lnTo>
                <a:lnTo>
                  <a:pt x="2480729" y="0"/>
                </a:lnTo>
                <a:lnTo>
                  <a:pt x="30200" y="0"/>
                </a:lnTo>
                <a:close/>
              </a:path>
            </a:pathLst>
          </a:custGeom>
          <a:ln w="3175">
            <a:solidFill>
              <a:srgbClr val="000000"/>
            </a:solidFill>
          </a:ln>
        </p:spPr>
        <p:txBody>
          <a:bodyPr wrap="square" lIns="0" tIns="0" rIns="0" bIns="0" rtlCol="0"/>
          <a:lstStyle/>
          <a:p>
            <a:endParaRPr/>
          </a:p>
        </p:txBody>
      </p:sp>
      <p:sp>
        <p:nvSpPr>
          <p:cNvPr id="10" name="object 10"/>
          <p:cNvSpPr/>
          <p:nvPr/>
        </p:nvSpPr>
        <p:spPr>
          <a:xfrm>
            <a:off x="452589" y="3753863"/>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11" name="object 11"/>
          <p:cNvSpPr/>
          <p:nvPr/>
        </p:nvSpPr>
        <p:spPr>
          <a:xfrm>
            <a:off x="452589" y="4933364"/>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12" name="object 12"/>
          <p:cNvSpPr txBox="1">
            <a:spLocks noGrp="1"/>
          </p:cNvSpPr>
          <p:nvPr>
            <p:ph type="title"/>
          </p:nvPr>
        </p:nvSpPr>
        <p:spPr>
          <a:xfrm>
            <a:off x="347299" y="353395"/>
            <a:ext cx="158115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10"/>
              <a:t>R</a:t>
            </a:r>
            <a:r>
              <a:rPr spc="-130"/>
              <a:t>e</a:t>
            </a:r>
            <a:r>
              <a:rPr spc="20"/>
              <a:t>gi</a:t>
            </a:r>
            <a:r>
              <a:rPr spc="-20"/>
              <a:t>s</a:t>
            </a:r>
            <a:r>
              <a:rPr spc="-30"/>
              <a:t>t</a:t>
            </a:r>
            <a:r>
              <a:rPr spc="-95"/>
              <a:t>r</a:t>
            </a:r>
            <a:r>
              <a:rPr spc="-50"/>
              <a:t>a</a:t>
            </a:r>
            <a:r>
              <a:rPr spc="-30"/>
              <a:t>tion</a:t>
            </a:r>
          </a:p>
        </p:txBody>
      </p:sp>
      <p:graphicFrame>
        <p:nvGraphicFramePr>
          <p:cNvPr id="13" name="object 13"/>
          <p:cNvGraphicFramePr>
            <a:graphicFrameLocks noGrp="1"/>
          </p:cNvGraphicFramePr>
          <p:nvPr/>
        </p:nvGraphicFramePr>
        <p:xfrm>
          <a:off x="363174" y="903828"/>
          <a:ext cx="14406241" cy="1692024"/>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1241424">
                  <a:extLst>
                    <a:ext uri="{9D8B030D-6E8A-4147-A177-3AD203B41FA5}">
                      <a16:colId xmlns:a16="http://schemas.microsoft.com/office/drawing/2014/main" val="20001"/>
                    </a:ext>
                  </a:extLst>
                </a:gridCol>
                <a:gridCol w="1494155">
                  <a:extLst>
                    <a:ext uri="{9D8B030D-6E8A-4147-A177-3AD203B41FA5}">
                      <a16:colId xmlns:a16="http://schemas.microsoft.com/office/drawing/2014/main" val="20002"/>
                    </a:ext>
                  </a:extLst>
                </a:gridCol>
                <a:gridCol w="1233170">
                  <a:extLst>
                    <a:ext uri="{9D8B030D-6E8A-4147-A177-3AD203B41FA5}">
                      <a16:colId xmlns:a16="http://schemas.microsoft.com/office/drawing/2014/main" val="20003"/>
                    </a:ext>
                  </a:extLst>
                </a:gridCol>
                <a:gridCol w="1410335">
                  <a:extLst>
                    <a:ext uri="{9D8B030D-6E8A-4147-A177-3AD203B41FA5}">
                      <a16:colId xmlns:a16="http://schemas.microsoft.com/office/drawing/2014/main" val="20004"/>
                    </a:ext>
                  </a:extLst>
                </a:gridCol>
                <a:gridCol w="1401444">
                  <a:extLst>
                    <a:ext uri="{9D8B030D-6E8A-4147-A177-3AD203B41FA5}">
                      <a16:colId xmlns:a16="http://schemas.microsoft.com/office/drawing/2014/main" val="20005"/>
                    </a:ext>
                  </a:extLst>
                </a:gridCol>
                <a:gridCol w="1342390">
                  <a:extLst>
                    <a:ext uri="{9D8B030D-6E8A-4147-A177-3AD203B41FA5}">
                      <a16:colId xmlns:a16="http://schemas.microsoft.com/office/drawing/2014/main" val="20006"/>
                    </a:ext>
                  </a:extLst>
                </a:gridCol>
                <a:gridCol w="1456690">
                  <a:extLst>
                    <a:ext uri="{9D8B030D-6E8A-4147-A177-3AD203B41FA5}">
                      <a16:colId xmlns:a16="http://schemas.microsoft.com/office/drawing/2014/main" val="20007"/>
                    </a:ext>
                  </a:extLst>
                </a:gridCol>
                <a:gridCol w="1246504">
                  <a:extLst>
                    <a:ext uri="{9D8B030D-6E8A-4147-A177-3AD203B41FA5}">
                      <a16:colId xmlns:a16="http://schemas.microsoft.com/office/drawing/2014/main" val="20008"/>
                    </a:ext>
                  </a:extLst>
                </a:gridCol>
                <a:gridCol w="1490980">
                  <a:extLst>
                    <a:ext uri="{9D8B030D-6E8A-4147-A177-3AD203B41FA5}">
                      <a16:colId xmlns:a16="http://schemas.microsoft.com/office/drawing/2014/main" val="20009"/>
                    </a:ext>
                  </a:extLst>
                </a:gridCol>
                <a:gridCol w="1369059">
                  <a:extLst>
                    <a:ext uri="{9D8B030D-6E8A-4147-A177-3AD203B41FA5}">
                      <a16:colId xmlns:a16="http://schemas.microsoft.com/office/drawing/2014/main" val="20010"/>
                    </a:ext>
                  </a:extLst>
                </a:gridCol>
              </a:tblGrid>
              <a:tr h="212175">
                <a:tc>
                  <a:txBody>
                    <a:bodyPr/>
                    <a:lstStyle/>
                    <a:p>
                      <a:pPr>
                        <a:lnSpc>
                          <a:spcPct val="100000"/>
                        </a:lnSpc>
                      </a:pPr>
                      <a:r>
                        <a:rPr sz="1100" b="1" spc="15">
                          <a:solidFill>
                            <a:srgbClr val="3C3C3B"/>
                          </a:solidFill>
                          <a:latin typeface="Calibri"/>
                          <a:cs typeface="Calibri"/>
                        </a:rPr>
                        <a:t>Platform</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126364">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135255">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93345">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60960">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87630">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121920">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7DB928"/>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7DB928"/>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7DB928"/>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extLst>
                  <a:ext uri="{0D108BD9-81ED-4DB2-BD59-A6C34878D82A}">
                    <a16:rowId xmlns:a16="http://schemas.microsoft.com/office/drawing/2014/main" val="10001"/>
                  </a:ext>
                </a:extLst>
              </a:tr>
              <a:tr h="262387">
                <a:tc>
                  <a:txBody>
                    <a:bodyPr/>
                    <a:lstStyle/>
                    <a:p>
                      <a:pPr>
                        <a:lnSpc>
                          <a:spcPct val="100000"/>
                        </a:lnSpc>
                        <a:spcBef>
                          <a:spcPts val="590"/>
                        </a:spcBef>
                      </a:pPr>
                      <a:r>
                        <a:rPr sz="1100" spc="5">
                          <a:solidFill>
                            <a:srgbClr val="3C3C3B"/>
                          </a:solidFill>
                          <a:latin typeface="Calibri"/>
                          <a:cs typeface="Calibri"/>
                        </a:rPr>
                        <a:t>All</a:t>
                      </a:r>
                      <a:endParaRPr sz="1100">
                        <a:latin typeface="Calibri"/>
                        <a:cs typeface="Calibri"/>
                      </a:endParaRPr>
                    </a:p>
                  </a:txBody>
                  <a:tcPr marL="0" marR="0" marT="74930" marB="0"/>
                </a:tc>
                <a:tc>
                  <a:txBody>
                    <a:bodyPr/>
                    <a:lstStyle/>
                    <a:p>
                      <a:pPr>
                        <a:lnSpc>
                          <a:spcPct val="100000"/>
                        </a:lnSpc>
                        <a:spcBef>
                          <a:spcPts val="590"/>
                        </a:spcBef>
                      </a:pPr>
                      <a:r>
                        <a:rPr sz="1100" spc="30">
                          <a:solidFill>
                            <a:srgbClr val="3C3C3B"/>
                          </a:solidFill>
                          <a:latin typeface="Calibri"/>
                          <a:cs typeface="Calibri"/>
                        </a:rPr>
                        <a:t>Single</a:t>
                      </a:r>
                      <a:r>
                        <a:rPr sz="1100" spc="-55">
                          <a:solidFill>
                            <a:srgbClr val="3C3C3B"/>
                          </a:solidFill>
                          <a:latin typeface="Calibri"/>
                          <a:cs typeface="Calibri"/>
                        </a:rPr>
                        <a:t> </a:t>
                      </a:r>
                      <a:r>
                        <a:rPr sz="1100" spc="20">
                          <a:solidFill>
                            <a:srgbClr val="3C3C3B"/>
                          </a:solidFill>
                          <a:latin typeface="Calibri"/>
                          <a:cs typeface="Calibri"/>
                        </a:rPr>
                        <a:t>email</a:t>
                      </a:r>
                      <a:r>
                        <a:rPr sz="1100" spc="-50">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a:txBody>
                  <a:tcPr marL="0" marR="0" marT="74930" marB="0">
                    <a:lnT w="76200">
                      <a:solidFill>
                        <a:srgbClr val="F39200"/>
                      </a:solidFill>
                      <a:prstDash val="solid"/>
                    </a:lnT>
                  </a:tcPr>
                </a:tc>
                <a:tc>
                  <a:txBody>
                    <a:bodyPr/>
                    <a:lstStyle/>
                    <a:p>
                      <a:pPr marL="125730">
                        <a:lnSpc>
                          <a:spcPct val="100000"/>
                        </a:lnSpc>
                        <a:spcBef>
                          <a:spcPts val="595"/>
                        </a:spcBef>
                      </a:pPr>
                      <a:r>
                        <a:rPr sz="1100" spc="30">
                          <a:solidFill>
                            <a:srgbClr val="3C3C3B"/>
                          </a:solidFill>
                          <a:latin typeface="Calibri"/>
                          <a:cs typeface="Calibri"/>
                        </a:rPr>
                        <a:t>Single</a:t>
                      </a:r>
                      <a:r>
                        <a:rPr sz="1100" spc="-55">
                          <a:solidFill>
                            <a:srgbClr val="3C3C3B"/>
                          </a:solidFill>
                          <a:latin typeface="Calibri"/>
                          <a:cs typeface="Calibri"/>
                        </a:rPr>
                        <a:t> </a:t>
                      </a:r>
                      <a:r>
                        <a:rPr sz="1100" spc="20">
                          <a:solidFill>
                            <a:srgbClr val="3C3C3B"/>
                          </a:solidFill>
                          <a:latin typeface="Calibri"/>
                          <a:cs typeface="Calibri"/>
                        </a:rPr>
                        <a:t>email</a:t>
                      </a:r>
                      <a:r>
                        <a:rPr sz="1100" spc="-50">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a:txBody>
                  <a:tcPr marL="0" marR="0" marT="75565" marB="0">
                    <a:lnT w="76200">
                      <a:solidFill>
                        <a:srgbClr val="F39200"/>
                      </a:solidFill>
                      <a:prstDash val="solid"/>
                    </a:lnT>
                  </a:tcPr>
                </a:tc>
                <a:tc>
                  <a:txBody>
                    <a:bodyPr/>
                    <a:lstStyle/>
                    <a:p>
                      <a:pPr>
                        <a:lnSpc>
                          <a:spcPct val="100000"/>
                        </a:lnSpc>
                        <a:spcBef>
                          <a:spcPts val="595"/>
                        </a:spcBef>
                      </a:pPr>
                      <a:r>
                        <a:rPr sz="1100" spc="-5">
                          <a:solidFill>
                            <a:srgbClr val="3C3C3B"/>
                          </a:solidFill>
                          <a:latin typeface="Calibri"/>
                          <a:cs typeface="Calibri"/>
                        </a:rPr>
                        <a:t>Multi-step</a:t>
                      </a:r>
                      <a:r>
                        <a:rPr sz="1100" spc="-60">
                          <a:solidFill>
                            <a:srgbClr val="3C3C3B"/>
                          </a:solidFill>
                          <a:latin typeface="Calibri"/>
                          <a:cs typeface="Calibri"/>
                        </a:rPr>
                        <a:t> </a:t>
                      </a:r>
                      <a:r>
                        <a:rPr sz="1100" spc="10">
                          <a:solidFill>
                            <a:srgbClr val="3C3C3B"/>
                          </a:solidFill>
                          <a:latin typeface="Calibri"/>
                          <a:cs typeface="Calibri"/>
                        </a:rPr>
                        <a:t>process,</a:t>
                      </a:r>
                      <a:endParaRPr sz="1100">
                        <a:latin typeface="Calibri"/>
                        <a:cs typeface="Calibri"/>
                      </a:endParaRPr>
                    </a:p>
                  </a:txBody>
                  <a:tcPr marL="0" marR="0" marT="75565" marB="0">
                    <a:lnT w="76200">
                      <a:solidFill>
                        <a:srgbClr val="F39200"/>
                      </a:solidFill>
                      <a:prstDash val="solid"/>
                    </a:lnT>
                  </a:tcPr>
                </a:tc>
                <a:tc>
                  <a:txBody>
                    <a:bodyPr/>
                    <a:lstStyle/>
                    <a:p>
                      <a:pPr marL="135890">
                        <a:lnSpc>
                          <a:spcPct val="100000"/>
                        </a:lnSpc>
                        <a:spcBef>
                          <a:spcPts val="590"/>
                        </a:spcBef>
                      </a:pPr>
                      <a:r>
                        <a:rPr sz="1100" u="sng" spc="-15">
                          <a:solidFill>
                            <a:srgbClr val="3C3C3B"/>
                          </a:solidFill>
                          <a:uFill>
                            <a:solidFill>
                              <a:srgbClr val="3C3C3B"/>
                            </a:solidFill>
                          </a:uFill>
                          <a:latin typeface="Calibri"/>
                          <a:cs typeface="Calibri"/>
                        </a:rPr>
                        <a:t>Re</a:t>
                      </a:r>
                      <a:r>
                        <a:rPr sz="1100" u="sng">
                          <a:solidFill>
                            <a:srgbClr val="3C3C3B"/>
                          </a:solidFill>
                          <a:uFill>
                            <a:solidFill>
                              <a:srgbClr val="3C3C3B"/>
                            </a:solidFill>
                          </a:uFill>
                          <a:latin typeface="Calibri"/>
                          <a:cs typeface="Calibri"/>
                        </a:rPr>
                        <a:t>gi</a:t>
                      </a:r>
                      <a:r>
                        <a:rPr sz="1100" u="sng" spc="-25">
                          <a:solidFill>
                            <a:srgbClr val="3C3C3B"/>
                          </a:solidFill>
                          <a:uFill>
                            <a:solidFill>
                              <a:srgbClr val="3C3C3B"/>
                            </a:solidFill>
                          </a:uFill>
                          <a:latin typeface="Calibri"/>
                          <a:cs typeface="Calibri"/>
                        </a:rPr>
                        <a:t>s</a:t>
                      </a:r>
                      <a:r>
                        <a:rPr sz="1100" u="sng" spc="-20">
                          <a:solidFill>
                            <a:srgbClr val="3C3C3B"/>
                          </a:solidFill>
                          <a:uFill>
                            <a:solidFill>
                              <a:srgbClr val="3C3C3B"/>
                            </a:solidFill>
                          </a:uFill>
                          <a:latin typeface="Calibri"/>
                          <a:cs typeface="Calibri"/>
                        </a:rPr>
                        <a:t>t</a:t>
                      </a:r>
                      <a:r>
                        <a:rPr sz="1100" u="sng">
                          <a:solidFill>
                            <a:srgbClr val="3C3C3B"/>
                          </a:solidFill>
                          <a:uFill>
                            <a:solidFill>
                              <a:srgbClr val="3C3C3B"/>
                            </a:solidFill>
                          </a:uFill>
                          <a:latin typeface="Calibri"/>
                          <a:cs typeface="Calibri"/>
                        </a:rPr>
                        <a:t>er</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with</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lnT w="76200">
                      <a:solidFill>
                        <a:srgbClr val="7DB928"/>
                      </a:solidFill>
                      <a:prstDash val="solid"/>
                    </a:lnT>
                  </a:tcPr>
                </a:tc>
                <a:tc>
                  <a:txBody>
                    <a:bodyPr/>
                    <a:lstStyle/>
                    <a:p>
                      <a:pPr marL="93980">
                        <a:lnSpc>
                          <a:spcPct val="100000"/>
                        </a:lnSpc>
                        <a:spcBef>
                          <a:spcPts val="590"/>
                        </a:spcBef>
                      </a:pPr>
                      <a:r>
                        <a:rPr sz="1100" u="sng" spc="-15">
                          <a:solidFill>
                            <a:srgbClr val="3C3C3B"/>
                          </a:solidFill>
                          <a:uFill>
                            <a:solidFill>
                              <a:srgbClr val="3C3C3B"/>
                            </a:solidFill>
                          </a:uFill>
                          <a:latin typeface="Calibri"/>
                          <a:cs typeface="Calibri"/>
                        </a:rPr>
                        <a:t>Re</a:t>
                      </a:r>
                      <a:r>
                        <a:rPr sz="1100" u="sng">
                          <a:solidFill>
                            <a:srgbClr val="3C3C3B"/>
                          </a:solidFill>
                          <a:uFill>
                            <a:solidFill>
                              <a:srgbClr val="3C3C3B"/>
                            </a:solidFill>
                          </a:uFill>
                          <a:latin typeface="Calibri"/>
                          <a:cs typeface="Calibri"/>
                        </a:rPr>
                        <a:t>gi</a:t>
                      </a:r>
                      <a:r>
                        <a:rPr sz="1100" u="sng" spc="-25">
                          <a:solidFill>
                            <a:srgbClr val="3C3C3B"/>
                          </a:solidFill>
                          <a:uFill>
                            <a:solidFill>
                              <a:srgbClr val="3C3C3B"/>
                            </a:solidFill>
                          </a:uFill>
                          <a:latin typeface="Calibri"/>
                          <a:cs typeface="Calibri"/>
                        </a:rPr>
                        <a:t>s</a:t>
                      </a:r>
                      <a:r>
                        <a:rPr sz="1100" u="sng" spc="-20">
                          <a:solidFill>
                            <a:srgbClr val="3C3C3B"/>
                          </a:solidFill>
                          <a:uFill>
                            <a:solidFill>
                              <a:srgbClr val="3C3C3B"/>
                            </a:solidFill>
                          </a:uFill>
                          <a:latin typeface="Calibri"/>
                          <a:cs typeface="Calibri"/>
                        </a:rPr>
                        <a:t>t</a:t>
                      </a:r>
                      <a:r>
                        <a:rPr sz="1100" u="sng">
                          <a:solidFill>
                            <a:srgbClr val="3C3C3B"/>
                          </a:solidFill>
                          <a:uFill>
                            <a:solidFill>
                              <a:srgbClr val="3C3C3B"/>
                            </a:solidFill>
                          </a:uFill>
                          <a:latin typeface="Calibri"/>
                          <a:cs typeface="Calibri"/>
                        </a:rPr>
                        <a:t>er</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with</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lnT w="76200">
                      <a:solidFill>
                        <a:srgbClr val="7DB928"/>
                      </a:solidFill>
                      <a:prstDash val="solid"/>
                    </a:lnT>
                  </a:tcPr>
                </a:tc>
                <a:tc>
                  <a:txBody>
                    <a:bodyPr/>
                    <a:lstStyle/>
                    <a:p>
                      <a:pPr marL="60960">
                        <a:lnSpc>
                          <a:spcPct val="100000"/>
                        </a:lnSpc>
                        <a:spcBef>
                          <a:spcPts val="595"/>
                        </a:spcBef>
                      </a:pPr>
                      <a:r>
                        <a:rPr sz="1100" spc="20">
                          <a:solidFill>
                            <a:srgbClr val="3C3C3B"/>
                          </a:solidFill>
                          <a:latin typeface="Calibri"/>
                          <a:cs typeface="Calibri"/>
                        </a:rPr>
                        <a:t>Full</a:t>
                      </a:r>
                      <a:r>
                        <a:rPr sz="1100" spc="-40">
                          <a:solidFill>
                            <a:srgbClr val="3C3C3B"/>
                          </a:solidFill>
                          <a:latin typeface="Calibri"/>
                          <a:cs typeface="Calibri"/>
                        </a:rPr>
                        <a:t> </a:t>
                      </a:r>
                      <a:r>
                        <a:rPr sz="1100" spc="10">
                          <a:solidFill>
                            <a:srgbClr val="3C3C3B"/>
                          </a:solidFill>
                          <a:latin typeface="Calibri"/>
                          <a:cs typeface="Calibri"/>
                        </a:rPr>
                        <a:t>details</a:t>
                      </a:r>
                      <a:r>
                        <a:rPr sz="1100" spc="-40">
                          <a:solidFill>
                            <a:srgbClr val="3C3C3B"/>
                          </a:solidFill>
                          <a:latin typeface="Calibri"/>
                          <a:cs typeface="Calibri"/>
                        </a:rPr>
                        <a:t> </a:t>
                      </a:r>
                      <a:r>
                        <a:rPr sz="1100" spc="5">
                          <a:solidFill>
                            <a:srgbClr val="3C3C3B"/>
                          </a:solidFill>
                          <a:latin typeface="Calibri"/>
                          <a:cs typeface="Calibri"/>
                        </a:rPr>
                        <a:t>required,</a:t>
                      </a:r>
                      <a:endParaRPr sz="1100">
                        <a:latin typeface="Calibri"/>
                        <a:cs typeface="Calibri"/>
                      </a:endParaRPr>
                    </a:p>
                  </a:txBody>
                  <a:tcPr marL="0" marR="0" marT="75565" marB="0">
                    <a:lnT w="76200">
                      <a:solidFill>
                        <a:srgbClr val="7DB928"/>
                      </a:solidFill>
                      <a:prstDash val="solid"/>
                    </a:lnT>
                  </a:tcPr>
                </a:tc>
                <a:tc>
                  <a:txBody>
                    <a:bodyPr/>
                    <a:lstStyle/>
                    <a:p>
                      <a:pPr marL="87630">
                        <a:lnSpc>
                          <a:spcPct val="100000"/>
                        </a:lnSpc>
                        <a:spcBef>
                          <a:spcPts val="595"/>
                        </a:spcBef>
                      </a:pPr>
                      <a:r>
                        <a:rPr sz="1100" spc="20">
                          <a:solidFill>
                            <a:srgbClr val="3C3C3B"/>
                          </a:solidFill>
                          <a:latin typeface="Calibri"/>
                          <a:cs typeface="Calibri"/>
                        </a:rPr>
                        <a:t>Full</a:t>
                      </a:r>
                      <a:r>
                        <a:rPr sz="1100" spc="-40">
                          <a:solidFill>
                            <a:srgbClr val="3C3C3B"/>
                          </a:solidFill>
                          <a:latin typeface="Calibri"/>
                          <a:cs typeface="Calibri"/>
                        </a:rPr>
                        <a:t> </a:t>
                      </a:r>
                      <a:r>
                        <a:rPr sz="1100" spc="10">
                          <a:solidFill>
                            <a:srgbClr val="3C3C3B"/>
                          </a:solidFill>
                          <a:latin typeface="Calibri"/>
                          <a:cs typeface="Calibri"/>
                        </a:rPr>
                        <a:t>details</a:t>
                      </a:r>
                      <a:r>
                        <a:rPr sz="1100" spc="-40">
                          <a:solidFill>
                            <a:srgbClr val="3C3C3B"/>
                          </a:solidFill>
                          <a:latin typeface="Calibri"/>
                          <a:cs typeface="Calibri"/>
                        </a:rPr>
                        <a:t> </a:t>
                      </a:r>
                      <a:r>
                        <a:rPr sz="1100" spc="5">
                          <a:solidFill>
                            <a:srgbClr val="3C3C3B"/>
                          </a:solidFill>
                          <a:latin typeface="Calibri"/>
                          <a:cs typeface="Calibri"/>
                        </a:rPr>
                        <a:t>required,</a:t>
                      </a:r>
                      <a:endParaRPr sz="1100">
                        <a:latin typeface="Calibri"/>
                        <a:cs typeface="Calibri"/>
                      </a:endParaRPr>
                    </a:p>
                  </a:txBody>
                  <a:tcPr marL="0" marR="0" marT="75565" marB="0">
                    <a:lnT w="76200">
                      <a:solidFill>
                        <a:srgbClr val="F39200"/>
                      </a:solidFill>
                      <a:prstDash val="solid"/>
                    </a:lnT>
                  </a:tcPr>
                </a:tc>
                <a:tc>
                  <a:txBody>
                    <a:bodyPr/>
                    <a:lstStyle/>
                    <a:p>
                      <a:pPr>
                        <a:lnSpc>
                          <a:spcPct val="100000"/>
                        </a:lnSpc>
                        <a:spcBef>
                          <a:spcPts val="595"/>
                        </a:spcBef>
                      </a:pPr>
                      <a:r>
                        <a:rPr sz="1100">
                          <a:solidFill>
                            <a:srgbClr val="3C3C3B"/>
                          </a:solidFill>
                          <a:latin typeface="Calibri"/>
                          <a:cs typeface="Calibri"/>
                        </a:rPr>
                        <a:t>2x</a:t>
                      </a:r>
                      <a:r>
                        <a:rPr sz="1100" spc="-50">
                          <a:solidFill>
                            <a:srgbClr val="3C3C3B"/>
                          </a:solidFill>
                          <a:latin typeface="Calibri"/>
                          <a:cs typeface="Calibri"/>
                        </a:rPr>
                        <a:t> </a:t>
                      </a:r>
                      <a:r>
                        <a:rPr sz="1100" spc="30">
                          <a:solidFill>
                            <a:srgbClr val="3C3C3B"/>
                          </a:solidFill>
                          <a:latin typeface="Calibri"/>
                          <a:cs typeface="Calibri"/>
                        </a:rPr>
                        <a:t>Email</a:t>
                      </a:r>
                      <a:r>
                        <a:rPr sz="1100" spc="-45">
                          <a:solidFill>
                            <a:srgbClr val="3C3C3B"/>
                          </a:solidFill>
                          <a:latin typeface="Calibri"/>
                          <a:cs typeface="Calibri"/>
                        </a:rPr>
                        <a:t> </a:t>
                      </a:r>
                      <a:r>
                        <a:rPr sz="1100" spc="25">
                          <a:solidFill>
                            <a:srgbClr val="3C3C3B"/>
                          </a:solidFill>
                          <a:latin typeface="Calibri"/>
                          <a:cs typeface="Calibri"/>
                        </a:rPr>
                        <a:t>and</a:t>
                      </a:r>
                      <a:r>
                        <a:rPr sz="1100" spc="-50">
                          <a:solidFill>
                            <a:srgbClr val="3C3C3B"/>
                          </a:solidFill>
                          <a:latin typeface="Calibri"/>
                          <a:cs typeface="Calibri"/>
                        </a:rPr>
                        <a:t> </a:t>
                      </a:r>
                      <a:r>
                        <a:rPr sz="1100">
                          <a:solidFill>
                            <a:srgbClr val="3C3C3B"/>
                          </a:solidFill>
                          <a:latin typeface="Calibri"/>
                          <a:cs typeface="Calibri"/>
                        </a:rPr>
                        <a:t>2x</a:t>
                      </a:r>
                      <a:endParaRPr sz="1100">
                        <a:latin typeface="Calibri"/>
                        <a:cs typeface="Calibri"/>
                      </a:endParaRPr>
                    </a:p>
                  </a:txBody>
                  <a:tcPr marL="0" marR="0" marT="75565" marB="0">
                    <a:lnT w="76200">
                      <a:solidFill>
                        <a:srgbClr val="F39200"/>
                      </a:solidFill>
                      <a:prstDash val="solid"/>
                    </a:lnT>
                  </a:tcPr>
                </a:tc>
                <a:tc>
                  <a:txBody>
                    <a:bodyPr/>
                    <a:lstStyle/>
                    <a:p>
                      <a:pPr marL="121920">
                        <a:lnSpc>
                          <a:spcPct val="100000"/>
                        </a:lnSpc>
                        <a:spcBef>
                          <a:spcPts val="595"/>
                        </a:spcBef>
                      </a:pPr>
                      <a:r>
                        <a:rPr sz="1100" spc="10">
                          <a:solidFill>
                            <a:srgbClr val="3C3C3B"/>
                          </a:solidFill>
                          <a:latin typeface="Calibri"/>
                          <a:cs typeface="Calibri"/>
                        </a:rPr>
                        <a:t>Name,</a:t>
                      </a:r>
                      <a:r>
                        <a:rPr sz="1100" spc="-50">
                          <a:solidFill>
                            <a:srgbClr val="3C3C3B"/>
                          </a:solidFill>
                          <a:latin typeface="Calibri"/>
                          <a:cs typeface="Calibri"/>
                        </a:rPr>
                        <a:t> </a:t>
                      </a:r>
                      <a:r>
                        <a:rPr sz="1100" spc="15">
                          <a:solidFill>
                            <a:srgbClr val="3C3C3B"/>
                          </a:solidFill>
                          <a:latin typeface="Calibri"/>
                          <a:cs typeface="Calibri"/>
                        </a:rPr>
                        <a:t>email,</a:t>
                      </a:r>
                      <a:r>
                        <a:rPr sz="1100" spc="-50">
                          <a:solidFill>
                            <a:srgbClr val="3C3C3B"/>
                          </a:solidFill>
                          <a:latin typeface="Calibri"/>
                          <a:cs typeface="Calibri"/>
                        </a:rPr>
                        <a:t> </a:t>
                      </a:r>
                      <a:r>
                        <a:rPr sz="1100">
                          <a:solidFill>
                            <a:srgbClr val="3C3C3B"/>
                          </a:solidFill>
                          <a:latin typeface="Calibri"/>
                          <a:cs typeface="Calibri"/>
                        </a:rPr>
                        <a:t>2x</a:t>
                      </a:r>
                      <a:endParaRPr sz="1100">
                        <a:latin typeface="Calibri"/>
                        <a:cs typeface="Calibri"/>
                      </a:endParaRPr>
                    </a:p>
                  </a:txBody>
                  <a:tcPr marL="0" marR="0" marT="75565" marB="0">
                    <a:lnT w="76200">
                      <a:solidFill>
                        <a:srgbClr val="F39200"/>
                      </a:solidFill>
                      <a:prstDash val="solid"/>
                    </a:lnT>
                  </a:tcPr>
                </a:tc>
                <a:tc>
                  <a:txBody>
                    <a:bodyPr/>
                    <a:lstStyle/>
                    <a:p>
                      <a:pPr>
                        <a:lnSpc>
                          <a:spcPct val="100000"/>
                        </a:lnSpc>
                        <a:spcBef>
                          <a:spcPts val="595"/>
                        </a:spcBef>
                      </a:pPr>
                      <a:r>
                        <a:rPr sz="1100" spc="10">
                          <a:solidFill>
                            <a:srgbClr val="3C3C3B"/>
                          </a:solidFill>
                          <a:latin typeface="Calibri"/>
                          <a:cs typeface="Calibri"/>
                        </a:rPr>
                        <a:t>Name,</a:t>
                      </a:r>
                      <a:r>
                        <a:rPr sz="1100" spc="-50">
                          <a:solidFill>
                            <a:srgbClr val="3C3C3B"/>
                          </a:solidFill>
                          <a:latin typeface="Calibri"/>
                          <a:cs typeface="Calibri"/>
                        </a:rPr>
                        <a:t> </a:t>
                      </a:r>
                      <a:r>
                        <a:rPr sz="1100" spc="20">
                          <a:solidFill>
                            <a:srgbClr val="3C3C3B"/>
                          </a:solidFill>
                          <a:latin typeface="Calibri"/>
                          <a:cs typeface="Calibri"/>
                        </a:rPr>
                        <a:t>single</a:t>
                      </a:r>
                      <a:r>
                        <a:rPr sz="1100" spc="-50">
                          <a:solidFill>
                            <a:srgbClr val="3C3C3B"/>
                          </a:solidFill>
                          <a:latin typeface="Calibri"/>
                          <a:cs typeface="Calibri"/>
                        </a:rPr>
                        <a:t> </a:t>
                      </a:r>
                      <a:r>
                        <a:rPr sz="1100" spc="20">
                          <a:solidFill>
                            <a:srgbClr val="3C3C3B"/>
                          </a:solidFill>
                          <a:latin typeface="Calibri"/>
                          <a:cs typeface="Calibri"/>
                        </a:rPr>
                        <a:t>email</a:t>
                      </a:r>
                      <a:endParaRPr sz="1100">
                        <a:latin typeface="Calibri"/>
                        <a:cs typeface="Calibri"/>
                      </a:endParaRPr>
                    </a:p>
                  </a:txBody>
                  <a:tcPr marL="0" marR="0" marT="75565" marB="0">
                    <a:lnT w="76200">
                      <a:solidFill>
                        <a:srgbClr val="F39200"/>
                      </a:solidFill>
                      <a:prstDash val="solid"/>
                    </a:lnT>
                  </a:tcPr>
                </a:tc>
                <a:extLst>
                  <a:ext uri="{0D108BD9-81ED-4DB2-BD59-A6C34878D82A}">
                    <a16:rowId xmlns:a16="http://schemas.microsoft.com/office/drawing/2014/main" val="10002"/>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ts val="1245"/>
                        </a:lnSpc>
                      </a:pPr>
                      <a:r>
                        <a:rPr sz="1100" spc="10">
                          <a:solidFill>
                            <a:srgbClr val="3C3C3B"/>
                          </a:solidFill>
                          <a:latin typeface="Calibri"/>
                          <a:cs typeface="Calibri"/>
                        </a:rPr>
                        <a:t>password,</a:t>
                      </a:r>
                      <a:r>
                        <a:rPr sz="1100" spc="-40">
                          <a:solidFill>
                            <a:srgbClr val="3C3C3B"/>
                          </a:solidFill>
                          <a:latin typeface="Calibri"/>
                          <a:cs typeface="Calibri"/>
                        </a:rPr>
                        <a:t> </a:t>
                      </a:r>
                      <a:r>
                        <a:rPr sz="1100" spc="5">
                          <a:solidFill>
                            <a:srgbClr val="3C3C3B"/>
                          </a:solidFill>
                          <a:latin typeface="Calibri"/>
                          <a:cs typeface="Calibri"/>
                        </a:rPr>
                        <a:t>strength</a:t>
                      </a:r>
                      <a:endParaRPr sz="1100">
                        <a:latin typeface="Calibri"/>
                        <a:cs typeface="Calibri"/>
                      </a:endParaRPr>
                    </a:p>
                  </a:txBody>
                  <a:tcPr marL="0" marR="0" marT="0" marB="0"/>
                </a:tc>
                <a:tc>
                  <a:txBody>
                    <a:bodyPr/>
                    <a:lstStyle/>
                    <a:p>
                      <a:pPr marL="125730">
                        <a:lnSpc>
                          <a:spcPts val="1250"/>
                        </a:lnSpc>
                      </a:pPr>
                      <a:r>
                        <a:rPr sz="1100" spc="10">
                          <a:solidFill>
                            <a:srgbClr val="3C3C3B"/>
                          </a:solidFill>
                          <a:latin typeface="Calibri"/>
                          <a:cs typeface="Calibri"/>
                        </a:rPr>
                        <a:t>password,</a:t>
                      </a:r>
                      <a:r>
                        <a:rPr sz="1100" spc="-40">
                          <a:solidFill>
                            <a:srgbClr val="3C3C3B"/>
                          </a:solidFill>
                          <a:latin typeface="Calibri"/>
                          <a:cs typeface="Calibri"/>
                        </a:rPr>
                        <a:t> </a:t>
                      </a:r>
                      <a:r>
                        <a:rPr sz="1100" spc="15">
                          <a:solidFill>
                            <a:srgbClr val="3C3C3B"/>
                          </a:solidFill>
                          <a:latin typeface="Calibri"/>
                          <a:cs typeface="Calibri"/>
                        </a:rPr>
                        <a:t>full</a:t>
                      </a:r>
                      <a:r>
                        <a:rPr sz="1100" spc="-35">
                          <a:solidFill>
                            <a:srgbClr val="3C3C3B"/>
                          </a:solidFill>
                          <a:latin typeface="Calibri"/>
                          <a:cs typeface="Calibri"/>
                        </a:rPr>
                        <a:t> </a:t>
                      </a:r>
                      <a:r>
                        <a:rPr sz="1100" spc="10">
                          <a:solidFill>
                            <a:srgbClr val="3C3C3B"/>
                          </a:solidFill>
                          <a:latin typeface="Calibri"/>
                          <a:cs typeface="Calibri"/>
                        </a:rPr>
                        <a:t>details</a:t>
                      </a:r>
                      <a:endParaRPr sz="1100">
                        <a:latin typeface="Calibri"/>
                        <a:cs typeface="Calibri"/>
                      </a:endParaRPr>
                    </a:p>
                  </a:txBody>
                  <a:tcPr marL="0" marR="0" marT="0" marB="0"/>
                </a:tc>
                <a:tc>
                  <a:txBody>
                    <a:bodyPr/>
                    <a:lstStyle/>
                    <a:p>
                      <a:pPr>
                        <a:lnSpc>
                          <a:spcPts val="1250"/>
                        </a:lnSpc>
                      </a:pPr>
                      <a:r>
                        <a:rPr sz="1100">
                          <a:solidFill>
                            <a:srgbClr val="3C3C3B"/>
                          </a:solidFill>
                          <a:latin typeface="Calibri"/>
                          <a:cs typeface="Calibri"/>
                        </a:rPr>
                        <a:t>external</a:t>
                      </a:r>
                      <a:r>
                        <a:rPr sz="1100" spc="-55">
                          <a:solidFill>
                            <a:srgbClr val="3C3C3B"/>
                          </a:solidFill>
                          <a:latin typeface="Calibri"/>
                          <a:cs typeface="Calibri"/>
                        </a:rPr>
                        <a:t> </a:t>
                      </a:r>
                      <a:r>
                        <a:rPr sz="1100" spc="20">
                          <a:solidFill>
                            <a:srgbClr val="3C3C3B"/>
                          </a:solidFill>
                          <a:latin typeface="Calibri"/>
                          <a:cs typeface="Calibri"/>
                        </a:rPr>
                        <a:t>email</a:t>
                      </a:r>
                      <a:endParaRPr sz="1100">
                        <a:latin typeface="Calibri"/>
                        <a:cs typeface="Calibri"/>
                      </a:endParaRPr>
                    </a:p>
                  </a:txBody>
                  <a:tcPr marL="0" marR="0" marT="0" marB="0"/>
                </a:tc>
                <a:tc>
                  <a:txBody>
                    <a:bodyPr/>
                    <a:lstStyle/>
                    <a:p>
                      <a:pPr marL="135890">
                        <a:lnSpc>
                          <a:spcPts val="1250"/>
                        </a:lnSpc>
                      </a:pPr>
                      <a:r>
                        <a:rPr sz="1100" u="sng" spc="5">
                          <a:solidFill>
                            <a:srgbClr val="3C3C3B"/>
                          </a:solidFill>
                          <a:uFill>
                            <a:solidFill>
                              <a:srgbClr val="3C3C3B"/>
                            </a:solidFill>
                          </a:uFill>
                          <a:latin typeface="Calibri"/>
                          <a:cs typeface="Calibri"/>
                        </a:rPr>
                        <a:t>Facebook/AppleID</a:t>
                      </a:r>
                      <a:r>
                        <a:rPr sz="1100" spc="5">
                          <a:solidFill>
                            <a:srgbClr val="3C3C3B"/>
                          </a:solidFill>
                          <a:latin typeface="Calibri"/>
                          <a:cs typeface="Calibri"/>
                        </a:rPr>
                        <a:t>,</a:t>
                      </a:r>
                      <a:endParaRPr sz="1100">
                        <a:latin typeface="Calibri"/>
                        <a:cs typeface="Calibri"/>
                      </a:endParaRPr>
                    </a:p>
                  </a:txBody>
                  <a:tcPr marL="0" marR="0" marT="0" marB="0"/>
                </a:tc>
                <a:tc>
                  <a:txBody>
                    <a:bodyPr/>
                    <a:lstStyle/>
                    <a:p>
                      <a:pPr marL="93980">
                        <a:lnSpc>
                          <a:spcPts val="1250"/>
                        </a:lnSpc>
                      </a:pPr>
                      <a:r>
                        <a:rPr sz="1100" u="sng" spc="10">
                          <a:solidFill>
                            <a:srgbClr val="3C3C3B"/>
                          </a:solidFill>
                          <a:uFill>
                            <a:solidFill>
                              <a:srgbClr val="3C3C3B"/>
                            </a:solidFill>
                          </a:uFill>
                          <a:latin typeface="Calibri"/>
                          <a:cs typeface="Calibri"/>
                        </a:rPr>
                        <a:t>Facebook/Paypal/</a:t>
                      </a:r>
                      <a:endParaRPr sz="1100">
                        <a:latin typeface="Calibri"/>
                        <a:cs typeface="Calibri"/>
                      </a:endParaRPr>
                    </a:p>
                  </a:txBody>
                  <a:tcPr marL="0" marR="0" marT="0" marB="0"/>
                </a:tc>
                <a:tc>
                  <a:txBody>
                    <a:bodyPr/>
                    <a:lstStyle/>
                    <a:p>
                      <a:pPr marL="60960">
                        <a:lnSpc>
                          <a:spcPts val="1250"/>
                        </a:lnSpc>
                      </a:pPr>
                      <a:r>
                        <a:rPr sz="1100" spc="10">
                          <a:solidFill>
                            <a:srgbClr val="3C3C3B"/>
                          </a:solidFill>
                          <a:latin typeface="Calibri"/>
                          <a:cs typeface="Calibri"/>
                        </a:rPr>
                        <a:t>postcode</a:t>
                      </a:r>
                      <a:r>
                        <a:rPr sz="1100" spc="-45">
                          <a:solidFill>
                            <a:srgbClr val="3C3C3B"/>
                          </a:solidFill>
                          <a:latin typeface="Calibri"/>
                          <a:cs typeface="Calibri"/>
                        </a:rPr>
                        <a:t> </a:t>
                      </a:r>
                      <a:r>
                        <a:rPr sz="1100" spc="20">
                          <a:solidFill>
                            <a:srgbClr val="3C3C3B"/>
                          </a:solidFill>
                          <a:latin typeface="Calibri"/>
                          <a:cs typeface="Calibri"/>
                        </a:rPr>
                        <a:t>check,</a:t>
                      </a:r>
                      <a:r>
                        <a:rPr sz="1100" spc="-45">
                          <a:solidFill>
                            <a:srgbClr val="3C3C3B"/>
                          </a:solidFill>
                          <a:latin typeface="Calibri"/>
                          <a:cs typeface="Calibri"/>
                        </a:rPr>
                        <a:t> </a:t>
                      </a:r>
                      <a:r>
                        <a:rPr sz="1100">
                          <a:solidFill>
                            <a:srgbClr val="3C3C3B"/>
                          </a:solidFill>
                          <a:latin typeface="Calibri"/>
                          <a:cs typeface="Calibri"/>
                        </a:rPr>
                        <a:t>2x</a:t>
                      </a:r>
                      <a:endParaRPr sz="1100">
                        <a:latin typeface="Calibri"/>
                        <a:cs typeface="Calibri"/>
                      </a:endParaRPr>
                    </a:p>
                  </a:txBody>
                  <a:tcPr marL="0" marR="0" marT="0" marB="0"/>
                </a:tc>
                <a:tc>
                  <a:txBody>
                    <a:bodyPr/>
                    <a:lstStyle/>
                    <a:p>
                      <a:pPr marL="87630">
                        <a:lnSpc>
                          <a:spcPts val="1250"/>
                        </a:lnSpc>
                      </a:pPr>
                      <a:r>
                        <a:rPr sz="1100" spc="10">
                          <a:solidFill>
                            <a:srgbClr val="3C3C3B"/>
                          </a:solidFill>
                          <a:latin typeface="Calibri"/>
                          <a:cs typeface="Calibri"/>
                        </a:rPr>
                        <a:t>postcode</a:t>
                      </a:r>
                      <a:r>
                        <a:rPr sz="1100" spc="-60">
                          <a:solidFill>
                            <a:srgbClr val="3C3C3B"/>
                          </a:solidFill>
                          <a:latin typeface="Calibri"/>
                          <a:cs typeface="Calibri"/>
                        </a:rPr>
                        <a:t> </a:t>
                      </a:r>
                      <a:r>
                        <a:rPr sz="1100" spc="20">
                          <a:solidFill>
                            <a:srgbClr val="3C3C3B"/>
                          </a:solidFill>
                          <a:latin typeface="Calibri"/>
                          <a:cs typeface="Calibri"/>
                        </a:rPr>
                        <a:t>check,</a:t>
                      </a:r>
                      <a:r>
                        <a:rPr sz="1100" spc="-55">
                          <a:solidFill>
                            <a:srgbClr val="3C3C3B"/>
                          </a:solidFill>
                          <a:latin typeface="Calibri"/>
                          <a:cs typeface="Calibri"/>
                        </a:rPr>
                        <a:t> </a:t>
                      </a:r>
                      <a:r>
                        <a:rPr sz="1100" spc="20">
                          <a:solidFill>
                            <a:srgbClr val="3C3C3B"/>
                          </a:solidFill>
                          <a:latin typeface="Calibri"/>
                          <a:cs typeface="Calibri"/>
                        </a:rPr>
                        <a:t>single</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password,full</a:t>
                      </a:r>
                      <a:endParaRPr sz="1100">
                        <a:latin typeface="Calibri"/>
                        <a:cs typeface="Calibri"/>
                      </a:endParaRPr>
                    </a:p>
                  </a:txBody>
                  <a:tcPr marL="0" marR="0" marT="0" marB="0"/>
                </a:tc>
                <a:tc>
                  <a:txBody>
                    <a:bodyPr/>
                    <a:lstStyle/>
                    <a:p>
                      <a:pPr marL="121920">
                        <a:lnSpc>
                          <a:spcPts val="1250"/>
                        </a:lnSpc>
                      </a:pPr>
                      <a:r>
                        <a:rPr sz="1100" spc="10">
                          <a:solidFill>
                            <a:srgbClr val="3C3C3B"/>
                          </a:solidFill>
                          <a:latin typeface="Calibri"/>
                          <a:cs typeface="Calibri"/>
                        </a:rPr>
                        <a:t>password,</a:t>
                      </a:r>
                      <a:r>
                        <a:rPr sz="1100" spc="-50">
                          <a:solidFill>
                            <a:srgbClr val="3C3C3B"/>
                          </a:solidFill>
                          <a:latin typeface="Calibri"/>
                          <a:cs typeface="Calibri"/>
                        </a:rPr>
                        <a:t> </a:t>
                      </a:r>
                      <a:r>
                        <a:rPr sz="1100" spc="20">
                          <a:solidFill>
                            <a:srgbClr val="3C3C3B"/>
                          </a:solidFill>
                          <a:latin typeface="Calibri"/>
                          <a:cs typeface="Calibri"/>
                        </a:rPr>
                        <a:t>email</a:t>
                      </a:r>
                      <a:endParaRPr sz="1100">
                        <a:latin typeface="Calibri"/>
                        <a:cs typeface="Calibri"/>
                      </a:endParaRPr>
                    </a:p>
                  </a:txBody>
                  <a:tcPr marL="0" marR="0" marT="0" marB="0"/>
                </a:tc>
                <a:tc>
                  <a:txBody>
                    <a:bodyPr/>
                    <a:lstStyle/>
                    <a:p>
                      <a:pPr>
                        <a:lnSpc>
                          <a:spcPts val="1255"/>
                        </a:lnSpc>
                      </a:pPr>
                      <a:r>
                        <a:rPr sz="1100" spc="25">
                          <a:solidFill>
                            <a:srgbClr val="3C3C3B"/>
                          </a:solidFill>
                          <a:latin typeface="Calibri"/>
                          <a:cs typeface="Calibri"/>
                        </a:rPr>
                        <a:t>and</a:t>
                      </a:r>
                      <a:r>
                        <a:rPr sz="1100" spc="-40">
                          <a:solidFill>
                            <a:srgbClr val="3C3C3B"/>
                          </a:solidFill>
                          <a:latin typeface="Calibri"/>
                          <a:cs typeface="Calibri"/>
                        </a:rPr>
                        <a:t> </a:t>
                      </a:r>
                      <a:r>
                        <a:rPr sz="1100" spc="10">
                          <a:solidFill>
                            <a:srgbClr val="3C3C3B"/>
                          </a:solidFill>
                          <a:latin typeface="Calibri"/>
                          <a:cs typeface="Calibri"/>
                        </a:rPr>
                        <a:t>password,</a:t>
                      </a:r>
                      <a:r>
                        <a:rPr sz="1100" spc="-35">
                          <a:solidFill>
                            <a:srgbClr val="3C3C3B"/>
                          </a:solidFill>
                          <a:latin typeface="Calibri"/>
                          <a:cs typeface="Calibri"/>
                        </a:rPr>
                        <a:t> </a:t>
                      </a:r>
                      <a:r>
                        <a:rPr sz="1100" spc="5">
                          <a:solidFill>
                            <a:srgbClr val="3C3C3B"/>
                          </a:solidFill>
                          <a:latin typeface="Calibri"/>
                          <a:cs typeface="Calibri"/>
                        </a:rPr>
                        <a:t>opt-in</a:t>
                      </a:r>
                      <a:endParaRPr sz="1100">
                        <a:latin typeface="Calibri"/>
                        <a:cs typeface="Calibri"/>
                      </a:endParaRPr>
                    </a:p>
                  </a:txBody>
                  <a:tcPr marL="0" marR="0" marT="0" marB="0"/>
                </a:tc>
                <a:extLst>
                  <a:ext uri="{0D108BD9-81ED-4DB2-BD59-A6C34878D82A}">
                    <a16:rowId xmlns:a16="http://schemas.microsoft.com/office/drawing/2014/main" val="10003"/>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ts val="1245"/>
                        </a:lnSpc>
                      </a:pPr>
                      <a:r>
                        <a:rPr sz="1100" spc="5">
                          <a:solidFill>
                            <a:srgbClr val="3C3C3B"/>
                          </a:solidFill>
                          <a:latin typeface="Calibri"/>
                          <a:cs typeface="Calibri"/>
                        </a:rPr>
                        <a:t>checker,</a:t>
                      </a:r>
                      <a:r>
                        <a:rPr sz="1100" spc="-60">
                          <a:solidFill>
                            <a:srgbClr val="3C3C3B"/>
                          </a:solidFill>
                          <a:latin typeface="Calibri"/>
                          <a:cs typeface="Calibri"/>
                        </a:rPr>
                        <a:t> </a:t>
                      </a:r>
                      <a:r>
                        <a:rPr sz="1100" spc="10">
                          <a:solidFill>
                            <a:srgbClr val="3C3C3B"/>
                          </a:solidFill>
                          <a:latin typeface="Calibri"/>
                          <a:cs typeface="Calibri"/>
                        </a:rPr>
                        <a:t>postcode</a:t>
                      </a:r>
                      <a:endParaRPr sz="1100">
                        <a:latin typeface="Calibri"/>
                        <a:cs typeface="Calibri"/>
                      </a:endParaRPr>
                    </a:p>
                  </a:txBody>
                  <a:tcPr marL="0" marR="0" marT="0" marB="0"/>
                </a:tc>
                <a:tc>
                  <a:txBody>
                    <a:bodyPr/>
                    <a:lstStyle/>
                    <a:p>
                      <a:pPr marL="125730">
                        <a:lnSpc>
                          <a:spcPts val="1250"/>
                        </a:lnSpc>
                      </a:pPr>
                      <a:r>
                        <a:rPr sz="1100" spc="5">
                          <a:solidFill>
                            <a:srgbClr val="3C3C3B"/>
                          </a:solidFill>
                          <a:latin typeface="Calibri"/>
                          <a:cs typeface="Calibri"/>
                        </a:rPr>
                        <a:t>required,</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verification,</a:t>
                      </a:r>
                      <a:r>
                        <a:rPr sz="1100" spc="-45">
                          <a:solidFill>
                            <a:srgbClr val="3C3C3B"/>
                          </a:solidFill>
                          <a:latin typeface="Calibri"/>
                          <a:cs typeface="Calibri"/>
                        </a:rPr>
                        <a:t> </a:t>
                      </a:r>
                      <a:r>
                        <a:rPr sz="1100" spc="15">
                          <a:solidFill>
                            <a:srgbClr val="3C3C3B"/>
                          </a:solidFill>
                          <a:latin typeface="Calibri"/>
                          <a:cs typeface="Calibri"/>
                        </a:rPr>
                        <a:t>full</a:t>
                      </a:r>
                      <a:endParaRPr sz="1100">
                        <a:latin typeface="Calibri"/>
                        <a:cs typeface="Calibri"/>
                      </a:endParaRPr>
                    </a:p>
                  </a:txBody>
                  <a:tcPr marL="0" marR="0" marT="0" marB="0"/>
                </a:tc>
                <a:tc>
                  <a:txBody>
                    <a:bodyPr/>
                    <a:lstStyle/>
                    <a:p>
                      <a:pPr marL="135890">
                        <a:lnSpc>
                          <a:spcPts val="1250"/>
                        </a:lnSpc>
                      </a:pPr>
                      <a:r>
                        <a:rPr sz="1100" spc="10">
                          <a:solidFill>
                            <a:srgbClr val="3C3C3B"/>
                          </a:solidFill>
                          <a:latin typeface="Calibri"/>
                          <a:cs typeface="Calibri"/>
                        </a:rPr>
                        <a:t>postcode</a:t>
                      </a:r>
                      <a:r>
                        <a:rPr sz="1100" spc="-45">
                          <a:solidFill>
                            <a:srgbClr val="3C3C3B"/>
                          </a:solidFill>
                          <a:latin typeface="Calibri"/>
                          <a:cs typeface="Calibri"/>
                        </a:rPr>
                        <a:t> </a:t>
                      </a:r>
                      <a:r>
                        <a:rPr sz="1100" spc="20">
                          <a:solidFill>
                            <a:srgbClr val="3C3C3B"/>
                          </a:solidFill>
                          <a:latin typeface="Calibri"/>
                          <a:cs typeface="Calibri"/>
                        </a:rPr>
                        <a:t>check,</a:t>
                      </a:r>
                      <a:r>
                        <a:rPr sz="1100" spc="-45">
                          <a:solidFill>
                            <a:srgbClr val="3C3C3B"/>
                          </a:solidFill>
                          <a:latin typeface="Calibri"/>
                          <a:cs typeface="Calibri"/>
                        </a:rPr>
                        <a:t> </a:t>
                      </a:r>
                      <a:r>
                        <a:rPr sz="1100" spc="15">
                          <a:solidFill>
                            <a:srgbClr val="3C3C3B"/>
                          </a:solidFill>
                          <a:latin typeface="Calibri"/>
                          <a:cs typeface="Calibri"/>
                        </a:rPr>
                        <a:t>full</a:t>
                      </a:r>
                      <a:endParaRPr sz="1100">
                        <a:latin typeface="Calibri"/>
                        <a:cs typeface="Calibri"/>
                      </a:endParaRPr>
                    </a:p>
                  </a:txBody>
                  <a:tcPr marL="0" marR="0" marT="0" marB="0"/>
                </a:tc>
                <a:tc>
                  <a:txBody>
                    <a:bodyPr/>
                    <a:lstStyle/>
                    <a:p>
                      <a:pPr marL="93980">
                        <a:lnSpc>
                          <a:spcPts val="1250"/>
                        </a:lnSpc>
                      </a:pPr>
                      <a:r>
                        <a:rPr sz="1100" u="sng" spc="5">
                          <a:solidFill>
                            <a:srgbClr val="3C3C3B"/>
                          </a:solidFill>
                          <a:uFill>
                            <a:solidFill>
                              <a:srgbClr val="3C3C3B"/>
                            </a:solidFill>
                          </a:uFill>
                          <a:latin typeface="Calibri"/>
                          <a:cs typeface="Calibri"/>
                        </a:rPr>
                        <a:t>AppleID</a:t>
                      </a:r>
                      <a:r>
                        <a:rPr sz="1100" spc="5">
                          <a:solidFill>
                            <a:srgbClr val="3C3C3B"/>
                          </a:solidFill>
                          <a:latin typeface="Calibri"/>
                          <a:cs typeface="Calibri"/>
                        </a:rPr>
                        <a:t>,</a:t>
                      </a:r>
                      <a:r>
                        <a:rPr sz="1100" spc="-45">
                          <a:solidFill>
                            <a:srgbClr val="3C3C3B"/>
                          </a:solidFill>
                          <a:latin typeface="Calibri"/>
                          <a:cs typeface="Calibri"/>
                        </a:rPr>
                        <a:t> </a:t>
                      </a:r>
                      <a:r>
                        <a:rPr sz="1100" spc="20">
                          <a:solidFill>
                            <a:srgbClr val="3C3C3B"/>
                          </a:solidFill>
                          <a:latin typeface="Calibri"/>
                          <a:cs typeface="Calibri"/>
                        </a:rPr>
                        <a:t>single</a:t>
                      </a:r>
                      <a:r>
                        <a:rPr sz="1100" spc="-45">
                          <a:solidFill>
                            <a:srgbClr val="3C3C3B"/>
                          </a:solidFill>
                          <a:latin typeface="Calibri"/>
                          <a:cs typeface="Calibri"/>
                        </a:rPr>
                        <a:t> </a:t>
                      </a:r>
                      <a:r>
                        <a:rPr sz="1100" spc="20">
                          <a:solidFill>
                            <a:srgbClr val="3C3C3B"/>
                          </a:solidFill>
                          <a:latin typeface="Calibri"/>
                          <a:cs typeface="Calibri"/>
                        </a:rPr>
                        <a:t>email</a:t>
                      </a:r>
                      <a:endParaRPr sz="1100">
                        <a:latin typeface="Calibri"/>
                        <a:cs typeface="Calibri"/>
                      </a:endParaRPr>
                    </a:p>
                  </a:txBody>
                  <a:tcPr marL="0" marR="0" marT="0" marB="0"/>
                </a:tc>
                <a:tc>
                  <a:txBody>
                    <a:bodyPr/>
                    <a:lstStyle/>
                    <a:p>
                      <a:pPr marL="60960">
                        <a:lnSpc>
                          <a:spcPts val="1250"/>
                        </a:lnSpc>
                      </a:pPr>
                      <a:r>
                        <a:rPr sz="1100" spc="20">
                          <a:solidFill>
                            <a:srgbClr val="3C3C3B"/>
                          </a:solidFill>
                          <a:latin typeface="Calibri"/>
                          <a:cs typeface="Calibri"/>
                        </a:rPr>
                        <a:t>email</a:t>
                      </a:r>
                      <a:r>
                        <a:rPr sz="1100" spc="-50">
                          <a:solidFill>
                            <a:srgbClr val="3C3C3B"/>
                          </a:solidFill>
                          <a:latin typeface="Calibri"/>
                          <a:cs typeface="Calibri"/>
                        </a:rPr>
                        <a:t> </a:t>
                      </a:r>
                      <a:r>
                        <a:rPr sz="1100" spc="25">
                          <a:solidFill>
                            <a:srgbClr val="3C3C3B"/>
                          </a:solidFill>
                          <a:latin typeface="Calibri"/>
                          <a:cs typeface="Calibri"/>
                        </a:rPr>
                        <a:t>and</a:t>
                      </a:r>
                      <a:r>
                        <a:rPr sz="1100" spc="-50">
                          <a:solidFill>
                            <a:srgbClr val="3C3C3B"/>
                          </a:solidFill>
                          <a:latin typeface="Calibri"/>
                          <a:cs typeface="Calibri"/>
                        </a:rPr>
                        <a:t> </a:t>
                      </a:r>
                      <a:r>
                        <a:rPr sz="1100" spc="20">
                          <a:solidFill>
                            <a:srgbClr val="3C3C3B"/>
                          </a:solidFill>
                          <a:latin typeface="Calibri"/>
                          <a:cs typeface="Calibri"/>
                        </a:rPr>
                        <a:t>single</a:t>
                      </a:r>
                      <a:endParaRPr sz="1100">
                        <a:latin typeface="Calibri"/>
                        <a:cs typeface="Calibri"/>
                      </a:endParaRPr>
                    </a:p>
                  </a:txBody>
                  <a:tcPr marL="0" marR="0" marT="0" marB="0"/>
                </a:tc>
                <a:tc>
                  <a:txBody>
                    <a:bodyPr/>
                    <a:lstStyle/>
                    <a:p>
                      <a:pPr marL="87630">
                        <a:lnSpc>
                          <a:spcPts val="1250"/>
                        </a:lnSpc>
                      </a:pPr>
                      <a:r>
                        <a:rPr sz="1100" spc="20">
                          <a:solidFill>
                            <a:srgbClr val="3C3C3B"/>
                          </a:solidFill>
                          <a:latin typeface="Calibri"/>
                          <a:cs typeface="Calibri"/>
                        </a:rPr>
                        <a:t>email</a:t>
                      </a:r>
                      <a:r>
                        <a:rPr sz="1100" spc="-45">
                          <a:solidFill>
                            <a:srgbClr val="3C3C3B"/>
                          </a:solidFill>
                          <a:latin typeface="Calibri"/>
                          <a:cs typeface="Calibri"/>
                        </a:rPr>
                        <a:t> </a:t>
                      </a:r>
                      <a:r>
                        <a:rPr sz="1100" spc="25">
                          <a:solidFill>
                            <a:srgbClr val="3C3C3B"/>
                          </a:solidFill>
                          <a:latin typeface="Calibri"/>
                          <a:cs typeface="Calibri"/>
                        </a:rPr>
                        <a:t>and</a:t>
                      </a:r>
                      <a:r>
                        <a:rPr sz="1100" spc="-40">
                          <a:solidFill>
                            <a:srgbClr val="3C3C3B"/>
                          </a:solidFill>
                          <a:latin typeface="Calibri"/>
                          <a:cs typeface="Calibri"/>
                        </a:rPr>
                        <a:t> </a:t>
                      </a:r>
                      <a:r>
                        <a:rPr sz="1100" spc="10">
                          <a:solidFill>
                            <a:srgbClr val="3C3C3B"/>
                          </a:solidFill>
                          <a:latin typeface="Calibri"/>
                          <a:cs typeface="Calibri"/>
                        </a:rPr>
                        <a:t>password,</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details</a:t>
                      </a:r>
                      <a:r>
                        <a:rPr sz="1100" spc="-45">
                          <a:solidFill>
                            <a:srgbClr val="3C3C3B"/>
                          </a:solidFill>
                          <a:latin typeface="Calibri"/>
                          <a:cs typeface="Calibri"/>
                        </a:rPr>
                        <a:t> </a:t>
                      </a:r>
                      <a:r>
                        <a:rPr sz="1100" spc="5">
                          <a:solidFill>
                            <a:srgbClr val="3C3C3B"/>
                          </a:solidFill>
                          <a:latin typeface="Calibri"/>
                          <a:cs typeface="Calibri"/>
                        </a:rPr>
                        <a:t>required</a:t>
                      </a:r>
                      <a:r>
                        <a:rPr sz="1100" spc="-40">
                          <a:solidFill>
                            <a:srgbClr val="3C3C3B"/>
                          </a:solidFill>
                          <a:latin typeface="Calibri"/>
                          <a:cs typeface="Calibri"/>
                        </a:rPr>
                        <a:t> </a:t>
                      </a:r>
                      <a:r>
                        <a:rPr sz="1100" spc="-5">
                          <a:solidFill>
                            <a:srgbClr val="3C3C3B"/>
                          </a:solidFill>
                          <a:latin typeface="Calibri"/>
                          <a:cs typeface="Calibri"/>
                        </a:rPr>
                        <a:t>for</a:t>
                      </a:r>
                      <a:endParaRPr sz="1100">
                        <a:latin typeface="Calibri"/>
                        <a:cs typeface="Calibri"/>
                      </a:endParaRPr>
                    </a:p>
                  </a:txBody>
                  <a:tcPr marL="0" marR="0" marT="0" marB="0"/>
                </a:tc>
                <a:tc>
                  <a:txBody>
                    <a:bodyPr/>
                    <a:lstStyle/>
                    <a:p>
                      <a:pPr marL="121920">
                        <a:lnSpc>
                          <a:spcPts val="1250"/>
                        </a:lnSpc>
                      </a:pPr>
                      <a:r>
                        <a:rPr sz="1100" spc="10">
                          <a:solidFill>
                            <a:srgbClr val="3C3C3B"/>
                          </a:solidFill>
                          <a:latin typeface="Calibri"/>
                          <a:cs typeface="Calibri"/>
                        </a:rPr>
                        <a:t>verification</a:t>
                      </a:r>
                      <a:r>
                        <a:rPr sz="1100" spc="-60">
                          <a:solidFill>
                            <a:srgbClr val="3C3C3B"/>
                          </a:solidFill>
                          <a:latin typeface="Calibri"/>
                          <a:cs typeface="Calibri"/>
                        </a:rPr>
                        <a:t> </a:t>
                      </a:r>
                      <a:r>
                        <a:rPr sz="1100" spc="-15">
                          <a:solidFill>
                            <a:srgbClr val="3C3C3B"/>
                          </a:solidFill>
                          <a:latin typeface="Calibri"/>
                          <a:cs typeface="Calibri"/>
                        </a:rPr>
                        <a:t>OTP,</a:t>
                      </a:r>
                      <a:endParaRPr sz="1100">
                        <a:latin typeface="Calibri"/>
                        <a:cs typeface="Calibri"/>
                      </a:endParaRPr>
                    </a:p>
                  </a:txBody>
                  <a:tcPr marL="0" marR="0" marT="0" marB="0"/>
                </a:tc>
                <a:tc>
                  <a:txBody>
                    <a:bodyPr/>
                    <a:lstStyle/>
                    <a:p>
                      <a:pPr>
                        <a:lnSpc>
                          <a:spcPts val="1255"/>
                        </a:lnSpc>
                      </a:pPr>
                      <a:r>
                        <a:rPr sz="1100" spc="15">
                          <a:solidFill>
                            <a:srgbClr val="3C3C3B"/>
                          </a:solidFill>
                          <a:latin typeface="Calibri"/>
                          <a:cs typeface="Calibri"/>
                        </a:rPr>
                        <a:t>marketing</a:t>
                      </a:r>
                      <a:r>
                        <a:rPr sz="1100" spc="-50">
                          <a:solidFill>
                            <a:srgbClr val="3C3C3B"/>
                          </a:solidFill>
                          <a:latin typeface="Calibri"/>
                          <a:cs typeface="Calibri"/>
                        </a:rPr>
                        <a:t> </a:t>
                      </a:r>
                      <a:r>
                        <a:rPr sz="1100" spc="15">
                          <a:solidFill>
                            <a:srgbClr val="3C3C3B"/>
                          </a:solidFill>
                          <a:latin typeface="Calibri"/>
                          <a:cs typeface="Calibri"/>
                        </a:rPr>
                        <a:t>choice</a:t>
                      </a:r>
                      <a:r>
                        <a:rPr sz="1100" spc="-45">
                          <a:solidFill>
                            <a:srgbClr val="3C3C3B"/>
                          </a:solidFill>
                          <a:latin typeface="Calibri"/>
                          <a:cs typeface="Calibri"/>
                        </a:rPr>
                        <a:t> </a:t>
                      </a:r>
                      <a:r>
                        <a:rPr sz="1100" spc="10">
                          <a:solidFill>
                            <a:srgbClr val="3C3C3B"/>
                          </a:solidFill>
                          <a:latin typeface="Calibri"/>
                          <a:cs typeface="Calibri"/>
                        </a:rPr>
                        <a:t>auto</a:t>
                      </a:r>
                      <a:endParaRPr sz="1100">
                        <a:latin typeface="Calibri"/>
                        <a:cs typeface="Calibri"/>
                      </a:endParaRPr>
                    </a:p>
                  </a:txBody>
                  <a:tcPr marL="0" marR="0" marT="0" marB="0"/>
                </a:tc>
                <a:extLst>
                  <a:ext uri="{0D108BD9-81ED-4DB2-BD59-A6C34878D82A}">
                    <a16:rowId xmlns:a16="http://schemas.microsoft.com/office/drawing/2014/main" val="10004"/>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ts val="1245"/>
                        </a:lnSpc>
                      </a:pPr>
                      <a:r>
                        <a:rPr sz="1100" spc="20">
                          <a:solidFill>
                            <a:srgbClr val="3C3C3B"/>
                          </a:solidFill>
                          <a:latin typeface="Calibri"/>
                          <a:cs typeface="Calibri"/>
                        </a:rPr>
                        <a:t>only</a:t>
                      </a:r>
                      <a:r>
                        <a:rPr sz="1100" spc="-50">
                          <a:solidFill>
                            <a:srgbClr val="3C3C3B"/>
                          </a:solidFill>
                          <a:latin typeface="Calibri"/>
                          <a:cs typeface="Calibri"/>
                        </a:rPr>
                        <a:t> </a:t>
                      </a:r>
                      <a:r>
                        <a:rPr sz="1100" spc="5">
                          <a:solidFill>
                            <a:srgbClr val="3C3C3B"/>
                          </a:solidFill>
                          <a:latin typeface="Calibri"/>
                          <a:cs typeface="Calibri"/>
                        </a:rPr>
                        <a:t>-</a:t>
                      </a:r>
                      <a:r>
                        <a:rPr sz="1100" spc="-45">
                          <a:solidFill>
                            <a:srgbClr val="3C3C3B"/>
                          </a:solidFill>
                          <a:latin typeface="Calibri"/>
                          <a:cs typeface="Calibri"/>
                        </a:rPr>
                        <a:t> </a:t>
                      </a:r>
                      <a:r>
                        <a:rPr sz="1100" spc="15">
                          <a:solidFill>
                            <a:srgbClr val="3C3C3B"/>
                          </a:solidFill>
                          <a:latin typeface="Calibri"/>
                          <a:cs typeface="Calibri"/>
                        </a:rPr>
                        <a:t>remaining</a:t>
                      </a:r>
                      <a:endParaRPr sz="1100">
                        <a:latin typeface="Calibri"/>
                        <a:cs typeface="Calibri"/>
                      </a:endParaRPr>
                    </a:p>
                  </a:txBody>
                  <a:tcPr marL="0" marR="0" marT="0" marB="0"/>
                </a:tc>
                <a:tc>
                  <a:txBody>
                    <a:bodyPr/>
                    <a:lstStyle/>
                    <a:p>
                      <a:pPr marL="125730">
                        <a:lnSpc>
                          <a:spcPts val="1250"/>
                        </a:lnSpc>
                      </a:pPr>
                      <a:r>
                        <a:rPr sz="1100" spc="20">
                          <a:solidFill>
                            <a:srgbClr val="3C3C3B"/>
                          </a:solidFill>
                          <a:latin typeface="Calibri"/>
                          <a:cs typeface="Calibri"/>
                        </a:rPr>
                        <a:t>multiple</a:t>
                      </a:r>
                      <a:r>
                        <a:rPr sz="1100" spc="-60">
                          <a:solidFill>
                            <a:srgbClr val="3C3C3B"/>
                          </a:solidFill>
                          <a:latin typeface="Calibri"/>
                          <a:cs typeface="Calibri"/>
                        </a:rPr>
                        <a:t> </a:t>
                      </a:r>
                      <a:r>
                        <a:rPr sz="1100" spc="5">
                          <a:solidFill>
                            <a:srgbClr val="3C3C3B"/>
                          </a:solidFill>
                          <a:latin typeface="Calibri"/>
                          <a:cs typeface="Calibri"/>
                        </a:rPr>
                        <a:t>opt-in</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details</a:t>
                      </a:r>
                      <a:r>
                        <a:rPr sz="1100" spc="-50">
                          <a:solidFill>
                            <a:srgbClr val="3C3C3B"/>
                          </a:solidFill>
                          <a:latin typeface="Calibri"/>
                          <a:cs typeface="Calibri"/>
                        </a:rPr>
                        <a:t> </a:t>
                      </a:r>
                      <a:r>
                        <a:rPr sz="1100" spc="5">
                          <a:solidFill>
                            <a:srgbClr val="3C3C3B"/>
                          </a:solidFill>
                          <a:latin typeface="Calibri"/>
                          <a:cs typeface="Calibri"/>
                        </a:rPr>
                        <a:t>required,</a:t>
                      </a:r>
                      <a:endParaRPr sz="1100">
                        <a:latin typeface="Calibri"/>
                        <a:cs typeface="Calibri"/>
                      </a:endParaRPr>
                    </a:p>
                  </a:txBody>
                  <a:tcPr marL="0" marR="0" marT="0" marB="0"/>
                </a:tc>
                <a:tc>
                  <a:txBody>
                    <a:bodyPr/>
                    <a:lstStyle/>
                    <a:p>
                      <a:pPr marL="135890">
                        <a:lnSpc>
                          <a:spcPts val="1250"/>
                        </a:lnSpc>
                      </a:pPr>
                      <a:r>
                        <a:rPr sz="1100" spc="10">
                          <a:solidFill>
                            <a:srgbClr val="3C3C3B"/>
                          </a:solidFill>
                          <a:latin typeface="Calibri"/>
                          <a:cs typeface="Calibri"/>
                        </a:rPr>
                        <a:t>details,</a:t>
                      </a:r>
                      <a:r>
                        <a:rPr sz="1100" spc="-45">
                          <a:solidFill>
                            <a:srgbClr val="3C3C3B"/>
                          </a:solidFill>
                          <a:latin typeface="Calibri"/>
                          <a:cs typeface="Calibri"/>
                        </a:rPr>
                        <a:t> </a:t>
                      </a:r>
                      <a:r>
                        <a:rPr sz="1100" spc="20">
                          <a:solidFill>
                            <a:srgbClr val="3C3C3B"/>
                          </a:solidFill>
                          <a:latin typeface="Calibri"/>
                          <a:cs typeface="Calibri"/>
                        </a:rPr>
                        <a:t>single</a:t>
                      </a:r>
                      <a:r>
                        <a:rPr sz="1100" spc="-45">
                          <a:solidFill>
                            <a:srgbClr val="3C3C3B"/>
                          </a:solidFill>
                          <a:latin typeface="Calibri"/>
                          <a:cs typeface="Calibri"/>
                        </a:rPr>
                        <a:t> </a:t>
                      </a:r>
                      <a:r>
                        <a:rPr sz="1100" spc="20">
                          <a:solidFill>
                            <a:srgbClr val="3C3C3B"/>
                          </a:solidFill>
                          <a:latin typeface="Calibri"/>
                          <a:cs typeface="Calibri"/>
                        </a:rPr>
                        <a:t>email</a:t>
                      </a:r>
                      <a:endParaRPr sz="1100">
                        <a:latin typeface="Calibri"/>
                        <a:cs typeface="Calibri"/>
                      </a:endParaRPr>
                    </a:p>
                  </a:txBody>
                  <a:tcPr marL="0" marR="0" marT="0" marB="0"/>
                </a:tc>
                <a:tc>
                  <a:txBody>
                    <a:bodyPr/>
                    <a:lstStyle/>
                    <a:p>
                      <a:pPr marL="93980">
                        <a:lnSpc>
                          <a:spcPts val="1250"/>
                        </a:lnSpc>
                      </a:pPr>
                      <a:r>
                        <a:rPr sz="1100" spc="25">
                          <a:solidFill>
                            <a:srgbClr val="3C3C3B"/>
                          </a:solidFill>
                          <a:latin typeface="Calibri"/>
                          <a:cs typeface="Calibri"/>
                        </a:rPr>
                        <a:t>and</a:t>
                      </a:r>
                      <a:r>
                        <a:rPr sz="1100" spc="-45">
                          <a:solidFill>
                            <a:srgbClr val="3C3C3B"/>
                          </a:solidFill>
                          <a:latin typeface="Calibri"/>
                          <a:cs typeface="Calibri"/>
                        </a:rPr>
                        <a:t> </a:t>
                      </a:r>
                      <a:r>
                        <a:rPr sz="1100" spc="10">
                          <a:solidFill>
                            <a:srgbClr val="3C3C3B"/>
                          </a:solidFill>
                          <a:latin typeface="Calibri"/>
                          <a:cs typeface="Calibri"/>
                        </a:rPr>
                        <a:t>password,</a:t>
                      </a:r>
                      <a:r>
                        <a:rPr sz="1100" spc="-40">
                          <a:solidFill>
                            <a:srgbClr val="3C3C3B"/>
                          </a:solidFill>
                          <a:latin typeface="Calibri"/>
                          <a:cs typeface="Calibri"/>
                        </a:rPr>
                        <a:t> </a:t>
                      </a:r>
                      <a:r>
                        <a:rPr sz="1100" spc="15">
                          <a:solidFill>
                            <a:srgbClr val="3C3C3B"/>
                          </a:solidFill>
                          <a:latin typeface="Calibri"/>
                          <a:cs typeface="Calibri"/>
                        </a:rPr>
                        <a:t>name,</a:t>
                      </a:r>
                      <a:endParaRPr sz="1100">
                        <a:latin typeface="Calibri"/>
                        <a:cs typeface="Calibri"/>
                      </a:endParaRPr>
                    </a:p>
                  </a:txBody>
                  <a:tcPr marL="0" marR="0" marT="0" marB="0"/>
                </a:tc>
                <a:tc>
                  <a:txBody>
                    <a:bodyPr/>
                    <a:lstStyle/>
                    <a:p>
                      <a:pPr marL="60960">
                        <a:lnSpc>
                          <a:spcPts val="1250"/>
                        </a:lnSpc>
                      </a:pPr>
                      <a:r>
                        <a:rPr sz="1100" spc="10">
                          <a:solidFill>
                            <a:srgbClr val="3C3C3B"/>
                          </a:solidFill>
                          <a:latin typeface="Calibri"/>
                          <a:cs typeface="Calibri"/>
                        </a:rPr>
                        <a:t>password,</a:t>
                      </a:r>
                      <a:r>
                        <a:rPr sz="1100" spc="160">
                          <a:solidFill>
                            <a:srgbClr val="3C3C3B"/>
                          </a:solidFill>
                          <a:latin typeface="Calibri"/>
                          <a:cs typeface="Calibri"/>
                        </a:rPr>
                        <a:t> </a:t>
                      </a:r>
                      <a:r>
                        <a:rPr sz="1100" spc="20">
                          <a:solidFill>
                            <a:srgbClr val="3C3C3B"/>
                          </a:solidFill>
                          <a:latin typeface="Calibri"/>
                          <a:cs typeface="Calibri"/>
                        </a:rPr>
                        <a:t>multiple</a:t>
                      </a:r>
                      <a:endParaRPr sz="1100">
                        <a:latin typeface="Calibri"/>
                        <a:cs typeface="Calibri"/>
                      </a:endParaRPr>
                    </a:p>
                  </a:txBody>
                  <a:tcPr marL="0" marR="0" marT="0" marB="0"/>
                </a:tc>
                <a:tc>
                  <a:txBody>
                    <a:bodyPr/>
                    <a:lstStyle/>
                    <a:p>
                      <a:pPr marL="87630">
                        <a:lnSpc>
                          <a:spcPts val="1250"/>
                        </a:lnSpc>
                      </a:pPr>
                      <a:r>
                        <a:rPr sz="1100" spc="5">
                          <a:solidFill>
                            <a:srgbClr val="3C3C3B"/>
                          </a:solidFill>
                          <a:latin typeface="Calibri"/>
                          <a:cs typeface="Calibri"/>
                        </a:rPr>
                        <a:t>opt-in</a:t>
                      </a:r>
                      <a:r>
                        <a:rPr sz="1100" spc="-55">
                          <a:solidFill>
                            <a:srgbClr val="3C3C3B"/>
                          </a:solidFill>
                          <a:latin typeface="Calibri"/>
                          <a:cs typeface="Calibri"/>
                        </a:rPr>
                        <a:t> </a:t>
                      </a:r>
                      <a:r>
                        <a:rPr sz="1100" spc="15">
                          <a:solidFill>
                            <a:srgbClr val="3C3C3B"/>
                          </a:solidFill>
                          <a:latin typeface="Calibri"/>
                          <a:cs typeface="Calibri"/>
                        </a:rPr>
                        <a:t>marketing</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membership,opt-in</a:t>
                      </a:r>
                      <a:endParaRPr sz="1100">
                        <a:latin typeface="Calibri"/>
                        <a:cs typeface="Calibri"/>
                      </a:endParaRPr>
                    </a:p>
                  </a:txBody>
                  <a:tcPr marL="0" marR="0" marT="0" marB="0"/>
                </a:tc>
                <a:tc>
                  <a:txBody>
                    <a:bodyPr/>
                    <a:lstStyle/>
                    <a:p>
                      <a:pPr marL="121920">
                        <a:lnSpc>
                          <a:spcPts val="1250"/>
                        </a:lnSpc>
                      </a:pPr>
                      <a:r>
                        <a:rPr sz="1100" spc="15">
                          <a:solidFill>
                            <a:srgbClr val="3C3C3B"/>
                          </a:solidFill>
                          <a:latin typeface="Calibri"/>
                          <a:cs typeface="Calibri"/>
                        </a:rPr>
                        <a:t>remaining</a:t>
                      </a:r>
                      <a:r>
                        <a:rPr sz="1100" spc="-40">
                          <a:solidFill>
                            <a:srgbClr val="3C3C3B"/>
                          </a:solidFill>
                          <a:latin typeface="Calibri"/>
                          <a:cs typeface="Calibri"/>
                        </a:rPr>
                        <a:t> </a:t>
                      </a:r>
                      <a:r>
                        <a:rPr sz="1100" spc="10">
                          <a:solidFill>
                            <a:srgbClr val="3C3C3B"/>
                          </a:solidFill>
                          <a:latin typeface="Calibri"/>
                          <a:cs typeface="Calibri"/>
                        </a:rPr>
                        <a:t>details</a:t>
                      </a:r>
                      <a:r>
                        <a:rPr sz="1100" spc="-35">
                          <a:solidFill>
                            <a:srgbClr val="3C3C3B"/>
                          </a:solidFill>
                          <a:latin typeface="Calibri"/>
                          <a:cs typeface="Calibri"/>
                        </a:rPr>
                        <a:t> </a:t>
                      </a:r>
                      <a:r>
                        <a:rPr sz="1100" spc="15">
                          <a:solidFill>
                            <a:srgbClr val="3C3C3B"/>
                          </a:solidFill>
                          <a:latin typeface="Calibri"/>
                          <a:cs typeface="Calibri"/>
                        </a:rPr>
                        <a:t>on</a:t>
                      </a:r>
                      <a:endParaRPr sz="1100">
                        <a:latin typeface="Calibri"/>
                        <a:cs typeface="Calibri"/>
                      </a:endParaRPr>
                    </a:p>
                  </a:txBody>
                  <a:tcPr marL="0" marR="0" marT="0" marB="0"/>
                </a:tc>
                <a:tc>
                  <a:txBody>
                    <a:bodyPr/>
                    <a:lstStyle/>
                    <a:p>
                      <a:pPr>
                        <a:lnSpc>
                          <a:spcPts val="1255"/>
                        </a:lnSpc>
                      </a:pPr>
                      <a:r>
                        <a:rPr sz="1100" spc="10">
                          <a:solidFill>
                            <a:srgbClr val="3C3C3B"/>
                          </a:solidFill>
                          <a:latin typeface="Calibri"/>
                          <a:cs typeface="Calibri"/>
                        </a:rPr>
                        <a:t>selected,</a:t>
                      </a:r>
                      <a:r>
                        <a:rPr sz="1100" spc="-55">
                          <a:solidFill>
                            <a:srgbClr val="3C3C3B"/>
                          </a:solidFill>
                          <a:latin typeface="Calibri"/>
                          <a:cs typeface="Calibri"/>
                        </a:rPr>
                        <a:t> </a:t>
                      </a:r>
                      <a:r>
                        <a:rPr sz="1100" spc="15">
                          <a:solidFill>
                            <a:srgbClr val="3C3C3B"/>
                          </a:solidFill>
                          <a:latin typeface="Calibri"/>
                          <a:cs typeface="Calibri"/>
                        </a:rPr>
                        <a:t>remaining</a:t>
                      </a:r>
                      <a:endParaRPr sz="1100">
                        <a:latin typeface="Calibri"/>
                        <a:cs typeface="Calibri"/>
                      </a:endParaRPr>
                    </a:p>
                  </a:txBody>
                  <a:tcPr marL="0" marR="0" marT="0" marB="0"/>
                </a:tc>
                <a:extLst>
                  <a:ext uri="{0D108BD9-81ED-4DB2-BD59-A6C34878D82A}">
                    <a16:rowId xmlns:a16="http://schemas.microsoft.com/office/drawing/2014/main" val="10005"/>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ts val="1245"/>
                        </a:lnSpc>
                      </a:pPr>
                      <a:r>
                        <a:rPr sz="1100" spc="10">
                          <a:solidFill>
                            <a:srgbClr val="3C3C3B"/>
                          </a:solidFill>
                          <a:latin typeface="Calibri"/>
                          <a:cs typeface="Calibri"/>
                        </a:rPr>
                        <a:t>details</a:t>
                      </a:r>
                      <a:r>
                        <a:rPr sz="1100" spc="-50">
                          <a:solidFill>
                            <a:srgbClr val="3C3C3B"/>
                          </a:solidFill>
                          <a:latin typeface="Calibri"/>
                          <a:cs typeface="Calibri"/>
                        </a:rPr>
                        <a:t> </a:t>
                      </a:r>
                      <a:r>
                        <a:rPr sz="1100" spc="20">
                          <a:solidFill>
                            <a:srgbClr val="3C3C3B"/>
                          </a:solidFill>
                          <a:latin typeface="Calibri"/>
                          <a:cs typeface="Calibri"/>
                        </a:rPr>
                        <a:t>in</a:t>
                      </a:r>
                      <a:r>
                        <a:rPr sz="1100" spc="-45">
                          <a:solidFill>
                            <a:srgbClr val="3C3C3B"/>
                          </a:solidFill>
                          <a:latin typeface="Calibri"/>
                          <a:cs typeface="Calibri"/>
                        </a:rPr>
                        <a:t> </a:t>
                      </a:r>
                      <a:r>
                        <a:rPr sz="1100" spc="15">
                          <a:solidFill>
                            <a:srgbClr val="3C3C3B"/>
                          </a:solidFill>
                          <a:latin typeface="Calibri"/>
                          <a:cs typeface="Calibri"/>
                        </a:rPr>
                        <a:t>account</a:t>
                      </a:r>
                      <a:endParaRPr sz="1100">
                        <a:latin typeface="Calibri"/>
                        <a:cs typeface="Calibri"/>
                      </a:endParaRPr>
                    </a:p>
                  </a:txBody>
                  <a:tcPr marL="0" marR="0" marT="0" marB="0"/>
                </a:tc>
                <a:tc>
                  <a:txBody>
                    <a:bodyPr/>
                    <a:lstStyle/>
                    <a:p>
                      <a:pPr marL="125730">
                        <a:lnSpc>
                          <a:spcPts val="1250"/>
                        </a:lnSpc>
                      </a:pPr>
                      <a:r>
                        <a:rPr sz="1100" spc="15">
                          <a:solidFill>
                            <a:srgbClr val="3C3C3B"/>
                          </a:solidFill>
                          <a:latin typeface="Calibri"/>
                          <a:cs typeface="Calibri"/>
                        </a:rPr>
                        <a:t>marketing</a:t>
                      </a:r>
                      <a:r>
                        <a:rPr sz="1100" spc="-45">
                          <a:solidFill>
                            <a:srgbClr val="3C3C3B"/>
                          </a:solidFill>
                          <a:latin typeface="Calibri"/>
                          <a:cs typeface="Calibri"/>
                        </a:rPr>
                        <a:t> </a:t>
                      </a:r>
                      <a:r>
                        <a:rPr sz="1100" spc="15">
                          <a:solidFill>
                            <a:srgbClr val="3C3C3B"/>
                          </a:solidFill>
                          <a:latin typeface="Calibri"/>
                          <a:cs typeface="Calibri"/>
                        </a:rPr>
                        <a:t>choices</a:t>
                      </a:r>
                      <a:r>
                        <a:rPr sz="1100" spc="-45">
                          <a:solidFill>
                            <a:srgbClr val="3C3C3B"/>
                          </a:solidFill>
                          <a:latin typeface="Calibri"/>
                          <a:cs typeface="Calibri"/>
                        </a:rPr>
                        <a:t> </a:t>
                      </a:r>
                      <a:r>
                        <a:rPr sz="1100" spc="5">
                          <a:solidFill>
                            <a:srgbClr val="3C3C3B"/>
                          </a:solidFill>
                          <a:latin typeface="Calibri"/>
                          <a:cs typeface="Calibri"/>
                        </a:rPr>
                        <a:t>-</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opt-in</a:t>
                      </a:r>
                      <a:r>
                        <a:rPr sz="1100" spc="-55">
                          <a:solidFill>
                            <a:srgbClr val="3C3C3B"/>
                          </a:solidFill>
                          <a:latin typeface="Calibri"/>
                          <a:cs typeface="Calibri"/>
                        </a:rPr>
                        <a:t> </a:t>
                      </a:r>
                      <a:r>
                        <a:rPr sz="1100" spc="15">
                          <a:solidFill>
                            <a:srgbClr val="3C3C3B"/>
                          </a:solidFill>
                          <a:latin typeface="Calibri"/>
                          <a:cs typeface="Calibri"/>
                        </a:rPr>
                        <a:t>marketing</a:t>
                      </a:r>
                      <a:endParaRPr sz="1100">
                        <a:latin typeface="Calibri"/>
                        <a:cs typeface="Calibri"/>
                      </a:endParaRPr>
                    </a:p>
                  </a:txBody>
                  <a:tcPr marL="0" marR="0" marT="0" marB="0"/>
                </a:tc>
                <a:tc>
                  <a:txBody>
                    <a:bodyPr/>
                    <a:lstStyle/>
                    <a:p>
                      <a:pPr marL="135890">
                        <a:lnSpc>
                          <a:spcPts val="1250"/>
                        </a:lnSpc>
                      </a:pPr>
                      <a:r>
                        <a:rPr sz="1100" spc="25">
                          <a:solidFill>
                            <a:srgbClr val="3C3C3B"/>
                          </a:solidFill>
                          <a:latin typeface="Calibri"/>
                          <a:cs typeface="Calibri"/>
                        </a:rPr>
                        <a:t>and</a:t>
                      </a:r>
                      <a:r>
                        <a:rPr sz="1100" spc="-45">
                          <a:solidFill>
                            <a:srgbClr val="3C3C3B"/>
                          </a:solidFill>
                          <a:latin typeface="Calibri"/>
                          <a:cs typeface="Calibri"/>
                        </a:rPr>
                        <a:t> </a:t>
                      </a:r>
                      <a:r>
                        <a:rPr sz="1100" spc="10">
                          <a:solidFill>
                            <a:srgbClr val="3C3C3B"/>
                          </a:solidFill>
                          <a:latin typeface="Calibri"/>
                          <a:cs typeface="Calibri"/>
                        </a:rPr>
                        <a:t>password,</a:t>
                      </a:r>
                      <a:r>
                        <a:rPr sz="1100" spc="-40">
                          <a:solidFill>
                            <a:srgbClr val="3C3C3B"/>
                          </a:solidFill>
                          <a:latin typeface="Calibri"/>
                          <a:cs typeface="Calibri"/>
                        </a:rPr>
                        <a:t> </a:t>
                      </a:r>
                      <a:r>
                        <a:rPr sz="1100">
                          <a:solidFill>
                            <a:srgbClr val="3C3C3B"/>
                          </a:solidFill>
                          <a:latin typeface="Calibri"/>
                          <a:cs typeface="Calibri"/>
                        </a:rPr>
                        <a:t>opt-</a:t>
                      </a:r>
                      <a:endParaRPr sz="1100">
                        <a:latin typeface="Calibri"/>
                        <a:cs typeface="Calibri"/>
                      </a:endParaRPr>
                    </a:p>
                  </a:txBody>
                  <a:tcPr marL="0" marR="0" marT="0" marB="0"/>
                </a:tc>
                <a:tc>
                  <a:txBody>
                    <a:bodyPr/>
                    <a:lstStyle/>
                    <a:p>
                      <a:pPr marL="93980">
                        <a:lnSpc>
                          <a:spcPts val="1250"/>
                        </a:lnSpc>
                      </a:pPr>
                      <a:r>
                        <a:rPr sz="1100" spc="10">
                          <a:solidFill>
                            <a:srgbClr val="3C3C3B"/>
                          </a:solidFill>
                          <a:latin typeface="Calibri"/>
                          <a:cs typeface="Calibri"/>
                        </a:rPr>
                        <a:t>postcode,</a:t>
                      </a:r>
                      <a:r>
                        <a:rPr sz="1100" spc="-60">
                          <a:solidFill>
                            <a:srgbClr val="3C3C3B"/>
                          </a:solidFill>
                          <a:latin typeface="Calibri"/>
                          <a:cs typeface="Calibri"/>
                        </a:rPr>
                        <a:t> </a:t>
                      </a:r>
                      <a:r>
                        <a:rPr sz="1100" spc="5">
                          <a:solidFill>
                            <a:srgbClr val="3C3C3B"/>
                          </a:solidFill>
                          <a:latin typeface="Calibri"/>
                          <a:cs typeface="Calibri"/>
                        </a:rPr>
                        <a:t>opt-in</a:t>
                      </a:r>
                      <a:endParaRPr sz="1100">
                        <a:latin typeface="Calibri"/>
                        <a:cs typeface="Calibri"/>
                      </a:endParaRPr>
                    </a:p>
                  </a:txBody>
                  <a:tcPr marL="0" marR="0" marT="0" marB="0"/>
                </a:tc>
                <a:tc>
                  <a:txBody>
                    <a:bodyPr/>
                    <a:lstStyle/>
                    <a:p>
                      <a:pPr marL="60960">
                        <a:lnSpc>
                          <a:spcPts val="1250"/>
                        </a:lnSpc>
                      </a:pPr>
                      <a:r>
                        <a:rPr sz="1100" spc="5">
                          <a:solidFill>
                            <a:srgbClr val="3C3C3B"/>
                          </a:solidFill>
                          <a:latin typeface="Calibri"/>
                          <a:cs typeface="Calibri"/>
                        </a:rPr>
                        <a:t>opt-in</a:t>
                      </a:r>
                      <a:r>
                        <a:rPr sz="1100" spc="-55">
                          <a:solidFill>
                            <a:srgbClr val="3C3C3B"/>
                          </a:solidFill>
                          <a:latin typeface="Calibri"/>
                          <a:cs typeface="Calibri"/>
                        </a:rPr>
                        <a:t> </a:t>
                      </a:r>
                      <a:r>
                        <a:rPr sz="1100" spc="15">
                          <a:solidFill>
                            <a:srgbClr val="3C3C3B"/>
                          </a:solidFill>
                          <a:latin typeface="Calibri"/>
                          <a:cs typeface="Calibri"/>
                        </a:rPr>
                        <a:t>marketing</a:t>
                      </a:r>
                      <a:endParaRPr sz="1100">
                        <a:latin typeface="Calibri"/>
                        <a:cs typeface="Calibri"/>
                      </a:endParaRPr>
                    </a:p>
                  </a:txBody>
                  <a:tcPr marL="0" marR="0" marT="0" marB="0"/>
                </a:tc>
                <a:tc>
                  <a:txBody>
                    <a:bodyPr/>
                    <a:lstStyle/>
                    <a:p>
                      <a:pPr marL="87630">
                        <a:lnSpc>
                          <a:spcPts val="1250"/>
                        </a:lnSpc>
                      </a:pPr>
                      <a:r>
                        <a:rPr sz="1100" spc="15">
                          <a:solidFill>
                            <a:srgbClr val="3C3C3B"/>
                          </a:solidFill>
                          <a:latin typeface="Calibri"/>
                          <a:cs typeface="Calibri"/>
                        </a:rPr>
                        <a:t>choice</a:t>
                      </a:r>
                      <a:r>
                        <a:rPr sz="1100" spc="-55">
                          <a:solidFill>
                            <a:srgbClr val="3C3C3B"/>
                          </a:solidFill>
                          <a:latin typeface="Calibri"/>
                          <a:cs typeface="Calibri"/>
                        </a:rPr>
                        <a:t> </a:t>
                      </a:r>
                      <a:r>
                        <a:rPr sz="1100" spc="10">
                          <a:solidFill>
                            <a:srgbClr val="3C3C3B"/>
                          </a:solidFill>
                          <a:latin typeface="Calibri"/>
                          <a:cs typeface="Calibri"/>
                        </a:rPr>
                        <a:t>auto</a:t>
                      </a:r>
                      <a:r>
                        <a:rPr sz="1100" spc="-50">
                          <a:solidFill>
                            <a:srgbClr val="3C3C3B"/>
                          </a:solidFill>
                          <a:latin typeface="Calibri"/>
                          <a:cs typeface="Calibri"/>
                        </a:rPr>
                        <a:t> </a:t>
                      </a:r>
                      <a:r>
                        <a:rPr sz="1100" spc="10">
                          <a:solidFill>
                            <a:srgbClr val="3C3C3B"/>
                          </a:solidFill>
                          <a:latin typeface="Calibri"/>
                          <a:cs typeface="Calibri"/>
                        </a:rPr>
                        <a:t>selected,</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marketing</a:t>
                      </a:r>
                      <a:endParaRPr sz="1100">
                        <a:latin typeface="Calibri"/>
                        <a:cs typeface="Calibri"/>
                      </a:endParaRPr>
                    </a:p>
                  </a:txBody>
                  <a:tcPr marL="0" marR="0" marT="0" marB="0"/>
                </a:tc>
                <a:tc>
                  <a:txBody>
                    <a:bodyPr/>
                    <a:lstStyle/>
                    <a:p>
                      <a:pPr marL="121920">
                        <a:lnSpc>
                          <a:spcPts val="1250"/>
                        </a:lnSpc>
                      </a:pPr>
                      <a:r>
                        <a:rPr sz="1100" spc="20">
                          <a:solidFill>
                            <a:srgbClr val="3C3C3B"/>
                          </a:solidFill>
                          <a:latin typeface="Calibri"/>
                          <a:cs typeface="Calibri"/>
                        </a:rPr>
                        <a:t>log-in</a:t>
                      </a:r>
                      <a:endParaRPr sz="1100">
                        <a:latin typeface="Calibri"/>
                        <a:cs typeface="Calibri"/>
                      </a:endParaRPr>
                    </a:p>
                  </a:txBody>
                  <a:tcPr marL="0" marR="0" marT="0" marB="0"/>
                </a:tc>
                <a:tc>
                  <a:txBody>
                    <a:bodyPr/>
                    <a:lstStyle/>
                    <a:p>
                      <a:pPr>
                        <a:lnSpc>
                          <a:spcPts val="1255"/>
                        </a:lnSpc>
                      </a:pPr>
                      <a:r>
                        <a:rPr sz="1100" spc="10">
                          <a:solidFill>
                            <a:srgbClr val="3C3C3B"/>
                          </a:solidFill>
                          <a:latin typeface="Calibri"/>
                          <a:cs typeface="Calibri"/>
                        </a:rPr>
                        <a:t>details</a:t>
                      </a:r>
                      <a:r>
                        <a:rPr sz="1100" spc="-45">
                          <a:solidFill>
                            <a:srgbClr val="3C3C3B"/>
                          </a:solidFill>
                          <a:latin typeface="Calibri"/>
                          <a:cs typeface="Calibri"/>
                        </a:rPr>
                        <a:t> </a:t>
                      </a:r>
                      <a:r>
                        <a:rPr sz="1100" spc="20">
                          <a:solidFill>
                            <a:srgbClr val="3C3C3B"/>
                          </a:solidFill>
                          <a:latin typeface="Calibri"/>
                          <a:cs typeface="Calibri"/>
                        </a:rPr>
                        <a:t>in</a:t>
                      </a:r>
                      <a:r>
                        <a:rPr sz="1100" spc="-40">
                          <a:solidFill>
                            <a:srgbClr val="3C3C3B"/>
                          </a:solidFill>
                          <a:latin typeface="Calibri"/>
                          <a:cs typeface="Calibri"/>
                        </a:rPr>
                        <a:t> </a:t>
                      </a:r>
                      <a:r>
                        <a:rPr sz="1100" spc="15">
                          <a:solidFill>
                            <a:srgbClr val="3C3C3B"/>
                          </a:solidFill>
                          <a:latin typeface="Calibri"/>
                          <a:cs typeface="Calibri"/>
                        </a:rPr>
                        <a:t>account</a:t>
                      </a:r>
                      <a:r>
                        <a:rPr sz="1100" spc="-40">
                          <a:solidFill>
                            <a:srgbClr val="3C3C3B"/>
                          </a:solidFill>
                          <a:latin typeface="Calibri"/>
                          <a:cs typeface="Calibri"/>
                        </a:rPr>
                        <a:t> </a:t>
                      </a:r>
                      <a:r>
                        <a:rPr sz="1100" spc="5">
                          <a:solidFill>
                            <a:srgbClr val="3C3C3B"/>
                          </a:solidFill>
                          <a:latin typeface="Calibri"/>
                          <a:cs typeface="Calibri"/>
                        </a:rPr>
                        <a:t>or</a:t>
                      </a:r>
                      <a:endParaRPr sz="1100">
                        <a:latin typeface="Calibri"/>
                        <a:cs typeface="Calibri"/>
                      </a:endParaRPr>
                    </a:p>
                  </a:txBody>
                  <a:tcPr marL="0" marR="0" marT="0" marB="0"/>
                </a:tc>
                <a:extLst>
                  <a:ext uri="{0D108BD9-81ED-4DB2-BD59-A6C34878D82A}">
                    <a16:rowId xmlns:a16="http://schemas.microsoft.com/office/drawing/2014/main" val="10006"/>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ts val="1245"/>
                        </a:lnSpc>
                      </a:pPr>
                      <a:r>
                        <a:rPr sz="1100" spc="5">
                          <a:solidFill>
                            <a:srgbClr val="3C3C3B"/>
                          </a:solidFill>
                          <a:latin typeface="Calibri"/>
                          <a:cs typeface="Calibri"/>
                        </a:rPr>
                        <a:t>or</a:t>
                      </a:r>
                      <a:r>
                        <a:rPr sz="1100" spc="-45">
                          <a:solidFill>
                            <a:srgbClr val="3C3C3B"/>
                          </a:solidFill>
                          <a:latin typeface="Calibri"/>
                          <a:cs typeface="Calibri"/>
                        </a:rPr>
                        <a:t> </a:t>
                      </a:r>
                      <a:r>
                        <a:rPr sz="1100" spc="15">
                          <a:solidFill>
                            <a:srgbClr val="3C3C3B"/>
                          </a:solidFill>
                          <a:latin typeface="Calibri"/>
                          <a:cs typeface="Calibri"/>
                        </a:rPr>
                        <a:t>checkout,</a:t>
                      </a:r>
                      <a:r>
                        <a:rPr sz="1100" spc="-40">
                          <a:solidFill>
                            <a:srgbClr val="3C3C3B"/>
                          </a:solidFill>
                          <a:latin typeface="Calibri"/>
                          <a:cs typeface="Calibri"/>
                        </a:rPr>
                        <a:t> </a:t>
                      </a:r>
                      <a:r>
                        <a:rPr sz="1100" spc="5">
                          <a:solidFill>
                            <a:srgbClr val="3C3C3B"/>
                          </a:solidFill>
                          <a:latin typeface="Calibri"/>
                          <a:cs typeface="Calibri"/>
                        </a:rPr>
                        <a:t>opt-in</a:t>
                      </a:r>
                      <a:endParaRPr sz="1100">
                        <a:latin typeface="Calibri"/>
                        <a:cs typeface="Calibri"/>
                      </a:endParaRPr>
                    </a:p>
                  </a:txBody>
                  <a:tcPr marL="0" marR="0" marT="0" marB="0"/>
                </a:tc>
                <a:tc>
                  <a:txBody>
                    <a:bodyPr/>
                    <a:lstStyle/>
                    <a:p>
                      <a:pPr marL="125730">
                        <a:lnSpc>
                          <a:spcPts val="1250"/>
                        </a:lnSpc>
                      </a:pPr>
                      <a:r>
                        <a:rPr sz="1100" spc="15">
                          <a:solidFill>
                            <a:srgbClr val="3C3C3B"/>
                          </a:solidFill>
                          <a:latin typeface="Calibri"/>
                          <a:cs typeface="Calibri"/>
                        </a:rPr>
                        <a:t>some</a:t>
                      </a:r>
                      <a:r>
                        <a:rPr sz="1100" spc="-50">
                          <a:solidFill>
                            <a:srgbClr val="3C3C3B"/>
                          </a:solidFill>
                          <a:latin typeface="Calibri"/>
                          <a:cs typeface="Calibri"/>
                        </a:rPr>
                        <a:t> </a:t>
                      </a:r>
                      <a:r>
                        <a:rPr sz="1100" spc="10">
                          <a:solidFill>
                            <a:srgbClr val="3C3C3B"/>
                          </a:solidFill>
                          <a:latin typeface="Calibri"/>
                          <a:cs typeface="Calibri"/>
                        </a:rPr>
                        <a:t>auto</a:t>
                      </a:r>
                      <a:r>
                        <a:rPr sz="1100" spc="-45">
                          <a:solidFill>
                            <a:srgbClr val="3C3C3B"/>
                          </a:solidFill>
                          <a:latin typeface="Calibri"/>
                          <a:cs typeface="Calibri"/>
                        </a:rPr>
                        <a:t> </a:t>
                      </a:r>
                      <a:r>
                        <a:rPr sz="1100" spc="10">
                          <a:solidFill>
                            <a:srgbClr val="3C3C3B"/>
                          </a:solidFill>
                          <a:latin typeface="Calibri"/>
                          <a:cs typeface="Calibri"/>
                        </a:rPr>
                        <a:t>selected</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choice</a:t>
                      </a:r>
                      <a:endParaRPr sz="1100">
                        <a:latin typeface="Calibri"/>
                        <a:cs typeface="Calibri"/>
                      </a:endParaRPr>
                    </a:p>
                  </a:txBody>
                  <a:tcPr marL="0" marR="0" marT="0" marB="0"/>
                </a:tc>
                <a:tc>
                  <a:txBody>
                    <a:bodyPr/>
                    <a:lstStyle/>
                    <a:p>
                      <a:pPr marL="135890">
                        <a:lnSpc>
                          <a:spcPts val="1250"/>
                        </a:lnSpc>
                      </a:pPr>
                      <a:r>
                        <a:rPr sz="1100" spc="20">
                          <a:solidFill>
                            <a:srgbClr val="3C3C3B"/>
                          </a:solidFill>
                          <a:latin typeface="Calibri"/>
                          <a:cs typeface="Calibri"/>
                        </a:rPr>
                        <a:t>in</a:t>
                      </a:r>
                      <a:r>
                        <a:rPr sz="1100" spc="-45">
                          <a:solidFill>
                            <a:srgbClr val="3C3C3B"/>
                          </a:solidFill>
                          <a:latin typeface="Calibri"/>
                          <a:cs typeface="Calibri"/>
                        </a:rPr>
                        <a:t> </a:t>
                      </a:r>
                      <a:r>
                        <a:rPr sz="1100" spc="15">
                          <a:solidFill>
                            <a:srgbClr val="3C3C3B"/>
                          </a:solidFill>
                          <a:latin typeface="Calibri"/>
                          <a:cs typeface="Calibri"/>
                        </a:rPr>
                        <a:t>marketing</a:t>
                      </a:r>
                      <a:r>
                        <a:rPr sz="1100" spc="-45">
                          <a:solidFill>
                            <a:srgbClr val="3C3C3B"/>
                          </a:solidFill>
                          <a:latin typeface="Calibri"/>
                          <a:cs typeface="Calibri"/>
                        </a:rPr>
                        <a:t> </a:t>
                      </a:r>
                      <a:r>
                        <a:rPr sz="1100" spc="10">
                          <a:solidFill>
                            <a:srgbClr val="3C3C3B"/>
                          </a:solidFill>
                          <a:latin typeface="Calibri"/>
                          <a:cs typeface="Calibri"/>
                        </a:rPr>
                        <a:t>choice,</a:t>
                      </a:r>
                      <a:endParaRPr sz="1100">
                        <a:latin typeface="Calibri"/>
                        <a:cs typeface="Calibri"/>
                      </a:endParaRPr>
                    </a:p>
                  </a:txBody>
                  <a:tcPr marL="0" marR="0" marT="0" marB="0"/>
                </a:tc>
                <a:tc>
                  <a:txBody>
                    <a:bodyPr/>
                    <a:lstStyle/>
                    <a:p>
                      <a:pPr marL="93980">
                        <a:lnSpc>
                          <a:spcPts val="1250"/>
                        </a:lnSpc>
                      </a:pPr>
                      <a:r>
                        <a:rPr sz="1100" spc="15">
                          <a:solidFill>
                            <a:srgbClr val="3C3C3B"/>
                          </a:solidFill>
                          <a:latin typeface="Calibri"/>
                          <a:cs typeface="Calibri"/>
                        </a:rPr>
                        <a:t>marketing</a:t>
                      </a:r>
                      <a:r>
                        <a:rPr sz="1100" spc="-60">
                          <a:solidFill>
                            <a:srgbClr val="3C3C3B"/>
                          </a:solidFill>
                          <a:latin typeface="Calibri"/>
                          <a:cs typeface="Calibri"/>
                        </a:rPr>
                        <a:t> </a:t>
                      </a:r>
                      <a:r>
                        <a:rPr sz="1100" spc="15">
                          <a:solidFill>
                            <a:srgbClr val="3C3C3B"/>
                          </a:solidFill>
                          <a:latin typeface="Calibri"/>
                          <a:cs typeface="Calibri"/>
                        </a:rPr>
                        <a:t>choice</a:t>
                      </a:r>
                      <a:endParaRPr sz="1100">
                        <a:latin typeface="Calibri"/>
                        <a:cs typeface="Calibri"/>
                      </a:endParaRPr>
                    </a:p>
                  </a:txBody>
                  <a:tcPr marL="0" marR="0" marT="0" marB="0"/>
                </a:tc>
                <a:tc>
                  <a:txBody>
                    <a:bodyPr/>
                    <a:lstStyle/>
                    <a:p>
                      <a:pPr marL="60960">
                        <a:lnSpc>
                          <a:spcPts val="1250"/>
                        </a:lnSpc>
                      </a:pPr>
                      <a:r>
                        <a:rPr sz="1100" spc="15">
                          <a:solidFill>
                            <a:srgbClr val="3C3C3B"/>
                          </a:solidFill>
                          <a:latin typeface="Calibri"/>
                          <a:cs typeface="Calibri"/>
                        </a:rPr>
                        <a:t>choices</a:t>
                      </a:r>
                      <a:endParaRPr sz="1100">
                        <a:latin typeface="Calibri"/>
                        <a:cs typeface="Calibri"/>
                      </a:endParaRPr>
                    </a:p>
                  </a:txBody>
                  <a:tcPr marL="0" marR="0" marT="0" marB="0"/>
                </a:tc>
                <a:tc>
                  <a:txBody>
                    <a:bodyPr/>
                    <a:lstStyle/>
                    <a:p>
                      <a:pPr marL="87630">
                        <a:lnSpc>
                          <a:spcPts val="1250"/>
                        </a:lnSpc>
                      </a:pPr>
                      <a:r>
                        <a:rPr sz="1100" spc="5">
                          <a:solidFill>
                            <a:srgbClr val="3C3C3B"/>
                          </a:solidFill>
                          <a:latin typeface="Calibri"/>
                          <a:cs typeface="Calibri"/>
                        </a:rPr>
                        <a:t>reCAPTCHA</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5"/>
                        </a:lnSpc>
                      </a:pPr>
                      <a:r>
                        <a:rPr sz="1100" spc="15">
                          <a:solidFill>
                            <a:srgbClr val="3C3C3B"/>
                          </a:solidFill>
                          <a:latin typeface="Calibri"/>
                          <a:cs typeface="Calibri"/>
                        </a:rPr>
                        <a:t>checkout</a:t>
                      </a:r>
                      <a:endParaRPr sz="1100">
                        <a:latin typeface="Calibri"/>
                        <a:cs typeface="Calibri"/>
                      </a:endParaRPr>
                    </a:p>
                  </a:txBody>
                  <a:tcPr marL="0" marR="0" marT="0" marB="0"/>
                </a:tc>
                <a:extLst>
                  <a:ext uri="{0D108BD9-81ED-4DB2-BD59-A6C34878D82A}">
                    <a16:rowId xmlns:a16="http://schemas.microsoft.com/office/drawing/2014/main" val="10007"/>
                  </a:ext>
                </a:extLst>
              </a:tr>
              <a:tr h="220269">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ts val="1245"/>
                        </a:lnSpc>
                      </a:pPr>
                      <a:r>
                        <a:rPr sz="1100" spc="15">
                          <a:solidFill>
                            <a:srgbClr val="3C3C3B"/>
                          </a:solidFill>
                          <a:latin typeface="Calibri"/>
                          <a:cs typeface="Calibri"/>
                        </a:rPr>
                        <a:t>marketing</a:t>
                      </a:r>
                      <a:r>
                        <a:rPr sz="1100" spc="-60">
                          <a:solidFill>
                            <a:srgbClr val="3C3C3B"/>
                          </a:solidFill>
                          <a:latin typeface="Calibri"/>
                          <a:cs typeface="Calibri"/>
                        </a:rPr>
                        <a:t> </a:t>
                      </a:r>
                      <a:r>
                        <a:rPr sz="1100" spc="15">
                          <a:solidFill>
                            <a:srgbClr val="3C3C3B"/>
                          </a:solidFill>
                          <a:latin typeface="Calibri"/>
                          <a:cs typeface="Calibri"/>
                        </a:rPr>
                        <a:t>choice</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135890">
                        <a:lnSpc>
                          <a:spcPts val="1250"/>
                        </a:lnSpc>
                      </a:pPr>
                      <a:r>
                        <a:rPr sz="1100" spc="5">
                          <a:solidFill>
                            <a:srgbClr val="3C3C3B"/>
                          </a:solidFill>
                          <a:latin typeface="Calibri"/>
                          <a:cs typeface="Calibri"/>
                        </a:rPr>
                        <a:t>reCAPTCHA</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extLst>
                  <a:ext uri="{0D108BD9-81ED-4DB2-BD59-A6C34878D82A}">
                    <a16:rowId xmlns:a16="http://schemas.microsoft.com/office/drawing/2014/main" val="10008"/>
                  </a:ext>
                </a:extLst>
              </a:tr>
            </a:tbl>
          </a:graphicData>
        </a:graphic>
      </p:graphicFrame>
      <p:sp>
        <p:nvSpPr>
          <p:cNvPr id="14" name="object 14"/>
          <p:cNvSpPr/>
          <p:nvPr/>
        </p:nvSpPr>
        <p:spPr>
          <a:xfrm>
            <a:off x="3819169" y="1188009"/>
            <a:ext cx="635" cy="72390"/>
          </a:xfrm>
          <a:custGeom>
            <a:avLst/>
            <a:gdLst/>
            <a:ahLst/>
            <a:cxnLst/>
            <a:rect l="l" t="t" r="r" b="b"/>
            <a:pathLst>
              <a:path w="635" h="72390">
                <a:moveTo>
                  <a:pt x="12" y="0"/>
                </a:moveTo>
                <a:lnTo>
                  <a:pt x="0" y="71996"/>
                </a:lnTo>
                <a:lnTo>
                  <a:pt x="12" y="0"/>
                </a:lnTo>
                <a:close/>
              </a:path>
            </a:pathLst>
          </a:custGeom>
          <a:solidFill>
            <a:srgbClr val="F39200"/>
          </a:solidFill>
        </p:spPr>
        <p:txBody>
          <a:bodyPr wrap="square" lIns="0" tIns="0" rIns="0" bIns="0" rtlCol="0"/>
          <a:lstStyle/>
          <a:p>
            <a:endParaRPr/>
          </a:p>
        </p:txBody>
      </p:sp>
      <p:sp>
        <p:nvSpPr>
          <p:cNvPr id="15" name="object 15"/>
          <p:cNvSpPr/>
          <p:nvPr/>
        </p:nvSpPr>
        <p:spPr>
          <a:xfrm>
            <a:off x="10659173" y="1188009"/>
            <a:ext cx="635" cy="72390"/>
          </a:xfrm>
          <a:custGeom>
            <a:avLst/>
            <a:gdLst/>
            <a:ahLst/>
            <a:cxnLst/>
            <a:rect l="l" t="t" r="r" b="b"/>
            <a:pathLst>
              <a:path w="634" h="72390">
                <a:moveTo>
                  <a:pt x="12" y="0"/>
                </a:moveTo>
                <a:lnTo>
                  <a:pt x="0" y="71996"/>
                </a:lnTo>
                <a:lnTo>
                  <a:pt x="12" y="0"/>
                </a:lnTo>
                <a:close/>
              </a:path>
            </a:pathLst>
          </a:custGeom>
          <a:solidFill>
            <a:srgbClr val="F39200"/>
          </a:solidFill>
        </p:spPr>
        <p:txBody>
          <a:bodyPr wrap="square" lIns="0" tIns="0" rIns="0" bIns="0" rtlCol="0"/>
          <a:lstStyle/>
          <a:p>
            <a:endParaRPr/>
          </a:p>
        </p:txBody>
      </p:sp>
      <p:sp>
        <p:nvSpPr>
          <p:cNvPr id="16" name="object 16"/>
          <p:cNvSpPr/>
          <p:nvPr/>
        </p:nvSpPr>
        <p:spPr>
          <a:xfrm>
            <a:off x="13395173" y="1188009"/>
            <a:ext cx="635" cy="72390"/>
          </a:xfrm>
          <a:custGeom>
            <a:avLst/>
            <a:gdLst/>
            <a:ahLst/>
            <a:cxnLst/>
            <a:rect l="l" t="t" r="r" b="b"/>
            <a:pathLst>
              <a:path w="634" h="72390">
                <a:moveTo>
                  <a:pt x="12" y="0"/>
                </a:moveTo>
                <a:lnTo>
                  <a:pt x="0" y="71996"/>
                </a:lnTo>
                <a:lnTo>
                  <a:pt x="12" y="0"/>
                </a:lnTo>
                <a:close/>
              </a:path>
            </a:pathLst>
          </a:custGeom>
          <a:solidFill>
            <a:srgbClr val="F39200"/>
          </a:solidFill>
        </p:spPr>
        <p:txBody>
          <a:bodyPr wrap="square" lIns="0" tIns="0" rIns="0" bIns="0" rtlCol="0"/>
          <a:lstStyle/>
          <a:p>
            <a:endParaRPr/>
          </a:p>
        </p:txBody>
      </p:sp>
      <p:sp>
        <p:nvSpPr>
          <p:cNvPr id="17" name="object 17"/>
          <p:cNvSpPr txBox="1"/>
          <p:nvPr/>
        </p:nvSpPr>
        <p:spPr>
          <a:xfrm>
            <a:off x="473299" y="3518654"/>
            <a:ext cx="758190" cy="193040"/>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p:txBody>
      </p:sp>
      <p:sp>
        <p:nvSpPr>
          <p:cNvPr id="18" name="object 18"/>
          <p:cNvSpPr txBox="1"/>
          <p:nvPr/>
        </p:nvSpPr>
        <p:spPr>
          <a:xfrm>
            <a:off x="473299" y="3795540"/>
            <a:ext cx="4740910" cy="1738630"/>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25">
                <a:solidFill>
                  <a:srgbClr val="3C3C3B"/>
                </a:solidFill>
                <a:latin typeface="Calibri"/>
                <a:cs typeface="Calibri"/>
              </a:rPr>
              <a:t>Simplified</a:t>
            </a:r>
            <a:r>
              <a:rPr sz="1100" spc="-35">
                <a:solidFill>
                  <a:srgbClr val="3C3C3B"/>
                </a:solidFill>
                <a:latin typeface="Calibri"/>
                <a:cs typeface="Calibri"/>
              </a:rPr>
              <a:t> </a:t>
            </a:r>
            <a:r>
              <a:rPr sz="1100" spc="10">
                <a:solidFill>
                  <a:srgbClr val="3C3C3B"/>
                </a:solidFill>
                <a:latin typeface="Calibri"/>
                <a:cs typeface="Calibri"/>
              </a:rPr>
              <a:t>process</a:t>
            </a:r>
            <a:r>
              <a:rPr sz="1100" spc="-30">
                <a:solidFill>
                  <a:srgbClr val="3C3C3B"/>
                </a:solidFill>
                <a:latin typeface="Calibri"/>
                <a:cs typeface="Calibri"/>
              </a:rPr>
              <a:t> </a:t>
            </a:r>
            <a:r>
              <a:rPr sz="1100" spc="-20">
                <a:solidFill>
                  <a:srgbClr val="3C3C3B"/>
                </a:solidFill>
                <a:latin typeface="Calibri"/>
                <a:cs typeface="Calibri"/>
              </a:rPr>
              <a:t>–</a:t>
            </a:r>
            <a:r>
              <a:rPr sz="1100" spc="-35">
                <a:solidFill>
                  <a:srgbClr val="3C3C3B"/>
                </a:solidFill>
                <a:latin typeface="Calibri"/>
                <a:cs typeface="Calibri"/>
              </a:rPr>
              <a:t> </a:t>
            </a:r>
            <a:r>
              <a:rPr sz="1100" spc="20">
                <a:solidFill>
                  <a:srgbClr val="3C3C3B"/>
                </a:solidFill>
                <a:latin typeface="Calibri"/>
                <a:cs typeface="Calibri"/>
              </a:rPr>
              <a:t>single</a:t>
            </a:r>
            <a:r>
              <a:rPr sz="1100" spc="-30">
                <a:solidFill>
                  <a:srgbClr val="3C3C3B"/>
                </a:solidFill>
                <a:latin typeface="Calibri"/>
                <a:cs typeface="Calibri"/>
              </a:rPr>
              <a:t> </a:t>
            </a:r>
            <a:r>
              <a:rPr sz="1100" spc="5">
                <a:solidFill>
                  <a:srgbClr val="3C3C3B"/>
                </a:solidFill>
                <a:latin typeface="Calibri"/>
                <a:cs typeface="Calibri"/>
              </a:rPr>
              <a:t>registration</a:t>
            </a:r>
            <a:r>
              <a:rPr sz="1100" spc="-35">
                <a:solidFill>
                  <a:srgbClr val="3C3C3B"/>
                </a:solidFill>
                <a:latin typeface="Calibri"/>
                <a:cs typeface="Calibri"/>
              </a:rPr>
              <a:t> </a:t>
            </a:r>
            <a:r>
              <a:rPr sz="1100">
                <a:solidFill>
                  <a:srgbClr val="3C3C3B"/>
                </a:solidFill>
                <a:latin typeface="Calibri"/>
                <a:cs typeface="Calibri"/>
              </a:rPr>
              <a:t>form</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Only</a:t>
            </a:r>
            <a:r>
              <a:rPr sz="1100" spc="-40">
                <a:solidFill>
                  <a:srgbClr val="3C3C3B"/>
                </a:solidFill>
                <a:latin typeface="Calibri"/>
                <a:cs typeface="Calibri"/>
              </a:rPr>
              <a:t> </a:t>
            </a:r>
            <a:r>
              <a:rPr sz="1100" spc="30">
                <a:solidFill>
                  <a:srgbClr val="3C3C3B"/>
                </a:solidFill>
                <a:latin typeface="Calibri"/>
                <a:cs typeface="Calibri"/>
              </a:rPr>
              <a:t>ask</a:t>
            </a:r>
            <a:r>
              <a:rPr sz="1100" spc="-35">
                <a:solidFill>
                  <a:srgbClr val="3C3C3B"/>
                </a:solidFill>
                <a:latin typeface="Calibri"/>
                <a:cs typeface="Calibri"/>
              </a:rPr>
              <a:t> </a:t>
            </a:r>
            <a:r>
              <a:rPr sz="1100" spc="-5">
                <a:solidFill>
                  <a:srgbClr val="3C3C3B"/>
                </a:solidFill>
                <a:latin typeface="Calibri"/>
                <a:cs typeface="Calibri"/>
              </a:rPr>
              <a:t>for</a:t>
            </a:r>
            <a:r>
              <a:rPr sz="1100" spc="-35">
                <a:solidFill>
                  <a:srgbClr val="3C3C3B"/>
                </a:solidFill>
                <a:latin typeface="Calibri"/>
                <a:cs typeface="Calibri"/>
              </a:rPr>
              <a:t> </a:t>
            </a:r>
            <a:r>
              <a:rPr sz="1100" spc="20">
                <a:solidFill>
                  <a:srgbClr val="3C3C3B"/>
                </a:solidFill>
                <a:latin typeface="Calibri"/>
                <a:cs typeface="Calibri"/>
              </a:rPr>
              <a:t>email</a:t>
            </a:r>
            <a:r>
              <a:rPr sz="1100" spc="-35">
                <a:solidFill>
                  <a:srgbClr val="3C3C3B"/>
                </a:solidFill>
                <a:latin typeface="Calibri"/>
                <a:cs typeface="Calibri"/>
              </a:rPr>
              <a:t> </a:t>
            </a:r>
            <a:r>
              <a:rPr sz="1100" spc="-5">
                <a:solidFill>
                  <a:srgbClr val="3C3C3B"/>
                </a:solidFill>
                <a:latin typeface="Calibri"/>
                <a:cs typeface="Calibri"/>
              </a:rPr>
              <a:t>+</a:t>
            </a:r>
            <a:r>
              <a:rPr sz="1100" spc="-35">
                <a:solidFill>
                  <a:srgbClr val="3C3C3B"/>
                </a:solidFill>
                <a:latin typeface="Calibri"/>
                <a:cs typeface="Calibri"/>
              </a:rPr>
              <a:t> </a:t>
            </a:r>
            <a:r>
              <a:rPr sz="1100" spc="15">
                <a:solidFill>
                  <a:srgbClr val="3C3C3B"/>
                </a:solidFill>
                <a:latin typeface="Calibri"/>
                <a:cs typeface="Calibri"/>
              </a:rPr>
              <a:t>password</a:t>
            </a:r>
            <a:r>
              <a:rPr sz="1100" spc="-35">
                <a:solidFill>
                  <a:srgbClr val="3C3C3B"/>
                </a:solidFill>
                <a:latin typeface="Calibri"/>
                <a:cs typeface="Calibri"/>
              </a:rPr>
              <a:t> </a:t>
            </a:r>
            <a:r>
              <a:rPr sz="1100" spc="10">
                <a:solidFill>
                  <a:srgbClr val="3C3C3B"/>
                </a:solidFill>
                <a:latin typeface="Calibri"/>
                <a:cs typeface="Calibri"/>
              </a:rPr>
              <a:t>once</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Password</a:t>
            </a:r>
            <a:r>
              <a:rPr sz="1100" spc="-45">
                <a:solidFill>
                  <a:srgbClr val="3C3C3B"/>
                </a:solidFill>
                <a:latin typeface="Calibri"/>
                <a:cs typeface="Calibri"/>
              </a:rPr>
              <a:t> </a:t>
            </a:r>
            <a:r>
              <a:rPr sz="1100" spc="5">
                <a:solidFill>
                  <a:srgbClr val="3C3C3B"/>
                </a:solidFill>
                <a:latin typeface="Calibri"/>
                <a:cs typeface="Calibri"/>
              </a:rPr>
              <a:t>strength</a:t>
            </a:r>
            <a:r>
              <a:rPr sz="1100" spc="-45">
                <a:solidFill>
                  <a:srgbClr val="3C3C3B"/>
                </a:solidFill>
                <a:latin typeface="Calibri"/>
                <a:cs typeface="Calibri"/>
              </a:rPr>
              <a:t> </a:t>
            </a:r>
            <a:r>
              <a:rPr sz="1100" spc="15">
                <a:solidFill>
                  <a:srgbClr val="3C3C3B"/>
                </a:solidFill>
                <a:latin typeface="Calibri"/>
                <a:cs typeface="Calibri"/>
              </a:rPr>
              <a:t>checker</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Clear</a:t>
            </a:r>
            <a:r>
              <a:rPr sz="1100" spc="-40">
                <a:solidFill>
                  <a:srgbClr val="3C3C3B"/>
                </a:solidFill>
                <a:latin typeface="Calibri"/>
                <a:cs typeface="Calibri"/>
              </a:rPr>
              <a:t> </a:t>
            </a:r>
            <a:r>
              <a:rPr sz="1100" spc="5">
                <a:solidFill>
                  <a:srgbClr val="3C3C3B"/>
                </a:solidFill>
                <a:latin typeface="Calibri"/>
                <a:cs typeface="Calibri"/>
              </a:rPr>
              <a:t>opt-in</a:t>
            </a:r>
            <a:r>
              <a:rPr sz="1100" spc="-35">
                <a:solidFill>
                  <a:srgbClr val="3C3C3B"/>
                </a:solidFill>
                <a:latin typeface="Calibri"/>
                <a:cs typeface="Calibri"/>
              </a:rPr>
              <a:t> </a:t>
            </a:r>
            <a:r>
              <a:rPr sz="1100" spc="15">
                <a:solidFill>
                  <a:srgbClr val="3C3C3B"/>
                </a:solidFill>
                <a:latin typeface="Calibri"/>
                <a:cs typeface="Calibri"/>
              </a:rPr>
              <a:t>marketing</a:t>
            </a:r>
            <a:r>
              <a:rPr sz="1100" spc="-35">
                <a:solidFill>
                  <a:srgbClr val="3C3C3B"/>
                </a:solidFill>
                <a:latin typeface="Calibri"/>
                <a:cs typeface="Calibri"/>
              </a:rPr>
              <a:t> </a:t>
            </a:r>
            <a:r>
              <a:rPr sz="1100" spc="15">
                <a:solidFill>
                  <a:srgbClr val="3C3C3B"/>
                </a:solidFill>
                <a:latin typeface="Calibri"/>
                <a:cs typeface="Calibri"/>
              </a:rPr>
              <a:t>choice</a:t>
            </a:r>
            <a:endParaRPr sz="1100">
              <a:latin typeface="Calibri"/>
              <a:cs typeface="Calibri"/>
            </a:endParaRPr>
          </a:p>
          <a:p>
            <a:pPr>
              <a:lnSpc>
                <a:spcPct val="100000"/>
              </a:lnSpc>
              <a:spcBef>
                <a:spcPts val="40"/>
              </a:spcBef>
              <a:buClr>
                <a:srgbClr val="3C3C3B"/>
              </a:buClr>
              <a:buFont typeface="Calibri"/>
              <a:buChar char="•"/>
            </a:pPr>
            <a:endParaRPr sz="1200">
              <a:latin typeface="Calibri"/>
              <a:cs typeface="Calibri"/>
            </a:endParaRPr>
          </a:p>
          <a:p>
            <a:pPr marL="12700">
              <a:lnSpc>
                <a:spcPct val="100000"/>
              </a:lnSpc>
            </a:pPr>
            <a:r>
              <a:rPr sz="1100" b="1" spc="-25">
                <a:solidFill>
                  <a:srgbClr val="3C3C3B"/>
                </a:solidFill>
                <a:latin typeface="Trebuchet MS"/>
                <a:cs typeface="Trebuchet MS"/>
              </a:rPr>
              <a:t>Potential</a:t>
            </a:r>
            <a:endParaRPr sz="1100">
              <a:latin typeface="Trebuchet MS"/>
              <a:cs typeface="Trebuchet MS"/>
            </a:endParaRPr>
          </a:p>
          <a:p>
            <a:pPr marL="192405" marR="5080" indent="-192405">
              <a:lnSpc>
                <a:spcPct val="106100"/>
              </a:lnSpc>
              <a:spcBef>
                <a:spcPts val="860"/>
              </a:spcBef>
              <a:buChar char="•"/>
              <a:tabLst>
                <a:tab pos="192405" algn="l"/>
                <a:tab pos="193040" algn="l"/>
              </a:tabLst>
            </a:pPr>
            <a:r>
              <a:rPr sz="1100" spc="10">
                <a:solidFill>
                  <a:srgbClr val="3C3C3B"/>
                </a:solidFill>
                <a:latin typeface="Calibri"/>
                <a:cs typeface="Calibri"/>
              </a:rPr>
              <a:t>Streamline postcode </a:t>
            </a:r>
            <a:r>
              <a:rPr sz="1100" spc="25">
                <a:solidFill>
                  <a:srgbClr val="3C3C3B"/>
                </a:solidFill>
                <a:latin typeface="Calibri"/>
                <a:cs typeface="Calibri"/>
              </a:rPr>
              <a:t>check</a:t>
            </a:r>
            <a:r>
              <a:rPr sz="1100" spc="10">
                <a:solidFill>
                  <a:srgbClr val="3C3C3B"/>
                </a:solidFill>
                <a:latin typeface="Calibri"/>
                <a:cs typeface="Calibri"/>
              </a:rPr>
              <a:t> </a:t>
            </a:r>
            <a:r>
              <a:rPr sz="1100" spc="20">
                <a:solidFill>
                  <a:srgbClr val="3C3C3B"/>
                </a:solidFill>
                <a:latin typeface="Calibri"/>
                <a:cs typeface="Calibri"/>
              </a:rPr>
              <a:t>leading</a:t>
            </a:r>
            <a:r>
              <a:rPr sz="1100" spc="10">
                <a:solidFill>
                  <a:srgbClr val="3C3C3B"/>
                </a:solidFill>
                <a:latin typeface="Calibri"/>
                <a:cs typeface="Calibri"/>
              </a:rPr>
              <a:t> </a:t>
            </a:r>
            <a:r>
              <a:rPr sz="1100" spc="25">
                <a:solidFill>
                  <a:srgbClr val="3C3C3B"/>
                </a:solidFill>
                <a:latin typeface="Calibri"/>
                <a:cs typeface="Calibri"/>
              </a:rPr>
              <a:t>up</a:t>
            </a:r>
            <a:r>
              <a:rPr sz="1100" spc="10">
                <a:solidFill>
                  <a:srgbClr val="3C3C3B"/>
                </a:solidFill>
                <a:latin typeface="Calibri"/>
                <a:cs typeface="Calibri"/>
              </a:rPr>
              <a:t> </a:t>
            </a:r>
            <a:r>
              <a:rPr sz="1100">
                <a:solidFill>
                  <a:srgbClr val="3C3C3B"/>
                </a:solidFill>
                <a:latin typeface="Calibri"/>
                <a:cs typeface="Calibri"/>
              </a:rPr>
              <a:t>to</a:t>
            </a:r>
            <a:r>
              <a:rPr sz="1100" spc="10">
                <a:solidFill>
                  <a:srgbClr val="3C3C3B"/>
                </a:solidFill>
                <a:latin typeface="Calibri"/>
                <a:cs typeface="Calibri"/>
              </a:rPr>
              <a:t> </a:t>
            </a:r>
            <a:r>
              <a:rPr sz="1100" spc="5">
                <a:solidFill>
                  <a:srgbClr val="3C3C3B"/>
                </a:solidFill>
                <a:latin typeface="Calibri"/>
                <a:cs typeface="Calibri"/>
              </a:rPr>
              <a:t>registration</a:t>
            </a:r>
            <a:r>
              <a:rPr sz="1100" spc="10">
                <a:solidFill>
                  <a:srgbClr val="3C3C3B"/>
                </a:solidFill>
                <a:latin typeface="Calibri"/>
                <a:cs typeface="Calibri"/>
              </a:rPr>
              <a:t> process</a:t>
            </a:r>
            <a:r>
              <a:rPr sz="1100" spc="15">
                <a:solidFill>
                  <a:srgbClr val="3C3C3B"/>
                </a:solidFill>
                <a:latin typeface="Calibri"/>
                <a:cs typeface="Calibri"/>
              </a:rPr>
              <a:t> </a:t>
            </a:r>
            <a:r>
              <a:rPr sz="1100" spc="-20">
                <a:solidFill>
                  <a:srgbClr val="3C3C3B"/>
                </a:solidFill>
                <a:latin typeface="Calibri"/>
                <a:cs typeface="Calibri"/>
              </a:rPr>
              <a:t>–</a:t>
            </a:r>
            <a:r>
              <a:rPr sz="1100" spc="10">
                <a:solidFill>
                  <a:srgbClr val="3C3C3B"/>
                </a:solidFill>
                <a:latin typeface="Calibri"/>
                <a:cs typeface="Calibri"/>
              </a:rPr>
              <a:t> </a:t>
            </a:r>
            <a:r>
              <a:rPr sz="1100" b="1" spc="5">
                <a:solidFill>
                  <a:srgbClr val="7DB928"/>
                </a:solidFill>
                <a:latin typeface="Calibri"/>
                <a:cs typeface="Calibri"/>
              </a:rPr>
              <a:t>Action: </a:t>
            </a:r>
            <a:r>
              <a:rPr sz="1100" b="1" spc="10">
                <a:solidFill>
                  <a:srgbClr val="7DB928"/>
                </a:solidFill>
                <a:latin typeface="Calibri"/>
                <a:cs typeface="Calibri"/>
              </a:rPr>
              <a:t> </a:t>
            </a:r>
            <a:r>
              <a:rPr sz="1100" b="1" spc="15">
                <a:solidFill>
                  <a:srgbClr val="7DB928"/>
                </a:solidFill>
                <a:latin typeface="Calibri"/>
                <a:cs typeface="Calibri"/>
              </a:rPr>
              <a:t>Reduce</a:t>
            </a:r>
            <a:r>
              <a:rPr sz="1100" b="1" spc="-30">
                <a:solidFill>
                  <a:srgbClr val="7DB928"/>
                </a:solidFill>
                <a:latin typeface="Calibri"/>
                <a:cs typeface="Calibri"/>
              </a:rPr>
              <a:t> </a:t>
            </a:r>
            <a:r>
              <a:rPr sz="1100" b="1" spc="15">
                <a:solidFill>
                  <a:srgbClr val="7DB928"/>
                </a:solidFill>
                <a:latin typeface="Calibri"/>
                <a:cs typeface="Calibri"/>
              </a:rPr>
              <a:t>the</a:t>
            </a:r>
            <a:r>
              <a:rPr sz="1100" b="1" spc="-25">
                <a:solidFill>
                  <a:srgbClr val="7DB928"/>
                </a:solidFill>
                <a:latin typeface="Calibri"/>
                <a:cs typeface="Calibri"/>
              </a:rPr>
              <a:t> </a:t>
            </a:r>
            <a:r>
              <a:rPr sz="1100" b="1" spc="20">
                <a:solidFill>
                  <a:srgbClr val="7DB928"/>
                </a:solidFill>
                <a:latin typeface="Calibri"/>
                <a:cs typeface="Calibri"/>
              </a:rPr>
              <a:t>number</a:t>
            </a:r>
            <a:r>
              <a:rPr sz="1100" b="1" spc="-30">
                <a:solidFill>
                  <a:srgbClr val="7DB928"/>
                </a:solidFill>
                <a:latin typeface="Calibri"/>
                <a:cs typeface="Calibri"/>
              </a:rPr>
              <a:t> </a:t>
            </a:r>
            <a:r>
              <a:rPr sz="1100" b="1" spc="5">
                <a:solidFill>
                  <a:srgbClr val="7DB928"/>
                </a:solidFill>
                <a:latin typeface="Calibri"/>
                <a:cs typeface="Calibri"/>
              </a:rPr>
              <a:t>of</a:t>
            </a:r>
            <a:r>
              <a:rPr sz="1100" b="1" spc="-25">
                <a:solidFill>
                  <a:srgbClr val="7DB928"/>
                </a:solidFill>
                <a:latin typeface="Calibri"/>
                <a:cs typeface="Calibri"/>
              </a:rPr>
              <a:t> </a:t>
            </a:r>
            <a:r>
              <a:rPr sz="1100" b="1" spc="20">
                <a:solidFill>
                  <a:srgbClr val="7DB928"/>
                </a:solidFill>
                <a:latin typeface="Calibri"/>
                <a:cs typeface="Calibri"/>
              </a:rPr>
              <a:t>times</a:t>
            </a:r>
            <a:r>
              <a:rPr sz="1100" b="1" spc="-30">
                <a:solidFill>
                  <a:srgbClr val="7DB928"/>
                </a:solidFill>
                <a:latin typeface="Calibri"/>
                <a:cs typeface="Calibri"/>
              </a:rPr>
              <a:t> </a:t>
            </a:r>
            <a:r>
              <a:rPr sz="1100" b="1" spc="20">
                <a:solidFill>
                  <a:srgbClr val="7DB928"/>
                </a:solidFill>
                <a:latin typeface="Calibri"/>
                <a:cs typeface="Calibri"/>
              </a:rPr>
              <a:t>a</a:t>
            </a:r>
            <a:r>
              <a:rPr sz="1100" b="1" spc="-25">
                <a:solidFill>
                  <a:srgbClr val="7DB928"/>
                </a:solidFill>
                <a:latin typeface="Calibri"/>
                <a:cs typeface="Calibri"/>
              </a:rPr>
              <a:t> </a:t>
            </a:r>
            <a:r>
              <a:rPr sz="1100" b="1" spc="15">
                <a:solidFill>
                  <a:srgbClr val="7DB928"/>
                </a:solidFill>
                <a:latin typeface="Calibri"/>
                <a:cs typeface="Calibri"/>
              </a:rPr>
              <a:t>customer</a:t>
            </a:r>
            <a:r>
              <a:rPr sz="1100" b="1" spc="-30">
                <a:solidFill>
                  <a:srgbClr val="7DB928"/>
                </a:solidFill>
                <a:latin typeface="Calibri"/>
                <a:cs typeface="Calibri"/>
              </a:rPr>
              <a:t> </a:t>
            </a:r>
            <a:r>
              <a:rPr sz="1100" b="1" spc="25">
                <a:solidFill>
                  <a:srgbClr val="7DB928"/>
                </a:solidFill>
                <a:latin typeface="Calibri"/>
                <a:cs typeface="Calibri"/>
              </a:rPr>
              <a:t>is</a:t>
            </a:r>
            <a:r>
              <a:rPr sz="1100" b="1" spc="-25">
                <a:solidFill>
                  <a:srgbClr val="7DB928"/>
                </a:solidFill>
                <a:latin typeface="Calibri"/>
                <a:cs typeface="Calibri"/>
              </a:rPr>
              <a:t> </a:t>
            </a:r>
            <a:r>
              <a:rPr sz="1100" b="1" spc="15">
                <a:solidFill>
                  <a:srgbClr val="7DB928"/>
                </a:solidFill>
                <a:latin typeface="Calibri"/>
                <a:cs typeface="Calibri"/>
              </a:rPr>
              <a:t>required</a:t>
            </a:r>
            <a:r>
              <a:rPr sz="1100" b="1" spc="-30">
                <a:solidFill>
                  <a:srgbClr val="7DB928"/>
                </a:solidFill>
                <a:latin typeface="Calibri"/>
                <a:cs typeface="Calibri"/>
              </a:rPr>
              <a:t> </a:t>
            </a:r>
            <a:r>
              <a:rPr sz="1100" b="1" spc="5">
                <a:solidFill>
                  <a:srgbClr val="7DB928"/>
                </a:solidFill>
                <a:latin typeface="Calibri"/>
                <a:cs typeface="Calibri"/>
              </a:rPr>
              <a:t>to</a:t>
            </a:r>
            <a:r>
              <a:rPr sz="1100" b="1" spc="-25">
                <a:solidFill>
                  <a:srgbClr val="7DB928"/>
                </a:solidFill>
                <a:latin typeface="Calibri"/>
                <a:cs typeface="Calibri"/>
              </a:rPr>
              <a:t> </a:t>
            </a:r>
            <a:r>
              <a:rPr sz="1100" b="1" spc="10">
                <a:solidFill>
                  <a:srgbClr val="7DB928"/>
                </a:solidFill>
                <a:latin typeface="Calibri"/>
                <a:cs typeface="Calibri"/>
              </a:rPr>
              <a:t>enter</a:t>
            </a:r>
            <a:r>
              <a:rPr sz="1100" b="1" spc="-30">
                <a:solidFill>
                  <a:srgbClr val="7DB928"/>
                </a:solidFill>
                <a:latin typeface="Calibri"/>
                <a:cs typeface="Calibri"/>
              </a:rPr>
              <a:t> </a:t>
            </a:r>
            <a:r>
              <a:rPr sz="1100" b="1" spc="15">
                <a:solidFill>
                  <a:srgbClr val="7DB928"/>
                </a:solidFill>
                <a:latin typeface="Calibri"/>
                <a:cs typeface="Calibri"/>
              </a:rPr>
              <a:t>their</a:t>
            </a:r>
            <a:r>
              <a:rPr sz="1100" b="1" spc="-25">
                <a:solidFill>
                  <a:srgbClr val="7DB928"/>
                </a:solidFill>
                <a:latin typeface="Calibri"/>
                <a:cs typeface="Calibri"/>
              </a:rPr>
              <a:t> </a:t>
            </a:r>
            <a:r>
              <a:rPr sz="1100" b="1" spc="15">
                <a:solidFill>
                  <a:srgbClr val="7DB928"/>
                </a:solidFill>
                <a:latin typeface="Calibri"/>
                <a:cs typeface="Calibri"/>
              </a:rPr>
              <a:t>postcode, </a:t>
            </a:r>
            <a:r>
              <a:rPr sz="1100" b="1" spc="-235">
                <a:solidFill>
                  <a:srgbClr val="7DB928"/>
                </a:solidFill>
                <a:latin typeface="Calibri"/>
                <a:cs typeface="Calibri"/>
              </a:rPr>
              <a:t> </a:t>
            </a:r>
            <a:r>
              <a:rPr sz="1100" b="1" spc="20">
                <a:solidFill>
                  <a:srgbClr val="7DB928"/>
                </a:solidFill>
                <a:latin typeface="Calibri"/>
                <a:cs typeface="Calibri"/>
              </a:rPr>
              <a:t>currently</a:t>
            </a:r>
            <a:r>
              <a:rPr sz="1100" b="1" spc="-30">
                <a:solidFill>
                  <a:srgbClr val="7DB928"/>
                </a:solidFill>
                <a:latin typeface="Calibri"/>
                <a:cs typeface="Calibri"/>
              </a:rPr>
              <a:t> </a:t>
            </a:r>
            <a:r>
              <a:rPr sz="1100" b="1" spc="20">
                <a:solidFill>
                  <a:srgbClr val="7DB928"/>
                </a:solidFill>
                <a:latin typeface="Calibri"/>
                <a:cs typeface="Calibri"/>
              </a:rPr>
              <a:t>this</a:t>
            </a:r>
            <a:r>
              <a:rPr sz="1100" b="1" spc="-35">
                <a:solidFill>
                  <a:srgbClr val="7DB928"/>
                </a:solidFill>
                <a:latin typeface="Calibri"/>
                <a:cs typeface="Calibri"/>
              </a:rPr>
              <a:t> </a:t>
            </a:r>
            <a:r>
              <a:rPr sz="1100" b="1" spc="25">
                <a:solidFill>
                  <a:srgbClr val="7DB928"/>
                </a:solidFill>
                <a:latin typeface="Calibri"/>
                <a:cs typeface="Calibri"/>
              </a:rPr>
              <a:t>is</a:t>
            </a:r>
            <a:r>
              <a:rPr sz="1100" b="1" spc="-30">
                <a:solidFill>
                  <a:srgbClr val="7DB928"/>
                </a:solidFill>
                <a:latin typeface="Calibri"/>
                <a:cs typeface="Calibri"/>
              </a:rPr>
              <a:t> </a:t>
            </a:r>
            <a:r>
              <a:rPr sz="1100" b="1" spc="20">
                <a:solidFill>
                  <a:srgbClr val="7DB928"/>
                </a:solidFill>
                <a:latin typeface="Calibri"/>
                <a:cs typeface="Calibri"/>
              </a:rPr>
              <a:t>asked</a:t>
            </a:r>
            <a:r>
              <a:rPr sz="1100" b="1" spc="-30">
                <a:solidFill>
                  <a:srgbClr val="7DB928"/>
                </a:solidFill>
                <a:latin typeface="Calibri"/>
                <a:cs typeface="Calibri"/>
              </a:rPr>
              <a:t> </a:t>
            </a:r>
            <a:r>
              <a:rPr sz="1100" b="1" spc="5">
                <a:solidFill>
                  <a:srgbClr val="7DB928"/>
                </a:solidFill>
                <a:latin typeface="Calibri"/>
                <a:cs typeface="Calibri"/>
              </a:rPr>
              <a:t>for</a:t>
            </a:r>
            <a:r>
              <a:rPr sz="1100" b="1" spc="-30">
                <a:solidFill>
                  <a:srgbClr val="7DB928"/>
                </a:solidFill>
                <a:latin typeface="Calibri"/>
                <a:cs typeface="Calibri"/>
              </a:rPr>
              <a:t> </a:t>
            </a:r>
            <a:r>
              <a:rPr sz="1100" b="1" spc="10">
                <a:solidFill>
                  <a:srgbClr val="7DB928"/>
                </a:solidFill>
                <a:latin typeface="Calibri"/>
                <a:cs typeface="Calibri"/>
              </a:rPr>
              <a:t>three</a:t>
            </a:r>
            <a:r>
              <a:rPr sz="1100" b="1" spc="-30">
                <a:solidFill>
                  <a:srgbClr val="7DB928"/>
                </a:solidFill>
                <a:latin typeface="Calibri"/>
                <a:cs typeface="Calibri"/>
              </a:rPr>
              <a:t> </a:t>
            </a:r>
            <a:r>
              <a:rPr sz="1100" b="1" spc="20">
                <a:solidFill>
                  <a:srgbClr val="7DB928"/>
                </a:solidFill>
                <a:latin typeface="Calibri"/>
                <a:cs typeface="Calibri"/>
              </a:rPr>
              <a:t>times</a:t>
            </a:r>
            <a:endParaRPr sz="1100">
              <a:latin typeface="Calibri"/>
              <a:cs typeface="Calibri"/>
            </a:endParaRPr>
          </a:p>
        </p:txBody>
      </p:sp>
      <p:sp>
        <p:nvSpPr>
          <p:cNvPr id="19" name="object 19"/>
          <p:cNvSpPr txBox="1"/>
          <p:nvPr/>
        </p:nvSpPr>
        <p:spPr>
          <a:xfrm>
            <a:off x="5603223" y="3518934"/>
            <a:ext cx="324485" cy="193040"/>
          </a:xfrm>
          <a:prstGeom prst="rect">
            <a:avLst/>
          </a:prstGeom>
        </p:spPr>
        <p:txBody>
          <a:bodyPr vert="horz" wrap="square" lIns="0" tIns="12700" rIns="0" bIns="0" rtlCol="0">
            <a:spAutoFit/>
          </a:bodyPr>
          <a:lstStyle/>
          <a:p>
            <a:pPr marL="12700">
              <a:lnSpc>
                <a:spcPct val="100000"/>
              </a:lnSpc>
              <a:spcBef>
                <a:spcPts val="100"/>
              </a:spcBef>
            </a:pPr>
            <a:r>
              <a:rPr sz="1100" b="1" spc="-55">
                <a:solidFill>
                  <a:srgbClr val="3C3C3B"/>
                </a:solidFill>
                <a:latin typeface="Trebuchet MS"/>
                <a:cs typeface="Trebuchet MS"/>
              </a:rPr>
              <a:t>A</a:t>
            </a:r>
            <a:r>
              <a:rPr sz="1100" b="1">
                <a:solidFill>
                  <a:srgbClr val="3C3C3B"/>
                </a:solidFill>
                <a:latin typeface="Trebuchet MS"/>
                <a:cs typeface="Trebuchet MS"/>
              </a:rPr>
              <a:t>sda</a:t>
            </a:r>
            <a:endParaRPr sz="1100">
              <a:latin typeface="Trebuchet MS"/>
              <a:cs typeface="Trebuchet MS"/>
            </a:endParaRPr>
          </a:p>
        </p:txBody>
      </p:sp>
      <p:sp>
        <p:nvSpPr>
          <p:cNvPr id="20" name="object 20"/>
          <p:cNvSpPr txBox="1"/>
          <p:nvPr/>
        </p:nvSpPr>
        <p:spPr>
          <a:xfrm>
            <a:off x="9128273" y="3518934"/>
            <a:ext cx="645795" cy="193040"/>
          </a:xfrm>
          <a:prstGeom prst="rect">
            <a:avLst/>
          </a:prstGeom>
        </p:spPr>
        <p:txBody>
          <a:bodyPr vert="horz" wrap="square" lIns="0" tIns="12700" rIns="0" bIns="0" rtlCol="0">
            <a:spAutoFit/>
          </a:bodyPr>
          <a:lstStyle/>
          <a:p>
            <a:pPr marL="12700">
              <a:lnSpc>
                <a:spcPct val="100000"/>
              </a:lnSpc>
              <a:spcBef>
                <a:spcPts val="100"/>
              </a:spcBef>
            </a:pPr>
            <a:r>
              <a:rPr sz="1100" b="1" spc="-10">
                <a:solidFill>
                  <a:srgbClr val="3C3C3B"/>
                </a:solidFill>
                <a:latin typeface="Trebuchet MS"/>
                <a:cs typeface="Trebuchet MS"/>
              </a:rPr>
              <a:t>Morrisons</a:t>
            </a:r>
            <a:endParaRPr sz="1100">
              <a:latin typeface="Trebuchet MS"/>
              <a:cs typeface="Trebuchet MS"/>
            </a:endParaRPr>
          </a:p>
        </p:txBody>
      </p:sp>
      <p:sp>
        <p:nvSpPr>
          <p:cNvPr id="21" name="object 21"/>
          <p:cNvSpPr txBox="1"/>
          <p:nvPr/>
        </p:nvSpPr>
        <p:spPr>
          <a:xfrm>
            <a:off x="12129029" y="3518934"/>
            <a:ext cx="417830" cy="193040"/>
          </a:xfrm>
          <a:prstGeom prst="rect">
            <a:avLst/>
          </a:prstGeom>
        </p:spPr>
        <p:txBody>
          <a:bodyPr vert="horz" wrap="square" lIns="0" tIns="12700" rIns="0" bIns="0" rtlCol="0">
            <a:spAutoFit/>
          </a:bodyPr>
          <a:lstStyle/>
          <a:p>
            <a:pPr marL="12700">
              <a:lnSpc>
                <a:spcPct val="100000"/>
              </a:lnSpc>
              <a:spcBef>
                <a:spcPts val="100"/>
              </a:spcBef>
            </a:pPr>
            <a:r>
              <a:rPr sz="1100" b="1" spc="-40">
                <a:solidFill>
                  <a:srgbClr val="3C3C3B"/>
                </a:solidFill>
                <a:latin typeface="Trebuchet MS"/>
                <a:cs typeface="Trebuchet MS"/>
              </a:rPr>
              <a:t>O</a:t>
            </a:r>
            <a:r>
              <a:rPr sz="1100" b="1" spc="-45">
                <a:solidFill>
                  <a:srgbClr val="3C3C3B"/>
                </a:solidFill>
                <a:latin typeface="Trebuchet MS"/>
                <a:cs typeface="Trebuchet MS"/>
              </a:rPr>
              <a:t>c</a:t>
            </a:r>
            <a:r>
              <a:rPr sz="1100" b="1" spc="-10">
                <a:solidFill>
                  <a:srgbClr val="3C3C3B"/>
                </a:solidFill>
                <a:latin typeface="Trebuchet MS"/>
                <a:cs typeface="Trebuchet MS"/>
              </a:rPr>
              <a:t>ado</a:t>
            </a:r>
            <a:endParaRPr sz="1100">
              <a:latin typeface="Trebuchet MS"/>
              <a:cs typeface="Trebuchet MS"/>
            </a:endParaRPr>
          </a:p>
        </p:txBody>
      </p:sp>
      <p:sp>
        <p:nvSpPr>
          <p:cNvPr id="23" name="object 28">
            <a:extLst>
              <a:ext uri="{FF2B5EF4-FFF2-40B4-BE49-F238E27FC236}">
                <a16:creationId xmlns:a16="http://schemas.microsoft.com/office/drawing/2014/main" id="{65274CD6-4F56-421C-9028-E09C536AE385}"/>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5" action="ppaction://hlinksldjump"/>
              </a:rPr>
              <a:t>Back</a:t>
            </a:r>
            <a:r>
              <a:rPr sz="1200" b="1" u="sng" spc="-60">
                <a:solidFill>
                  <a:srgbClr val="0073B1"/>
                </a:solidFill>
                <a:uFill>
                  <a:solidFill>
                    <a:srgbClr val="0073B1"/>
                  </a:solidFill>
                </a:uFill>
                <a:latin typeface="Calibri"/>
                <a:cs typeface="Calibri"/>
                <a:hlinkClick r:id="rId5" action="ppaction://hlinksldjump"/>
              </a:rPr>
              <a:t> </a:t>
            </a:r>
            <a:r>
              <a:rPr sz="1200" b="1" u="sng" spc="5">
                <a:solidFill>
                  <a:srgbClr val="0073B1"/>
                </a:solidFill>
                <a:uFill>
                  <a:solidFill>
                    <a:srgbClr val="0073B1"/>
                  </a:solidFill>
                </a:uFill>
                <a:latin typeface="Calibri"/>
                <a:cs typeface="Calibri"/>
                <a:hlinkClick r:id="rId5" action="ppaction://hlinksldjump"/>
              </a:rPr>
              <a:t>to</a:t>
            </a:r>
            <a:r>
              <a:rPr sz="1200" b="1" u="sng" spc="-55">
                <a:solidFill>
                  <a:srgbClr val="0073B1"/>
                </a:solidFill>
                <a:uFill>
                  <a:solidFill>
                    <a:srgbClr val="0073B1"/>
                  </a:solidFill>
                </a:uFill>
                <a:latin typeface="Calibri"/>
                <a:cs typeface="Calibri"/>
                <a:hlinkClick r:id="rId5" action="ppaction://hlinksldjump"/>
              </a:rPr>
              <a:t> </a:t>
            </a:r>
            <a:r>
              <a:rPr sz="1200" b="1" u="sng" spc="20">
                <a:solidFill>
                  <a:srgbClr val="0073B1"/>
                </a:solidFill>
                <a:uFill>
                  <a:solidFill>
                    <a:srgbClr val="0073B1"/>
                  </a:solidFill>
                </a:uFill>
                <a:latin typeface="Calibri"/>
                <a:cs typeface="Calibri"/>
                <a:hlinkClick r:id="rId5" action="ppaction://hlinksldjump"/>
              </a:rPr>
              <a:t>index</a:t>
            </a:r>
            <a:r>
              <a:rPr sz="1200" b="1" u="sng" spc="-55">
                <a:solidFill>
                  <a:srgbClr val="0073B1"/>
                </a:solidFill>
                <a:uFill>
                  <a:solidFill>
                    <a:srgbClr val="0073B1"/>
                  </a:solidFill>
                </a:uFill>
                <a:latin typeface="Calibri"/>
                <a:cs typeface="Calibri"/>
                <a:hlinkClick r:id="rId5"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148590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20"/>
              <a:t>Mini</a:t>
            </a:r>
            <a:r>
              <a:rPr spc="-204"/>
              <a:t> </a:t>
            </a:r>
            <a:r>
              <a:rPr spc="-30"/>
              <a:t>t</a:t>
            </a:r>
            <a:r>
              <a:rPr spc="-55"/>
              <a:t>r</a:t>
            </a:r>
            <a:r>
              <a:rPr spc="-35"/>
              <a:t>oll</a:t>
            </a:r>
            <a:r>
              <a:rPr spc="-65"/>
              <a:t>e</a:t>
            </a:r>
            <a:r>
              <a:rPr spc="-15"/>
              <a:t>y</a:t>
            </a:r>
          </a:p>
        </p:txBody>
      </p:sp>
      <p:graphicFrame>
        <p:nvGraphicFramePr>
          <p:cNvPr id="3" name="object 3"/>
          <p:cNvGraphicFramePr>
            <a:graphicFrameLocks noGrp="1"/>
          </p:cNvGraphicFramePr>
          <p:nvPr>
            <p:extLst>
              <p:ext uri="{D42A27DB-BD31-4B8C-83A1-F6EECF244321}">
                <p14:modId xmlns:p14="http://schemas.microsoft.com/office/powerpoint/2010/main" val="3508995570"/>
              </p:ext>
            </p:extLst>
          </p:nvPr>
        </p:nvGraphicFramePr>
        <p:xfrm>
          <a:off x="361586" y="903828"/>
          <a:ext cx="14403067" cy="2270065"/>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0000"/>
                    </a:ext>
                  </a:extLst>
                </a:gridCol>
                <a:gridCol w="1391285">
                  <a:extLst>
                    <a:ext uri="{9D8B030D-6E8A-4147-A177-3AD203B41FA5}">
                      <a16:colId xmlns:a16="http://schemas.microsoft.com/office/drawing/2014/main" val="20001"/>
                    </a:ext>
                  </a:extLst>
                </a:gridCol>
                <a:gridCol w="1325244">
                  <a:extLst>
                    <a:ext uri="{9D8B030D-6E8A-4147-A177-3AD203B41FA5}">
                      <a16:colId xmlns:a16="http://schemas.microsoft.com/office/drawing/2014/main" val="20002"/>
                    </a:ext>
                  </a:extLst>
                </a:gridCol>
                <a:gridCol w="1404620">
                  <a:extLst>
                    <a:ext uri="{9D8B030D-6E8A-4147-A177-3AD203B41FA5}">
                      <a16:colId xmlns:a16="http://schemas.microsoft.com/office/drawing/2014/main" val="20003"/>
                    </a:ext>
                  </a:extLst>
                </a:gridCol>
                <a:gridCol w="1306829">
                  <a:extLst>
                    <a:ext uri="{9D8B030D-6E8A-4147-A177-3AD203B41FA5}">
                      <a16:colId xmlns:a16="http://schemas.microsoft.com/office/drawing/2014/main" val="20004"/>
                    </a:ext>
                  </a:extLst>
                </a:gridCol>
                <a:gridCol w="1428750">
                  <a:extLst>
                    <a:ext uri="{9D8B030D-6E8A-4147-A177-3AD203B41FA5}">
                      <a16:colId xmlns:a16="http://schemas.microsoft.com/office/drawing/2014/main" val="20005"/>
                    </a:ext>
                  </a:extLst>
                </a:gridCol>
                <a:gridCol w="1409700">
                  <a:extLst>
                    <a:ext uri="{9D8B030D-6E8A-4147-A177-3AD203B41FA5}">
                      <a16:colId xmlns:a16="http://schemas.microsoft.com/office/drawing/2014/main" val="20006"/>
                    </a:ext>
                  </a:extLst>
                </a:gridCol>
                <a:gridCol w="1336675">
                  <a:extLst>
                    <a:ext uri="{9D8B030D-6E8A-4147-A177-3AD203B41FA5}">
                      <a16:colId xmlns:a16="http://schemas.microsoft.com/office/drawing/2014/main" val="20007"/>
                    </a:ext>
                  </a:extLst>
                </a:gridCol>
                <a:gridCol w="1317625">
                  <a:extLst>
                    <a:ext uri="{9D8B030D-6E8A-4147-A177-3AD203B41FA5}">
                      <a16:colId xmlns:a16="http://schemas.microsoft.com/office/drawing/2014/main" val="20008"/>
                    </a:ext>
                  </a:extLst>
                </a:gridCol>
                <a:gridCol w="1450339">
                  <a:extLst>
                    <a:ext uri="{9D8B030D-6E8A-4147-A177-3AD203B41FA5}">
                      <a16:colId xmlns:a16="http://schemas.microsoft.com/office/drawing/2014/main" val="20009"/>
                    </a:ext>
                  </a:extLst>
                </a:gridCol>
              </a:tblGrid>
              <a:tr h="212175">
                <a:tc>
                  <a:txBody>
                    <a:bodyPr/>
                    <a:lstStyle/>
                    <a:p>
                      <a:pPr marL="1270">
                        <a:lnSpc>
                          <a:spcPct val="100000"/>
                        </a:lnSpc>
                        <a:tabLst>
                          <a:tab pos="721360"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57150">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marL="33655">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76200">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40005">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101600">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40640">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31115">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marL="81280">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extLst>
                  <a:ext uri="{0D108BD9-81ED-4DB2-BD59-A6C34878D82A}">
                    <a16:rowId xmlns:a16="http://schemas.microsoft.com/office/drawing/2014/main" val="10001"/>
                  </a:ext>
                </a:extLst>
              </a:tr>
              <a:tr h="262335">
                <a:tc>
                  <a:txBody>
                    <a:bodyPr/>
                    <a:lstStyle/>
                    <a:p>
                      <a:pPr marL="721360">
                        <a:lnSpc>
                          <a:spcPct val="100000"/>
                        </a:lnSpc>
                        <a:spcBef>
                          <a:spcPts val="590"/>
                        </a:spcBef>
                      </a:pPr>
                      <a:r>
                        <a:rPr sz="1100" spc="15">
                          <a:solidFill>
                            <a:srgbClr val="3C3C3B"/>
                          </a:solidFill>
                          <a:latin typeface="Calibri"/>
                          <a:cs typeface="Calibri"/>
                        </a:rPr>
                        <a:t>Fixed</a:t>
                      </a:r>
                      <a:r>
                        <a:rPr sz="1100" spc="-50">
                          <a:solidFill>
                            <a:srgbClr val="3C3C3B"/>
                          </a:solidFill>
                          <a:latin typeface="Calibri"/>
                          <a:cs typeface="Calibri"/>
                        </a:rPr>
                        <a:t> </a:t>
                      </a:r>
                      <a:r>
                        <a:rPr sz="1100">
                          <a:solidFill>
                            <a:srgbClr val="3C3C3B"/>
                          </a:solidFill>
                          <a:latin typeface="Calibri"/>
                          <a:cs typeface="Calibri"/>
                        </a:rPr>
                        <a:t>to</a:t>
                      </a:r>
                      <a:r>
                        <a:rPr sz="1100" spc="-50">
                          <a:solidFill>
                            <a:srgbClr val="3C3C3B"/>
                          </a:solidFill>
                          <a:latin typeface="Calibri"/>
                          <a:cs typeface="Calibri"/>
                        </a:rPr>
                        <a:t> </a:t>
                      </a:r>
                      <a:r>
                        <a:rPr sz="1100" spc="20">
                          <a:solidFill>
                            <a:srgbClr val="3C3C3B"/>
                          </a:solidFill>
                          <a:latin typeface="Calibri"/>
                          <a:cs typeface="Calibri"/>
                        </a:rPr>
                        <a:t>side</a:t>
                      </a:r>
                      <a:r>
                        <a:rPr sz="1100" spc="-50">
                          <a:solidFill>
                            <a:srgbClr val="3C3C3B"/>
                          </a:solidFill>
                          <a:latin typeface="Calibri"/>
                          <a:cs typeface="Calibri"/>
                        </a:rPr>
                        <a:t> </a:t>
                      </a:r>
                      <a:r>
                        <a:rPr sz="1100" spc="-20">
                          <a:solidFill>
                            <a:srgbClr val="3C3C3B"/>
                          </a:solidFill>
                          <a:latin typeface="Calibri"/>
                          <a:cs typeface="Calibri"/>
                        </a:rPr>
                        <a:t>–</a:t>
                      </a:r>
                      <a:endParaRPr sz="1100">
                        <a:latin typeface="Calibri"/>
                        <a:cs typeface="Calibri"/>
                      </a:endParaRPr>
                    </a:p>
                  </a:txBody>
                  <a:tcPr marL="0" marR="0" marT="74930" marB="0"/>
                </a:tc>
                <a:tc>
                  <a:txBody>
                    <a:bodyPr/>
                    <a:lstStyle/>
                    <a:p>
                      <a:pPr marL="57150">
                        <a:lnSpc>
                          <a:spcPct val="100000"/>
                        </a:lnSpc>
                        <a:spcBef>
                          <a:spcPts val="590"/>
                        </a:spcBef>
                      </a:pPr>
                      <a:r>
                        <a:rPr sz="1100" spc="15">
                          <a:solidFill>
                            <a:srgbClr val="3C3C3B"/>
                          </a:solidFill>
                          <a:latin typeface="Calibri"/>
                          <a:cs typeface="Calibri"/>
                        </a:rPr>
                        <a:t>Fixed</a:t>
                      </a:r>
                      <a:r>
                        <a:rPr sz="1100" spc="-50">
                          <a:solidFill>
                            <a:srgbClr val="3C3C3B"/>
                          </a:solidFill>
                          <a:latin typeface="Calibri"/>
                          <a:cs typeface="Calibri"/>
                        </a:rPr>
                        <a:t> </a:t>
                      </a:r>
                      <a:r>
                        <a:rPr sz="1100">
                          <a:solidFill>
                            <a:srgbClr val="3C3C3B"/>
                          </a:solidFill>
                          <a:latin typeface="Calibri"/>
                          <a:cs typeface="Calibri"/>
                        </a:rPr>
                        <a:t>to</a:t>
                      </a:r>
                      <a:r>
                        <a:rPr sz="1100" spc="-50">
                          <a:solidFill>
                            <a:srgbClr val="3C3C3B"/>
                          </a:solidFill>
                          <a:latin typeface="Calibri"/>
                          <a:cs typeface="Calibri"/>
                        </a:rPr>
                        <a:t> </a:t>
                      </a:r>
                      <a:r>
                        <a:rPr sz="1100" spc="20">
                          <a:solidFill>
                            <a:srgbClr val="3C3C3B"/>
                          </a:solidFill>
                          <a:latin typeface="Calibri"/>
                          <a:cs typeface="Calibri"/>
                        </a:rPr>
                        <a:t>side</a:t>
                      </a:r>
                      <a:r>
                        <a:rPr sz="1100" spc="-50">
                          <a:solidFill>
                            <a:srgbClr val="3C3C3B"/>
                          </a:solidFill>
                          <a:latin typeface="Calibri"/>
                          <a:cs typeface="Calibri"/>
                        </a:rPr>
                        <a:t> </a:t>
                      </a:r>
                      <a:r>
                        <a:rPr sz="1100" spc="-20">
                          <a:solidFill>
                            <a:srgbClr val="3C3C3B"/>
                          </a:solidFill>
                          <a:latin typeface="Calibri"/>
                          <a:cs typeface="Calibri"/>
                        </a:rPr>
                        <a:t>–</a:t>
                      </a:r>
                      <a:endParaRPr sz="1100">
                        <a:latin typeface="Calibri"/>
                        <a:cs typeface="Calibri"/>
                      </a:endParaRPr>
                    </a:p>
                  </a:txBody>
                  <a:tcPr marL="0" marR="0" marT="74930" marB="0"/>
                </a:tc>
                <a:tc>
                  <a:txBody>
                    <a:bodyPr/>
                    <a:lstStyle/>
                    <a:p>
                      <a:pPr marL="33655">
                        <a:lnSpc>
                          <a:spcPct val="100000"/>
                        </a:lnSpc>
                        <a:spcBef>
                          <a:spcPts val="595"/>
                        </a:spcBef>
                      </a:pPr>
                      <a:r>
                        <a:rPr sz="1100" spc="15">
                          <a:solidFill>
                            <a:srgbClr val="3C3C3B"/>
                          </a:solidFill>
                          <a:latin typeface="Calibri"/>
                          <a:cs typeface="Calibri"/>
                        </a:rPr>
                        <a:t>Fixed</a:t>
                      </a:r>
                      <a:r>
                        <a:rPr sz="1100" spc="-50">
                          <a:solidFill>
                            <a:srgbClr val="3C3C3B"/>
                          </a:solidFill>
                          <a:latin typeface="Calibri"/>
                          <a:cs typeface="Calibri"/>
                        </a:rPr>
                        <a:t> </a:t>
                      </a:r>
                      <a:r>
                        <a:rPr sz="1100">
                          <a:solidFill>
                            <a:srgbClr val="3C3C3B"/>
                          </a:solidFill>
                          <a:latin typeface="Calibri"/>
                          <a:cs typeface="Calibri"/>
                        </a:rPr>
                        <a:t>to</a:t>
                      </a:r>
                      <a:r>
                        <a:rPr sz="1100" spc="-50">
                          <a:solidFill>
                            <a:srgbClr val="3C3C3B"/>
                          </a:solidFill>
                          <a:latin typeface="Calibri"/>
                          <a:cs typeface="Calibri"/>
                        </a:rPr>
                        <a:t> </a:t>
                      </a:r>
                      <a:r>
                        <a:rPr sz="1100" spc="20">
                          <a:solidFill>
                            <a:srgbClr val="3C3C3B"/>
                          </a:solidFill>
                          <a:latin typeface="Calibri"/>
                          <a:cs typeface="Calibri"/>
                        </a:rPr>
                        <a:t>side</a:t>
                      </a:r>
                      <a:r>
                        <a:rPr sz="1100" spc="-50">
                          <a:solidFill>
                            <a:srgbClr val="3C3C3B"/>
                          </a:solidFill>
                          <a:latin typeface="Calibri"/>
                          <a:cs typeface="Calibri"/>
                        </a:rPr>
                        <a:t> </a:t>
                      </a:r>
                      <a:r>
                        <a:rPr sz="1100" spc="-20">
                          <a:solidFill>
                            <a:srgbClr val="3C3C3B"/>
                          </a:solidFill>
                          <a:latin typeface="Calibri"/>
                          <a:cs typeface="Calibri"/>
                        </a:rPr>
                        <a:t>–</a:t>
                      </a:r>
                      <a:endParaRPr sz="1100">
                        <a:latin typeface="Calibri"/>
                        <a:cs typeface="Calibri"/>
                      </a:endParaRPr>
                    </a:p>
                  </a:txBody>
                  <a:tcPr marL="0" marR="0" marT="75565" marB="0"/>
                </a:tc>
                <a:tc>
                  <a:txBody>
                    <a:bodyPr/>
                    <a:lstStyle/>
                    <a:p>
                      <a:pPr marL="76835">
                        <a:lnSpc>
                          <a:spcPct val="100000"/>
                        </a:lnSpc>
                        <a:spcBef>
                          <a:spcPts val="595"/>
                        </a:spcBef>
                      </a:pPr>
                      <a:r>
                        <a:rPr sz="1100" spc="10">
                          <a:solidFill>
                            <a:srgbClr val="3C3C3B"/>
                          </a:solidFill>
                          <a:latin typeface="Calibri"/>
                          <a:cs typeface="Calibri"/>
                        </a:rPr>
                        <a:t>Drop-down</a:t>
                      </a:r>
                      <a:r>
                        <a:rPr sz="1100" spc="-55">
                          <a:solidFill>
                            <a:srgbClr val="3C3C3B"/>
                          </a:solidFill>
                          <a:latin typeface="Calibri"/>
                          <a:cs typeface="Calibri"/>
                        </a:rPr>
                        <a:t> </a:t>
                      </a:r>
                      <a:r>
                        <a:rPr sz="1100">
                          <a:solidFill>
                            <a:srgbClr val="3C3C3B"/>
                          </a:solidFill>
                          <a:latin typeface="Calibri"/>
                          <a:cs typeface="Calibri"/>
                        </a:rPr>
                        <a:t>from</a:t>
                      </a:r>
                      <a:endParaRPr sz="1100">
                        <a:latin typeface="Calibri"/>
                        <a:cs typeface="Calibri"/>
                      </a:endParaRPr>
                    </a:p>
                  </a:txBody>
                  <a:tcPr marL="0" marR="0" marT="75565" marB="0"/>
                </a:tc>
                <a:tc>
                  <a:txBody>
                    <a:bodyPr/>
                    <a:lstStyle/>
                    <a:p>
                      <a:pPr marL="40005">
                        <a:lnSpc>
                          <a:spcPct val="100000"/>
                        </a:lnSpc>
                        <a:spcBef>
                          <a:spcPts val="595"/>
                        </a:spcBef>
                      </a:pPr>
                      <a:r>
                        <a:rPr sz="1100" spc="5">
                          <a:solidFill>
                            <a:srgbClr val="3C3C3B"/>
                          </a:solidFill>
                          <a:latin typeface="Calibri"/>
                          <a:cs typeface="Calibri"/>
                        </a:rPr>
                        <a:t>None,</a:t>
                      </a:r>
                      <a:r>
                        <a:rPr sz="1100" spc="-50">
                          <a:solidFill>
                            <a:srgbClr val="3C3C3B"/>
                          </a:solidFill>
                          <a:latin typeface="Calibri"/>
                          <a:cs typeface="Calibri"/>
                        </a:rPr>
                        <a:t> </a:t>
                      </a:r>
                      <a:r>
                        <a:rPr sz="1100" spc="10">
                          <a:solidFill>
                            <a:srgbClr val="3C3C3B"/>
                          </a:solidFill>
                          <a:latin typeface="Calibri"/>
                          <a:cs typeface="Calibri"/>
                        </a:rPr>
                        <a:t>trolley</a:t>
                      </a:r>
                      <a:r>
                        <a:rPr sz="1100" spc="-45">
                          <a:solidFill>
                            <a:srgbClr val="3C3C3B"/>
                          </a:solidFill>
                          <a:latin typeface="Calibri"/>
                          <a:cs typeface="Calibri"/>
                        </a:rPr>
                        <a:t> </a:t>
                      </a:r>
                      <a:r>
                        <a:rPr sz="1100" spc="5">
                          <a:solidFill>
                            <a:srgbClr val="3C3C3B"/>
                          </a:solidFill>
                          <a:latin typeface="Calibri"/>
                          <a:cs typeface="Calibri"/>
                        </a:rPr>
                        <a:t>totals</a:t>
                      </a:r>
                      <a:endParaRPr sz="1100">
                        <a:latin typeface="Calibri"/>
                        <a:cs typeface="Calibri"/>
                      </a:endParaRPr>
                    </a:p>
                  </a:txBody>
                  <a:tcPr marL="0" marR="0" marT="75565" marB="0"/>
                </a:tc>
                <a:tc>
                  <a:txBody>
                    <a:bodyPr/>
                    <a:lstStyle/>
                    <a:p>
                      <a:pPr marL="101600">
                        <a:lnSpc>
                          <a:spcPct val="100000"/>
                        </a:lnSpc>
                        <a:spcBef>
                          <a:spcPts val="595"/>
                        </a:spcBef>
                      </a:pPr>
                      <a:r>
                        <a:rPr sz="1100" spc="30">
                          <a:solidFill>
                            <a:srgbClr val="3C3C3B"/>
                          </a:solidFill>
                          <a:latin typeface="Calibri"/>
                          <a:cs typeface="Calibri"/>
                        </a:rPr>
                        <a:t>Side</a:t>
                      </a:r>
                      <a:r>
                        <a:rPr sz="1100" spc="-50">
                          <a:solidFill>
                            <a:srgbClr val="3C3C3B"/>
                          </a:solidFill>
                          <a:latin typeface="Calibri"/>
                          <a:cs typeface="Calibri"/>
                        </a:rPr>
                        <a:t> </a:t>
                      </a:r>
                      <a:r>
                        <a:rPr sz="1100" spc="15">
                          <a:solidFill>
                            <a:srgbClr val="3C3C3B"/>
                          </a:solidFill>
                          <a:latin typeface="Calibri"/>
                          <a:cs typeface="Calibri"/>
                        </a:rPr>
                        <a:t>pop-out,</a:t>
                      </a:r>
                      <a:r>
                        <a:rPr sz="1100" spc="-50">
                          <a:solidFill>
                            <a:srgbClr val="3C3C3B"/>
                          </a:solidFill>
                          <a:latin typeface="Calibri"/>
                          <a:cs typeface="Calibri"/>
                        </a:rPr>
                        <a:t> </a:t>
                      </a:r>
                      <a:r>
                        <a:rPr sz="1100" spc="15">
                          <a:solidFill>
                            <a:srgbClr val="3C3C3B"/>
                          </a:solidFill>
                          <a:latin typeface="Calibri"/>
                          <a:cs typeface="Calibri"/>
                        </a:rPr>
                        <a:t>product</a:t>
                      </a:r>
                      <a:endParaRPr sz="1100">
                        <a:latin typeface="Calibri"/>
                        <a:cs typeface="Calibri"/>
                      </a:endParaRPr>
                    </a:p>
                  </a:txBody>
                  <a:tcPr marL="0" marR="0" marT="75565" marB="0"/>
                </a:tc>
                <a:tc>
                  <a:txBody>
                    <a:bodyPr/>
                    <a:lstStyle/>
                    <a:p>
                      <a:pPr marL="41275">
                        <a:lnSpc>
                          <a:spcPct val="100000"/>
                        </a:lnSpc>
                        <a:spcBef>
                          <a:spcPts val="590"/>
                        </a:spcBef>
                      </a:pPr>
                      <a:r>
                        <a:rPr sz="1100" u="sng" spc="30">
                          <a:solidFill>
                            <a:srgbClr val="3C3C3B"/>
                          </a:solidFill>
                          <a:uFill>
                            <a:solidFill>
                              <a:srgbClr val="3C3C3B"/>
                            </a:solidFill>
                          </a:uFill>
                          <a:latin typeface="Calibri"/>
                          <a:cs typeface="Calibri"/>
                        </a:rPr>
                        <a:t>Side</a:t>
                      </a:r>
                      <a:r>
                        <a:rPr sz="1100" u="sng" spc="-45">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pop-out,</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slot</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tc>
                  <a:txBody>
                    <a:bodyPr/>
                    <a:lstStyle/>
                    <a:p>
                      <a:pPr>
                        <a:lnSpc>
                          <a:spcPct val="100000"/>
                        </a:lnSpc>
                        <a:spcBef>
                          <a:spcPts val="595"/>
                        </a:spcBef>
                      </a:pPr>
                      <a:r>
                        <a:rPr sz="1100" spc="5">
                          <a:solidFill>
                            <a:srgbClr val="3C3C3B"/>
                          </a:solidFill>
                          <a:latin typeface="Calibri"/>
                          <a:cs typeface="Calibri"/>
                        </a:rPr>
                        <a:t>None,</a:t>
                      </a:r>
                      <a:r>
                        <a:rPr sz="1100" spc="-45">
                          <a:solidFill>
                            <a:srgbClr val="3C3C3B"/>
                          </a:solidFill>
                          <a:latin typeface="Calibri"/>
                          <a:cs typeface="Calibri"/>
                        </a:rPr>
                        <a:t> </a:t>
                      </a:r>
                      <a:r>
                        <a:rPr sz="1100" spc="10">
                          <a:solidFill>
                            <a:srgbClr val="3C3C3B"/>
                          </a:solidFill>
                          <a:latin typeface="Calibri"/>
                          <a:cs typeface="Calibri"/>
                        </a:rPr>
                        <a:t>trolley</a:t>
                      </a:r>
                      <a:r>
                        <a:rPr sz="1100" spc="-40">
                          <a:solidFill>
                            <a:srgbClr val="3C3C3B"/>
                          </a:solidFill>
                          <a:latin typeface="Calibri"/>
                          <a:cs typeface="Calibri"/>
                        </a:rPr>
                        <a:t> </a:t>
                      </a:r>
                      <a:r>
                        <a:rPr sz="1100">
                          <a:solidFill>
                            <a:srgbClr val="3C3C3B"/>
                          </a:solidFill>
                          <a:latin typeface="Calibri"/>
                          <a:cs typeface="Calibri"/>
                        </a:rPr>
                        <a:t>total</a:t>
                      </a:r>
                      <a:r>
                        <a:rPr sz="1100" spc="-45">
                          <a:solidFill>
                            <a:srgbClr val="3C3C3B"/>
                          </a:solidFill>
                          <a:latin typeface="Calibri"/>
                          <a:cs typeface="Calibri"/>
                        </a:rPr>
                        <a:t> </a:t>
                      </a:r>
                      <a:r>
                        <a:rPr sz="1100" spc="20">
                          <a:solidFill>
                            <a:srgbClr val="3C3C3B"/>
                          </a:solidFill>
                          <a:latin typeface="Calibri"/>
                          <a:cs typeface="Calibri"/>
                        </a:rPr>
                        <a:t>in</a:t>
                      </a:r>
                      <a:endParaRPr sz="1100">
                        <a:latin typeface="Calibri"/>
                        <a:cs typeface="Calibri"/>
                      </a:endParaRPr>
                    </a:p>
                  </a:txBody>
                  <a:tcPr marL="0" marR="0" marT="75565" marB="0"/>
                </a:tc>
                <a:tc>
                  <a:txBody>
                    <a:bodyPr/>
                    <a:lstStyle/>
                    <a:p>
                      <a:pPr marL="31750">
                        <a:lnSpc>
                          <a:spcPct val="100000"/>
                        </a:lnSpc>
                        <a:spcBef>
                          <a:spcPts val="590"/>
                        </a:spcBef>
                      </a:pPr>
                      <a:r>
                        <a:rPr sz="1100" u="sng" spc="15">
                          <a:solidFill>
                            <a:srgbClr val="3C3C3B"/>
                          </a:solidFill>
                          <a:uFill>
                            <a:solidFill>
                              <a:srgbClr val="3C3C3B"/>
                            </a:solidFill>
                          </a:uFill>
                          <a:latin typeface="Calibri"/>
                          <a:cs typeface="Calibri"/>
                        </a:rPr>
                        <a:t>Fixed</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40">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side</a:t>
                      </a:r>
                      <a:r>
                        <a:rPr sz="1100" u="sng" spc="-4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a:t>
                      </a:r>
                      <a:r>
                        <a:rPr sz="1100" u="sng" spc="-4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static,</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tc>
                  <a:txBody>
                    <a:bodyPr/>
                    <a:lstStyle/>
                    <a:p>
                      <a:pPr marL="81915">
                        <a:lnSpc>
                          <a:spcPct val="100000"/>
                        </a:lnSpc>
                        <a:spcBef>
                          <a:spcPts val="595"/>
                        </a:spcBef>
                      </a:pPr>
                      <a:r>
                        <a:rPr sz="1100" spc="5">
                          <a:solidFill>
                            <a:srgbClr val="3C3C3B"/>
                          </a:solidFill>
                          <a:latin typeface="Calibri"/>
                          <a:cs typeface="Calibri"/>
                        </a:rPr>
                        <a:t>None,</a:t>
                      </a:r>
                      <a:r>
                        <a:rPr sz="1100" spc="-50">
                          <a:solidFill>
                            <a:srgbClr val="3C3C3B"/>
                          </a:solidFill>
                          <a:latin typeface="Calibri"/>
                          <a:cs typeface="Calibri"/>
                        </a:rPr>
                        <a:t> </a:t>
                      </a:r>
                      <a:r>
                        <a:rPr sz="1100" spc="5">
                          <a:solidFill>
                            <a:srgbClr val="3C3C3B"/>
                          </a:solidFill>
                          <a:latin typeface="Calibri"/>
                          <a:cs typeface="Calibri"/>
                        </a:rPr>
                        <a:t>button</a:t>
                      </a:r>
                      <a:r>
                        <a:rPr sz="1100" spc="-45">
                          <a:solidFill>
                            <a:srgbClr val="3C3C3B"/>
                          </a:solidFill>
                          <a:latin typeface="Calibri"/>
                          <a:cs typeface="Calibri"/>
                        </a:rPr>
                        <a:t> </a:t>
                      </a:r>
                      <a:r>
                        <a:rPr sz="1100" spc="20">
                          <a:solidFill>
                            <a:srgbClr val="3C3C3B"/>
                          </a:solidFill>
                          <a:latin typeface="Calibri"/>
                          <a:cs typeface="Calibri"/>
                        </a:rPr>
                        <a:t>in</a:t>
                      </a:r>
                      <a:endParaRPr sz="1100">
                        <a:latin typeface="Calibri"/>
                        <a:cs typeface="Calibri"/>
                      </a:endParaRPr>
                    </a:p>
                  </a:txBody>
                  <a:tcPr marL="0" marR="0" marT="75565" marB="0"/>
                </a:tc>
                <a:extLst>
                  <a:ext uri="{0D108BD9-81ED-4DB2-BD59-A6C34878D82A}">
                    <a16:rowId xmlns:a16="http://schemas.microsoft.com/office/drawing/2014/main" val="10002"/>
                  </a:ext>
                </a:extLst>
              </a:tr>
              <a:tr h="177838">
                <a:tc>
                  <a:txBody>
                    <a:bodyPr/>
                    <a:lstStyle/>
                    <a:p>
                      <a:pPr marL="721360">
                        <a:lnSpc>
                          <a:spcPts val="1250"/>
                        </a:lnSpc>
                      </a:pPr>
                      <a:r>
                        <a:rPr sz="1100" spc="20">
                          <a:solidFill>
                            <a:srgbClr val="3C3C3B"/>
                          </a:solidFill>
                          <a:latin typeface="Calibri"/>
                          <a:cs typeface="Calibri"/>
                        </a:rPr>
                        <a:t>scrolling,</a:t>
                      </a:r>
                      <a:r>
                        <a:rPr sz="1100" spc="-50">
                          <a:solidFill>
                            <a:srgbClr val="3C3C3B"/>
                          </a:solidFill>
                          <a:latin typeface="Calibri"/>
                          <a:cs typeface="Calibri"/>
                        </a:rPr>
                        <a:t> </a:t>
                      </a:r>
                      <a:r>
                        <a:rPr sz="1100" spc="10">
                          <a:solidFill>
                            <a:srgbClr val="3C3C3B"/>
                          </a:solidFill>
                          <a:latin typeface="Calibri"/>
                          <a:cs typeface="Calibri"/>
                        </a:rPr>
                        <a:t>slot</a:t>
                      </a:r>
                      <a:r>
                        <a:rPr sz="1100" spc="-45">
                          <a:solidFill>
                            <a:srgbClr val="3C3C3B"/>
                          </a:solidFill>
                          <a:latin typeface="Calibri"/>
                          <a:cs typeface="Calibri"/>
                        </a:rPr>
                        <a:t> </a:t>
                      </a:r>
                      <a:r>
                        <a:rPr sz="1100">
                          <a:solidFill>
                            <a:srgbClr val="3C3C3B"/>
                          </a:solidFill>
                          <a:latin typeface="Calibri"/>
                          <a:cs typeface="Calibri"/>
                        </a:rPr>
                        <a:t>info,</a:t>
                      </a:r>
                      <a:endParaRPr sz="1100">
                        <a:latin typeface="Calibri"/>
                        <a:cs typeface="Calibri"/>
                      </a:endParaRPr>
                    </a:p>
                  </a:txBody>
                  <a:tcPr marL="0" marR="0" marT="0" marB="0"/>
                </a:tc>
                <a:tc>
                  <a:txBody>
                    <a:bodyPr/>
                    <a:lstStyle/>
                    <a:p>
                      <a:pPr marL="57150">
                        <a:lnSpc>
                          <a:spcPts val="1250"/>
                        </a:lnSpc>
                      </a:pPr>
                      <a:r>
                        <a:rPr sz="1100" spc="20">
                          <a:solidFill>
                            <a:srgbClr val="3C3C3B"/>
                          </a:solidFill>
                          <a:latin typeface="Calibri"/>
                          <a:cs typeface="Calibri"/>
                        </a:rPr>
                        <a:t>scrolling,</a:t>
                      </a:r>
                      <a:r>
                        <a:rPr sz="1100" spc="-50">
                          <a:solidFill>
                            <a:srgbClr val="3C3C3B"/>
                          </a:solidFill>
                          <a:latin typeface="Calibri"/>
                          <a:cs typeface="Calibri"/>
                        </a:rPr>
                        <a:t> </a:t>
                      </a:r>
                      <a:r>
                        <a:rPr sz="1100" spc="10">
                          <a:solidFill>
                            <a:srgbClr val="3C3C3B"/>
                          </a:solidFill>
                          <a:latin typeface="Calibri"/>
                          <a:cs typeface="Calibri"/>
                        </a:rPr>
                        <a:t>slot</a:t>
                      </a:r>
                      <a:r>
                        <a:rPr sz="1100" spc="-45">
                          <a:solidFill>
                            <a:srgbClr val="3C3C3B"/>
                          </a:solidFill>
                          <a:latin typeface="Calibri"/>
                          <a:cs typeface="Calibri"/>
                        </a:rPr>
                        <a:t> </a:t>
                      </a:r>
                      <a:r>
                        <a:rPr sz="1100">
                          <a:solidFill>
                            <a:srgbClr val="3C3C3B"/>
                          </a:solidFill>
                          <a:latin typeface="Calibri"/>
                          <a:cs typeface="Calibri"/>
                        </a:rPr>
                        <a:t>info,</a:t>
                      </a:r>
                      <a:endParaRPr sz="1100">
                        <a:latin typeface="Calibri"/>
                        <a:cs typeface="Calibri"/>
                      </a:endParaRPr>
                    </a:p>
                  </a:txBody>
                  <a:tcPr marL="0" marR="0" marT="0" marB="0"/>
                </a:tc>
                <a:tc>
                  <a:txBody>
                    <a:bodyPr/>
                    <a:lstStyle/>
                    <a:p>
                      <a:pPr marL="33655">
                        <a:lnSpc>
                          <a:spcPts val="1250"/>
                        </a:lnSpc>
                      </a:pPr>
                      <a:r>
                        <a:rPr sz="1100" spc="20">
                          <a:solidFill>
                            <a:srgbClr val="3C3C3B"/>
                          </a:solidFill>
                          <a:latin typeface="Calibri"/>
                          <a:cs typeface="Calibri"/>
                        </a:rPr>
                        <a:t>scrolling,</a:t>
                      </a:r>
                      <a:r>
                        <a:rPr sz="1100" spc="-65">
                          <a:solidFill>
                            <a:srgbClr val="3C3C3B"/>
                          </a:solidFill>
                          <a:latin typeface="Calibri"/>
                          <a:cs typeface="Calibri"/>
                        </a:rPr>
                        <a:t> </a:t>
                      </a:r>
                      <a:r>
                        <a:rPr sz="1100" spc="-10">
                          <a:solidFill>
                            <a:srgbClr val="3C3C3B"/>
                          </a:solidFill>
                          <a:latin typeface="Calibri"/>
                          <a:cs typeface="Calibri"/>
                        </a:rPr>
                        <a:t>offer</a:t>
                      </a:r>
                      <a:endParaRPr sz="1100">
                        <a:latin typeface="Calibri"/>
                        <a:cs typeface="Calibri"/>
                      </a:endParaRPr>
                    </a:p>
                  </a:txBody>
                  <a:tcPr marL="0" marR="0" marT="0" marB="0"/>
                </a:tc>
                <a:tc>
                  <a:txBody>
                    <a:bodyPr/>
                    <a:lstStyle/>
                    <a:p>
                      <a:pPr marL="76835">
                        <a:lnSpc>
                          <a:spcPts val="1250"/>
                        </a:lnSpc>
                      </a:pPr>
                      <a:r>
                        <a:rPr sz="1100" spc="-5">
                          <a:solidFill>
                            <a:srgbClr val="3C3C3B"/>
                          </a:solidFill>
                          <a:latin typeface="Calibri"/>
                          <a:cs typeface="Calibri"/>
                        </a:rPr>
                        <a:t>header,</a:t>
                      </a:r>
                      <a:r>
                        <a:rPr sz="1100" spc="-55">
                          <a:solidFill>
                            <a:srgbClr val="3C3C3B"/>
                          </a:solidFill>
                          <a:latin typeface="Calibri"/>
                          <a:cs typeface="Calibri"/>
                        </a:rPr>
                        <a:t> </a:t>
                      </a:r>
                      <a:r>
                        <a:rPr sz="1100" spc="15">
                          <a:solidFill>
                            <a:srgbClr val="3C3C3B"/>
                          </a:solidFill>
                          <a:latin typeface="Calibri"/>
                          <a:cs typeface="Calibri"/>
                        </a:rPr>
                        <a:t>product</a:t>
                      </a:r>
                      <a:endParaRPr sz="1100">
                        <a:latin typeface="Calibri"/>
                        <a:cs typeface="Calibri"/>
                      </a:endParaRPr>
                    </a:p>
                  </a:txBody>
                  <a:tcPr marL="0" marR="0" marT="0" marB="0"/>
                </a:tc>
                <a:tc>
                  <a:txBody>
                    <a:bodyPr/>
                    <a:lstStyle/>
                    <a:p>
                      <a:pPr marL="40005">
                        <a:lnSpc>
                          <a:spcPts val="1250"/>
                        </a:lnSpc>
                      </a:pPr>
                      <a:r>
                        <a:rPr sz="1100" spc="20">
                          <a:solidFill>
                            <a:srgbClr val="3C3C3B"/>
                          </a:solidFill>
                          <a:latin typeface="Calibri"/>
                          <a:cs typeface="Calibri"/>
                        </a:rPr>
                        <a:t>in</a:t>
                      </a:r>
                      <a:r>
                        <a:rPr sz="1100" spc="-40">
                          <a:solidFill>
                            <a:srgbClr val="3C3C3B"/>
                          </a:solidFill>
                          <a:latin typeface="Calibri"/>
                          <a:cs typeface="Calibri"/>
                        </a:rPr>
                        <a:t> </a:t>
                      </a:r>
                      <a:r>
                        <a:rPr sz="1100" spc="-5">
                          <a:solidFill>
                            <a:srgbClr val="3C3C3B"/>
                          </a:solidFill>
                          <a:latin typeface="Calibri"/>
                          <a:cs typeface="Calibri"/>
                        </a:rPr>
                        <a:t>header,</a:t>
                      </a:r>
                      <a:r>
                        <a:rPr sz="1100" spc="-40">
                          <a:solidFill>
                            <a:srgbClr val="3C3C3B"/>
                          </a:solidFill>
                          <a:latin typeface="Calibri"/>
                          <a:cs typeface="Calibri"/>
                        </a:rPr>
                        <a:t> </a:t>
                      </a:r>
                      <a:r>
                        <a:rPr sz="1100" spc="5">
                          <a:solidFill>
                            <a:srgbClr val="3C3C3B"/>
                          </a:solidFill>
                          <a:latin typeface="Calibri"/>
                          <a:cs typeface="Calibri"/>
                        </a:rPr>
                        <a:t>button</a:t>
                      </a:r>
                      <a:r>
                        <a:rPr sz="1100" spc="-40">
                          <a:solidFill>
                            <a:srgbClr val="3C3C3B"/>
                          </a:solidFill>
                          <a:latin typeface="Calibri"/>
                          <a:cs typeface="Calibri"/>
                        </a:rPr>
                        <a:t> </a:t>
                      </a:r>
                      <a:r>
                        <a:rPr sz="1100">
                          <a:solidFill>
                            <a:srgbClr val="3C3C3B"/>
                          </a:solidFill>
                          <a:latin typeface="Calibri"/>
                          <a:cs typeface="Calibri"/>
                        </a:rPr>
                        <a:t>to</a:t>
                      </a:r>
                      <a:endParaRPr sz="1100">
                        <a:latin typeface="Calibri"/>
                        <a:cs typeface="Calibri"/>
                      </a:endParaRPr>
                    </a:p>
                  </a:txBody>
                  <a:tcPr marL="0" marR="0" marT="0" marB="0"/>
                </a:tc>
                <a:tc>
                  <a:txBody>
                    <a:bodyPr/>
                    <a:lstStyle/>
                    <a:p>
                      <a:pPr marL="101600">
                        <a:lnSpc>
                          <a:spcPts val="1250"/>
                        </a:lnSpc>
                      </a:pPr>
                      <a:r>
                        <a:rPr sz="1100" spc="20">
                          <a:solidFill>
                            <a:srgbClr val="3C3C3B"/>
                          </a:solidFill>
                          <a:latin typeface="Calibri"/>
                          <a:cs typeface="Calibri"/>
                        </a:rPr>
                        <a:t>images</a:t>
                      </a:r>
                      <a:endParaRPr sz="1100">
                        <a:latin typeface="Calibri"/>
                        <a:cs typeface="Calibri"/>
                      </a:endParaRPr>
                    </a:p>
                  </a:txBody>
                  <a:tcPr marL="0" marR="0" marT="0" marB="0"/>
                </a:tc>
                <a:tc>
                  <a:txBody>
                    <a:bodyPr/>
                    <a:lstStyle/>
                    <a:p>
                      <a:pPr marL="41275">
                        <a:lnSpc>
                          <a:spcPts val="1250"/>
                        </a:lnSpc>
                      </a:pPr>
                      <a:r>
                        <a:rPr sz="1100" u="sng">
                          <a:solidFill>
                            <a:srgbClr val="3C3C3B"/>
                          </a:solidFill>
                          <a:uFill>
                            <a:solidFill>
                              <a:srgbClr val="3C3C3B"/>
                            </a:solidFill>
                          </a:uFill>
                          <a:latin typeface="Calibri"/>
                          <a:cs typeface="Calibri"/>
                        </a:rPr>
                        <a:t>info,</a:t>
                      </a:r>
                      <a:r>
                        <a:rPr sz="1100" u="sng" spc="-40">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missed</a:t>
                      </a:r>
                      <a:r>
                        <a:rPr sz="1100" u="sng" spc="-4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offers,</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a:lnSpc>
                          <a:spcPts val="1250"/>
                        </a:lnSpc>
                      </a:pPr>
                      <a:r>
                        <a:rPr sz="1100" spc="5">
                          <a:solidFill>
                            <a:srgbClr val="3C3C3B"/>
                          </a:solidFill>
                          <a:latin typeface="Calibri"/>
                          <a:cs typeface="Calibri"/>
                        </a:rPr>
                        <a:t>header</a:t>
                      </a:r>
                      <a:r>
                        <a:rPr sz="1100" spc="-40">
                          <a:solidFill>
                            <a:srgbClr val="3C3C3B"/>
                          </a:solidFill>
                          <a:latin typeface="Calibri"/>
                          <a:cs typeface="Calibri"/>
                        </a:rPr>
                        <a:t> </a:t>
                      </a:r>
                      <a:r>
                        <a:rPr sz="1100" spc="25">
                          <a:solidFill>
                            <a:srgbClr val="3C3C3B"/>
                          </a:solidFill>
                          <a:latin typeface="Calibri"/>
                          <a:cs typeface="Calibri"/>
                        </a:rPr>
                        <a:t>links</a:t>
                      </a:r>
                      <a:r>
                        <a:rPr sz="1100" spc="-35">
                          <a:solidFill>
                            <a:srgbClr val="3C3C3B"/>
                          </a:solidFill>
                          <a:latin typeface="Calibri"/>
                          <a:cs typeface="Calibri"/>
                        </a:rPr>
                        <a:t> </a:t>
                      </a:r>
                      <a:r>
                        <a:rPr sz="1100">
                          <a:solidFill>
                            <a:srgbClr val="3C3C3B"/>
                          </a:solidFill>
                          <a:latin typeface="Calibri"/>
                          <a:cs typeface="Calibri"/>
                        </a:rPr>
                        <a:t>to</a:t>
                      </a:r>
                      <a:r>
                        <a:rPr sz="1100" spc="-35">
                          <a:solidFill>
                            <a:srgbClr val="3C3C3B"/>
                          </a:solidFill>
                          <a:latin typeface="Calibri"/>
                          <a:cs typeface="Calibri"/>
                        </a:rPr>
                        <a:t> </a:t>
                      </a:r>
                      <a:r>
                        <a:rPr sz="1100" spc="10">
                          <a:solidFill>
                            <a:srgbClr val="3C3C3B"/>
                          </a:solidFill>
                          <a:latin typeface="Calibri"/>
                          <a:cs typeface="Calibri"/>
                        </a:rPr>
                        <a:t>basket</a:t>
                      </a:r>
                      <a:endParaRPr sz="1100">
                        <a:latin typeface="Calibri"/>
                        <a:cs typeface="Calibri"/>
                      </a:endParaRPr>
                    </a:p>
                  </a:txBody>
                  <a:tcPr marL="0" marR="0" marT="0" marB="0"/>
                </a:tc>
                <a:tc>
                  <a:txBody>
                    <a:bodyPr/>
                    <a:lstStyle/>
                    <a:p>
                      <a:pPr marL="31750">
                        <a:lnSpc>
                          <a:spcPts val="1250"/>
                        </a:lnSpc>
                      </a:pPr>
                      <a:r>
                        <a:rPr sz="1100" u="sng" spc="15">
                          <a:solidFill>
                            <a:srgbClr val="3C3C3B"/>
                          </a:solidFill>
                          <a:uFill>
                            <a:solidFill>
                              <a:srgbClr val="3C3C3B"/>
                            </a:solidFill>
                          </a:uFill>
                          <a:latin typeface="Calibri"/>
                          <a:cs typeface="Calibri"/>
                        </a:rPr>
                        <a:t>product</a:t>
                      </a:r>
                      <a:r>
                        <a:rPr sz="1100" u="sng" spc="-6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images,</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81915">
                        <a:lnSpc>
                          <a:spcPts val="1250"/>
                        </a:lnSpc>
                      </a:pPr>
                      <a:r>
                        <a:rPr sz="1100" spc="5">
                          <a:solidFill>
                            <a:srgbClr val="3C3C3B"/>
                          </a:solidFill>
                          <a:latin typeface="Calibri"/>
                          <a:cs typeface="Calibri"/>
                        </a:rPr>
                        <a:t>header</a:t>
                      </a:r>
                      <a:r>
                        <a:rPr sz="1100" spc="-45">
                          <a:solidFill>
                            <a:srgbClr val="3C3C3B"/>
                          </a:solidFill>
                          <a:latin typeface="Calibri"/>
                          <a:cs typeface="Calibri"/>
                        </a:rPr>
                        <a:t> </a:t>
                      </a:r>
                      <a:r>
                        <a:rPr sz="1100" spc="25">
                          <a:solidFill>
                            <a:srgbClr val="3C3C3B"/>
                          </a:solidFill>
                          <a:latin typeface="Calibri"/>
                          <a:cs typeface="Calibri"/>
                        </a:rPr>
                        <a:t>links</a:t>
                      </a:r>
                      <a:r>
                        <a:rPr sz="1100" spc="-40">
                          <a:solidFill>
                            <a:srgbClr val="3C3C3B"/>
                          </a:solidFill>
                          <a:latin typeface="Calibri"/>
                          <a:cs typeface="Calibri"/>
                        </a:rPr>
                        <a:t> </a:t>
                      </a:r>
                      <a:r>
                        <a:rPr sz="1100">
                          <a:solidFill>
                            <a:srgbClr val="3C3C3B"/>
                          </a:solidFill>
                          <a:latin typeface="Calibri"/>
                          <a:cs typeface="Calibri"/>
                        </a:rPr>
                        <a:t>to</a:t>
                      </a:r>
                      <a:r>
                        <a:rPr sz="1100" spc="-40">
                          <a:solidFill>
                            <a:srgbClr val="3C3C3B"/>
                          </a:solidFill>
                          <a:latin typeface="Calibri"/>
                          <a:cs typeface="Calibri"/>
                        </a:rPr>
                        <a:t> </a:t>
                      </a:r>
                      <a:r>
                        <a:rPr sz="1100" spc="15">
                          <a:solidFill>
                            <a:srgbClr val="3C3C3B"/>
                          </a:solidFill>
                          <a:latin typeface="Calibri"/>
                          <a:cs typeface="Calibri"/>
                        </a:rPr>
                        <a:t>full</a:t>
                      </a:r>
                      <a:endParaRPr sz="1100">
                        <a:latin typeface="Calibri"/>
                        <a:cs typeface="Calibri"/>
                      </a:endParaRPr>
                    </a:p>
                  </a:txBody>
                  <a:tcPr marL="0" marR="0" marT="0" marB="0"/>
                </a:tc>
                <a:extLst>
                  <a:ext uri="{0D108BD9-81ED-4DB2-BD59-A6C34878D82A}">
                    <a16:rowId xmlns:a16="http://schemas.microsoft.com/office/drawing/2014/main" val="10003"/>
                  </a:ext>
                </a:extLst>
              </a:tr>
              <a:tr h="177768">
                <a:tc>
                  <a:txBody>
                    <a:bodyPr/>
                    <a:lstStyle/>
                    <a:p>
                      <a:pPr marL="721360">
                        <a:lnSpc>
                          <a:spcPts val="1250"/>
                        </a:lnSpc>
                      </a:pPr>
                      <a:r>
                        <a:rPr sz="1100" u="sng" spc="20">
                          <a:solidFill>
                            <a:srgbClr val="3C3C3B"/>
                          </a:solidFill>
                          <a:uFill>
                            <a:solidFill>
                              <a:srgbClr val="3C3C3B"/>
                            </a:solidFill>
                          </a:uFill>
                          <a:latin typeface="Calibri"/>
                          <a:cs typeface="Calibri"/>
                        </a:rPr>
                        <a:t>missed</a:t>
                      </a:r>
                      <a:r>
                        <a:rPr sz="1100" u="sng" spc="-5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offers</a:t>
                      </a:r>
                      <a:endParaRPr sz="1100">
                        <a:latin typeface="Calibri"/>
                        <a:cs typeface="Calibri"/>
                      </a:endParaRPr>
                    </a:p>
                  </a:txBody>
                  <a:tcPr marL="0" marR="0" marT="0" marB="0"/>
                </a:tc>
                <a:tc>
                  <a:txBody>
                    <a:bodyPr/>
                    <a:lstStyle/>
                    <a:p>
                      <a:pPr marL="57150">
                        <a:lnSpc>
                          <a:spcPts val="1250"/>
                        </a:lnSpc>
                      </a:pPr>
                      <a:r>
                        <a:rPr sz="1100" u="sng" spc="20">
                          <a:solidFill>
                            <a:srgbClr val="3C3C3B"/>
                          </a:solidFill>
                          <a:uFill>
                            <a:solidFill>
                              <a:srgbClr val="3C3C3B"/>
                            </a:solidFill>
                          </a:uFill>
                          <a:latin typeface="Calibri"/>
                          <a:cs typeface="Calibri"/>
                        </a:rPr>
                        <a:t>missed</a:t>
                      </a:r>
                      <a:r>
                        <a:rPr sz="1100" u="sng" spc="-4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offers,</a:t>
                      </a:r>
                      <a:r>
                        <a:rPr sz="1100" u="sng" spc="-45">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product</a:t>
                      </a:r>
                      <a:endParaRPr sz="1100">
                        <a:latin typeface="Calibri"/>
                        <a:cs typeface="Calibri"/>
                      </a:endParaRPr>
                    </a:p>
                  </a:txBody>
                  <a:tcPr marL="0" marR="0" marT="0" marB="0"/>
                </a:tc>
                <a:tc>
                  <a:txBody>
                    <a:bodyPr/>
                    <a:lstStyle/>
                    <a:p>
                      <a:pPr marL="33655">
                        <a:lnSpc>
                          <a:spcPts val="1250"/>
                        </a:lnSpc>
                      </a:pPr>
                      <a:r>
                        <a:rPr sz="1100" spc="15">
                          <a:solidFill>
                            <a:srgbClr val="3C3C3B"/>
                          </a:solidFill>
                          <a:latin typeface="Calibri"/>
                          <a:cs typeface="Calibri"/>
                        </a:rPr>
                        <a:t>indication,</a:t>
                      </a:r>
                      <a:r>
                        <a:rPr sz="1100" spc="-50">
                          <a:solidFill>
                            <a:srgbClr val="3C3C3B"/>
                          </a:solidFill>
                          <a:latin typeface="Calibri"/>
                          <a:cs typeface="Calibri"/>
                        </a:rPr>
                        <a:t> </a:t>
                      </a:r>
                      <a:r>
                        <a:rPr sz="1100">
                          <a:solidFill>
                            <a:srgbClr val="3C3C3B"/>
                          </a:solidFill>
                          <a:latin typeface="Calibri"/>
                          <a:cs typeface="Calibri"/>
                        </a:rPr>
                        <a:t>separate</a:t>
                      </a:r>
                      <a:endParaRPr sz="1100">
                        <a:latin typeface="Calibri"/>
                        <a:cs typeface="Calibri"/>
                      </a:endParaRPr>
                    </a:p>
                  </a:txBody>
                  <a:tcPr marL="0" marR="0" marT="0" marB="0"/>
                </a:tc>
                <a:tc>
                  <a:txBody>
                    <a:bodyPr/>
                    <a:lstStyle/>
                    <a:p>
                      <a:pPr marL="76835">
                        <a:lnSpc>
                          <a:spcPts val="1250"/>
                        </a:lnSpc>
                      </a:pPr>
                      <a:r>
                        <a:rPr sz="1100" spc="15">
                          <a:solidFill>
                            <a:srgbClr val="3C3C3B"/>
                          </a:solidFill>
                          <a:latin typeface="Calibri"/>
                          <a:cs typeface="Calibri"/>
                        </a:rPr>
                        <a:t>images,</a:t>
                      </a:r>
                      <a:r>
                        <a:rPr sz="1100" spc="-40">
                          <a:solidFill>
                            <a:srgbClr val="3C3C3B"/>
                          </a:solidFill>
                          <a:latin typeface="Calibri"/>
                          <a:cs typeface="Calibri"/>
                        </a:rPr>
                        <a:t> </a:t>
                      </a:r>
                      <a:r>
                        <a:rPr sz="1100" spc="10">
                          <a:solidFill>
                            <a:srgbClr val="3C3C3B"/>
                          </a:solidFill>
                          <a:latin typeface="Calibri"/>
                          <a:cs typeface="Calibri"/>
                        </a:rPr>
                        <a:t>slot</a:t>
                      </a:r>
                      <a:r>
                        <a:rPr sz="1100" spc="-35">
                          <a:solidFill>
                            <a:srgbClr val="3C3C3B"/>
                          </a:solidFill>
                          <a:latin typeface="Calibri"/>
                          <a:cs typeface="Calibri"/>
                        </a:rPr>
                        <a:t> </a:t>
                      </a:r>
                      <a:r>
                        <a:rPr sz="1100">
                          <a:solidFill>
                            <a:srgbClr val="3C3C3B"/>
                          </a:solidFill>
                          <a:latin typeface="Calibri"/>
                          <a:cs typeface="Calibri"/>
                        </a:rPr>
                        <a:t>info,</a:t>
                      </a:r>
                      <a:r>
                        <a:rPr sz="1100" spc="-40">
                          <a:solidFill>
                            <a:srgbClr val="3C3C3B"/>
                          </a:solidFill>
                          <a:latin typeface="Calibri"/>
                          <a:cs typeface="Calibri"/>
                        </a:rPr>
                        <a:t> </a:t>
                      </a:r>
                      <a:r>
                        <a:rPr sz="1100" spc="15">
                          <a:solidFill>
                            <a:srgbClr val="3C3C3B"/>
                          </a:solidFill>
                          <a:latin typeface="Calibri"/>
                          <a:cs typeface="Calibri"/>
                        </a:rPr>
                        <a:t>no</a:t>
                      </a:r>
                      <a:endParaRPr sz="1100">
                        <a:latin typeface="Calibri"/>
                        <a:cs typeface="Calibri"/>
                      </a:endParaRPr>
                    </a:p>
                  </a:txBody>
                  <a:tcPr marL="0" marR="0" marT="0" marB="0"/>
                </a:tc>
                <a:tc>
                  <a:txBody>
                    <a:bodyPr/>
                    <a:lstStyle/>
                    <a:p>
                      <a:pPr marL="40005">
                        <a:lnSpc>
                          <a:spcPts val="1250"/>
                        </a:lnSpc>
                      </a:pPr>
                      <a:r>
                        <a:rPr sz="1100" spc="5">
                          <a:solidFill>
                            <a:srgbClr val="3C3C3B"/>
                          </a:solidFill>
                          <a:latin typeface="Calibri"/>
                          <a:cs typeface="Calibri"/>
                        </a:rPr>
                        <a:t>see</a:t>
                      </a:r>
                      <a:r>
                        <a:rPr sz="1100" spc="-45">
                          <a:solidFill>
                            <a:srgbClr val="3C3C3B"/>
                          </a:solidFill>
                          <a:latin typeface="Calibri"/>
                          <a:cs typeface="Calibri"/>
                        </a:rPr>
                        <a:t> </a:t>
                      </a:r>
                      <a:r>
                        <a:rPr sz="1100" spc="15">
                          <a:solidFill>
                            <a:srgbClr val="3C3C3B"/>
                          </a:solidFill>
                          <a:latin typeface="Calibri"/>
                          <a:cs typeface="Calibri"/>
                        </a:rPr>
                        <a:t>full</a:t>
                      </a:r>
                      <a:r>
                        <a:rPr sz="1100" spc="-45">
                          <a:solidFill>
                            <a:srgbClr val="3C3C3B"/>
                          </a:solidFill>
                          <a:latin typeface="Calibri"/>
                          <a:cs typeface="Calibri"/>
                        </a:rPr>
                        <a:t> </a:t>
                      </a:r>
                      <a:r>
                        <a:rPr sz="1100" spc="10">
                          <a:solidFill>
                            <a:srgbClr val="3C3C3B"/>
                          </a:solidFill>
                          <a:latin typeface="Calibri"/>
                          <a:cs typeface="Calibri"/>
                        </a:rPr>
                        <a:t>trolley</a:t>
                      </a:r>
                      <a:r>
                        <a:rPr sz="1100" spc="-45">
                          <a:solidFill>
                            <a:srgbClr val="3C3C3B"/>
                          </a:solidFill>
                          <a:latin typeface="Calibri"/>
                          <a:cs typeface="Calibri"/>
                        </a:rPr>
                        <a:t> </a:t>
                      </a:r>
                      <a:r>
                        <a:rPr sz="1100" spc="10">
                          <a:solidFill>
                            <a:srgbClr val="3C3C3B"/>
                          </a:solidFill>
                          <a:latin typeface="Calibri"/>
                          <a:cs typeface="Calibri"/>
                        </a:rPr>
                        <a:t>page,</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41275">
                        <a:lnSpc>
                          <a:spcPts val="1250"/>
                        </a:lnSpc>
                      </a:pPr>
                      <a:r>
                        <a:rPr sz="1100" u="sng" spc="15">
                          <a:solidFill>
                            <a:srgbClr val="3C3C3B"/>
                          </a:solidFill>
                          <a:uFill>
                            <a:solidFill>
                              <a:srgbClr val="3C3C3B"/>
                            </a:solidFill>
                          </a:uFill>
                          <a:latin typeface="Calibri"/>
                          <a:cs typeface="Calibri"/>
                        </a:rPr>
                        <a:t>product</a:t>
                      </a:r>
                      <a:r>
                        <a:rPr sz="1100" u="sng" spc="-5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images</a:t>
                      </a:r>
                      <a:r>
                        <a:rPr sz="1100" spc="15">
                          <a:solidFill>
                            <a:srgbClr val="3C3C3B"/>
                          </a:solidFill>
                          <a:latin typeface="Calibri"/>
                          <a:cs typeface="Calibri"/>
                        </a:rPr>
                        <a:t>,</a:t>
                      </a:r>
                      <a:r>
                        <a:rPr sz="1100" spc="-45">
                          <a:solidFill>
                            <a:srgbClr val="3C3C3B"/>
                          </a:solidFill>
                          <a:latin typeface="Calibri"/>
                          <a:cs typeface="Calibri"/>
                        </a:rPr>
                        <a:t> </a:t>
                      </a:r>
                      <a:r>
                        <a:rPr sz="1100" spc="15">
                          <a:solidFill>
                            <a:srgbClr val="3C3C3B"/>
                          </a:solidFill>
                          <a:latin typeface="Calibri"/>
                          <a:cs typeface="Calibri"/>
                        </a:rPr>
                        <a:t>no</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page,</a:t>
                      </a:r>
                      <a:r>
                        <a:rPr sz="1100" spc="-45">
                          <a:solidFill>
                            <a:srgbClr val="3C3C3B"/>
                          </a:solidFill>
                          <a:latin typeface="Calibri"/>
                          <a:cs typeface="Calibri"/>
                        </a:rPr>
                        <a:t> </a:t>
                      </a:r>
                      <a:r>
                        <a:rPr sz="1100" spc="15">
                          <a:solidFill>
                            <a:srgbClr val="3C3C3B"/>
                          </a:solidFill>
                          <a:latin typeface="Calibri"/>
                          <a:cs typeface="Calibri"/>
                        </a:rPr>
                        <a:t>no</a:t>
                      </a:r>
                      <a:r>
                        <a:rPr sz="1100" spc="-45">
                          <a:solidFill>
                            <a:srgbClr val="3C3C3B"/>
                          </a:solidFill>
                          <a:latin typeface="Calibri"/>
                          <a:cs typeface="Calibri"/>
                        </a:rPr>
                        <a:t> </a:t>
                      </a:r>
                      <a:r>
                        <a:rPr sz="1100" spc="10">
                          <a:solidFill>
                            <a:srgbClr val="3C3C3B"/>
                          </a:solidFill>
                          <a:latin typeface="Calibri"/>
                          <a:cs typeface="Calibri"/>
                        </a:rPr>
                        <a:t>empty</a:t>
                      </a:r>
                      <a:r>
                        <a:rPr sz="1100" spc="-45">
                          <a:solidFill>
                            <a:srgbClr val="3C3C3B"/>
                          </a:solidFill>
                          <a:latin typeface="Calibri"/>
                          <a:cs typeface="Calibri"/>
                        </a:rPr>
                        <a:t> </a:t>
                      </a:r>
                      <a:r>
                        <a:rPr sz="1100" spc="10">
                          <a:solidFill>
                            <a:srgbClr val="3C3C3B"/>
                          </a:solidFill>
                          <a:latin typeface="Calibri"/>
                          <a:cs typeface="Calibri"/>
                        </a:rPr>
                        <a:t>trolley</a:t>
                      </a:r>
                      <a:endParaRPr sz="1100">
                        <a:latin typeface="Calibri"/>
                        <a:cs typeface="Calibri"/>
                      </a:endParaRPr>
                    </a:p>
                  </a:txBody>
                  <a:tcPr marL="0" marR="0" marT="0" marB="0"/>
                </a:tc>
                <a:tc>
                  <a:txBody>
                    <a:bodyPr/>
                    <a:lstStyle/>
                    <a:p>
                      <a:pPr marL="31750">
                        <a:lnSpc>
                          <a:spcPts val="1250"/>
                        </a:lnSpc>
                      </a:pPr>
                      <a:r>
                        <a:rPr sz="1100" u="sng" spc="10">
                          <a:solidFill>
                            <a:srgbClr val="3C3C3B"/>
                          </a:solidFill>
                          <a:uFill>
                            <a:solidFill>
                              <a:srgbClr val="3C3C3B"/>
                            </a:solidFill>
                          </a:uFill>
                          <a:latin typeface="Calibri"/>
                          <a:cs typeface="Calibri"/>
                        </a:rPr>
                        <a:t>details</a:t>
                      </a:r>
                      <a:r>
                        <a:rPr sz="1100" u="sng" spc="-4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on</a:t>
                      </a:r>
                      <a:r>
                        <a:rPr sz="1100" u="sng" spc="-4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hover</a:t>
                      </a:r>
                      <a:r>
                        <a:rPr sz="1100" spc="-5">
                          <a:solidFill>
                            <a:srgbClr val="3C3C3B"/>
                          </a:solidFill>
                          <a:latin typeface="Calibri"/>
                          <a:cs typeface="Calibri"/>
                        </a:rPr>
                        <a:t>,</a:t>
                      </a:r>
                      <a:r>
                        <a:rPr sz="1100" spc="-40">
                          <a:solidFill>
                            <a:srgbClr val="3C3C3B"/>
                          </a:solidFill>
                          <a:latin typeface="Calibri"/>
                          <a:cs typeface="Calibri"/>
                        </a:rPr>
                        <a:t> </a:t>
                      </a:r>
                      <a:r>
                        <a:rPr sz="1100" spc="15">
                          <a:solidFill>
                            <a:srgbClr val="3C3C3B"/>
                          </a:solidFill>
                          <a:latin typeface="Calibri"/>
                          <a:cs typeface="Calibri"/>
                        </a:rPr>
                        <a:t>no</a:t>
                      </a:r>
                      <a:endParaRPr sz="1100">
                        <a:latin typeface="Calibri"/>
                        <a:cs typeface="Calibri"/>
                      </a:endParaRPr>
                    </a:p>
                  </a:txBody>
                  <a:tcPr marL="0" marR="0" marT="0" marB="0"/>
                </a:tc>
                <a:tc>
                  <a:txBody>
                    <a:bodyPr/>
                    <a:lstStyle/>
                    <a:p>
                      <a:pPr marL="81915">
                        <a:lnSpc>
                          <a:spcPts val="1250"/>
                        </a:lnSpc>
                      </a:pPr>
                      <a:r>
                        <a:rPr sz="1100" spc="10">
                          <a:solidFill>
                            <a:srgbClr val="3C3C3B"/>
                          </a:solidFill>
                          <a:latin typeface="Calibri"/>
                          <a:cs typeface="Calibri"/>
                        </a:rPr>
                        <a:t>trolley</a:t>
                      </a:r>
                      <a:r>
                        <a:rPr sz="1100" spc="-45">
                          <a:solidFill>
                            <a:srgbClr val="3C3C3B"/>
                          </a:solidFill>
                          <a:latin typeface="Calibri"/>
                          <a:cs typeface="Calibri"/>
                        </a:rPr>
                        <a:t> </a:t>
                      </a:r>
                      <a:r>
                        <a:rPr sz="1100" spc="10">
                          <a:solidFill>
                            <a:srgbClr val="3C3C3B"/>
                          </a:solidFill>
                          <a:latin typeface="Calibri"/>
                          <a:cs typeface="Calibri"/>
                        </a:rPr>
                        <a:t>page,</a:t>
                      </a:r>
                      <a:r>
                        <a:rPr sz="1100" spc="-40">
                          <a:solidFill>
                            <a:srgbClr val="3C3C3B"/>
                          </a:solidFill>
                          <a:latin typeface="Calibri"/>
                          <a:cs typeface="Calibri"/>
                        </a:rPr>
                        <a:t> </a:t>
                      </a:r>
                      <a:r>
                        <a:rPr sz="1100" spc="15">
                          <a:solidFill>
                            <a:srgbClr val="3C3C3B"/>
                          </a:solidFill>
                          <a:latin typeface="Calibri"/>
                          <a:cs typeface="Calibri"/>
                        </a:rPr>
                        <a:t>no</a:t>
                      </a:r>
                      <a:r>
                        <a:rPr sz="1100" spc="-45">
                          <a:solidFill>
                            <a:srgbClr val="3C3C3B"/>
                          </a:solidFill>
                          <a:latin typeface="Calibri"/>
                          <a:cs typeface="Calibri"/>
                        </a:rPr>
                        <a:t> </a:t>
                      </a:r>
                      <a:r>
                        <a:rPr sz="1100" spc="10">
                          <a:solidFill>
                            <a:srgbClr val="3C3C3B"/>
                          </a:solidFill>
                          <a:latin typeface="Calibri"/>
                          <a:cs typeface="Calibri"/>
                        </a:rPr>
                        <a:t>empty</a:t>
                      </a:r>
                      <a:endParaRPr sz="1100">
                        <a:latin typeface="Calibri"/>
                        <a:cs typeface="Calibri"/>
                      </a:endParaRPr>
                    </a:p>
                  </a:txBody>
                  <a:tcPr marL="0" marR="0" marT="0" marB="0"/>
                </a:tc>
                <a:extLst>
                  <a:ext uri="{0D108BD9-81ED-4DB2-BD59-A6C34878D82A}">
                    <a16:rowId xmlns:a16="http://schemas.microsoft.com/office/drawing/2014/main" val="10004"/>
                  </a:ext>
                </a:extLst>
              </a:tr>
              <a:tr h="177907">
                <a:tc>
                  <a:txBody>
                    <a:bodyPr/>
                    <a:lstStyle/>
                    <a:p>
                      <a:pPr>
                        <a:lnSpc>
                          <a:spcPct val="100000"/>
                        </a:lnSpc>
                      </a:pPr>
                      <a:endParaRPr sz="1000">
                        <a:latin typeface="Times New Roman"/>
                        <a:cs typeface="Times New Roman"/>
                      </a:endParaRPr>
                    </a:p>
                  </a:txBody>
                  <a:tcPr marL="0" marR="0" marT="0" marB="0"/>
                </a:tc>
                <a:tc>
                  <a:txBody>
                    <a:bodyPr/>
                    <a:lstStyle/>
                    <a:p>
                      <a:pPr marL="57150">
                        <a:lnSpc>
                          <a:spcPts val="1250"/>
                        </a:lnSpc>
                      </a:pPr>
                      <a:r>
                        <a:rPr sz="1100" u="sng">
                          <a:solidFill>
                            <a:srgbClr val="3C3C3B"/>
                          </a:solidFill>
                          <a:uFill>
                            <a:solidFill>
                              <a:srgbClr val="3C3C3B"/>
                            </a:solidFill>
                          </a:uFill>
                          <a:latin typeface="Calibri"/>
                          <a:cs typeface="Calibri"/>
                        </a:rPr>
                        <a:t>ima</a:t>
                      </a:r>
                      <a:r>
                        <a:rPr sz="1100" u="sng" spc="-20">
                          <a:solidFill>
                            <a:srgbClr val="3C3C3B"/>
                          </a:solidFill>
                          <a:uFill>
                            <a:solidFill>
                              <a:srgbClr val="3C3C3B"/>
                            </a:solidFill>
                          </a:uFill>
                          <a:latin typeface="Calibri"/>
                          <a:cs typeface="Calibri"/>
                        </a:rPr>
                        <a:t>g</a:t>
                      </a:r>
                      <a:r>
                        <a:rPr sz="1100" u="sng">
                          <a:solidFill>
                            <a:srgbClr val="3C3C3B"/>
                          </a:solidFill>
                          <a:uFill>
                            <a:solidFill>
                              <a:srgbClr val="3C3C3B"/>
                            </a:solidFill>
                          </a:uFill>
                          <a:latin typeface="Calibri"/>
                          <a:cs typeface="Calibri"/>
                        </a:rPr>
                        <a:t>e,</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sub/n</a:t>
                      </a:r>
                      <a:r>
                        <a:rPr sz="1100" u="sng" spc="-20">
                          <a:solidFill>
                            <a:srgbClr val="3C3C3B"/>
                          </a:solidFill>
                          <a:uFill>
                            <a:solidFill>
                              <a:srgbClr val="3C3C3B"/>
                            </a:solidFill>
                          </a:uFill>
                          <a:latin typeface="Calibri"/>
                          <a:cs typeface="Calibri"/>
                        </a:rPr>
                        <a:t>ot</a:t>
                      </a:r>
                      <a:r>
                        <a:rPr sz="1100" u="sng">
                          <a:solidFill>
                            <a:srgbClr val="3C3C3B"/>
                          </a:solidFill>
                          <a:uFill>
                            <a:solidFill>
                              <a:srgbClr val="3C3C3B"/>
                            </a:solidFill>
                          </a:uFill>
                          <a:latin typeface="Calibri"/>
                          <a:cs typeface="Calibri"/>
                        </a:rPr>
                        <a:t>e</a:t>
                      </a:r>
                      <a:endParaRPr sz="1100">
                        <a:latin typeface="Calibri"/>
                        <a:cs typeface="Calibri"/>
                      </a:endParaRPr>
                    </a:p>
                  </a:txBody>
                  <a:tcPr marL="0" marR="0" marT="0" marB="0"/>
                </a:tc>
                <a:tc>
                  <a:txBody>
                    <a:bodyPr/>
                    <a:lstStyle/>
                    <a:p>
                      <a:pPr marL="33655">
                        <a:lnSpc>
                          <a:spcPts val="1250"/>
                        </a:lnSpc>
                      </a:pPr>
                      <a:r>
                        <a:rPr sz="1100" spc="10">
                          <a:solidFill>
                            <a:srgbClr val="3C3C3B"/>
                          </a:solidFill>
                          <a:latin typeface="Calibri"/>
                          <a:cs typeface="Calibri"/>
                        </a:rPr>
                        <a:t>slot</a:t>
                      </a:r>
                      <a:r>
                        <a:rPr sz="1100" spc="-45">
                          <a:solidFill>
                            <a:srgbClr val="3C3C3B"/>
                          </a:solidFill>
                          <a:latin typeface="Calibri"/>
                          <a:cs typeface="Calibri"/>
                        </a:rPr>
                        <a:t> </a:t>
                      </a:r>
                      <a:r>
                        <a:rPr sz="1100">
                          <a:solidFill>
                            <a:srgbClr val="3C3C3B"/>
                          </a:solidFill>
                          <a:latin typeface="Calibri"/>
                          <a:cs typeface="Calibri"/>
                        </a:rPr>
                        <a:t>info.</a:t>
                      </a:r>
                      <a:r>
                        <a:rPr sz="1100" spc="-40">
                          <a:solidFill>
                            <a:srgbClr val="3C3C3B"/>
                          </a:solidFill>
                          <a:latin typeface="Calibri"/>
                          <a:cs typeface="Calibri"/>
                        </a:rPr>
                        <a:t> </a:t>
                      </a:r>
                      <a:r>
                        <a:rPr sz="1100" spc="30">
                          <a:solidFill>
                            <a:srgbClr val="3C3C3B"/>
                          </a:solidFill>
                          <a:latin typeface="Calibri"/>
                          <a:cs typeface="Calibri"/>
                        </a:rPr>
                        <a:t>Save</a:t>
                      </a:r>
                      <a:r>
                        <a:rPr sz="1100" spc="-45">
                          <a:solidFill>
                            <a:srgbClr val="3C3C3B"/>
                          </a:solidFill>
                          <a:latin typeface="Calibri"/>
                          <a:cs typeface="Calibri"/>
                        </a:rPr>
                        <a:t> </a:t>
                      </a:r>
                      <a:r>
                        <a:rPr sz="1100" spc="10">
                          <a:solidFill>
                            <a:srgbClr val="3C3C3B"/>
                          </a:solidFill>
                          <a:latin typeface="Calibri"/>
                          <a:cs typeface="Calibri"/>
                        </a:rPr>
                        <a:t>trolley</a:t>
                      </a:r>
                      <a:endParaRPr sz="1100">
                        <a:latin typeface="Calibri"/>
                        <a:cs typeface="Calibri"/>
                      </a:endParaRPr>
                    </a:p>
                  </a:txBody>
                  <a:tcPr marL="0" marR="0" marT="0" marB="0"/>
                </a:tc>
                <a:tc>
                  <a:txBody>
                    <a:bodyPr/>
                    <a:lstStyle/>
                    <a:p>
                      <a:pPr marL="76835">
                        <a:lnSpc>
                          <a:spcPts val="1250"/>
                        </a:lnSpc>
                      </a:pPr>
                      <a:r>
                        <a:rPr sz="1100" spc="15">
                          <a:solidFill>
                            <a:srgbClr val="3C3C3B"/>
                          </a:solidFill>
                          <a:latin typeface="Calibri"/>
                          <a:cs typeface="Calibri"/>
                        </a:rPr>
                        <a:t>promo</a:t>
                      </a:r>
                      <a:r>
                        <a:rPr sz="1100" spc="-45">
                          <a:solidFill>
                            <a:srgbClr val="3C3C3B"/>
                          </a:solidFill>
                          <a:latin typeface="Calibri"/>
                          <a:cs typeface="Calibri"/>
                        </a:rPr>
                        <a:t> </a:t>
                      </a:r>
                      <a:r>
                        <a:rPr sz="1100" spc="5">
                          <a:solidFill>
                            <a:srgbClr val="3C3C3B"/>
                          </a:solidFill>
                          <a:latin typeface="Calibri"/>
                          <a:cs typeface="Calibri"/>
                        </a:rPr>
                        <a:t>or</a:t>
                      </a:r>
                      <a:r>
                        <a:rPr sz="1100" spc="-40">
                          <a:solidFill>
                            <a:srgbClr val="3C3C3B"/>
                          </a:solidFill>
                          <a:latin typeface="Calibri"/>
                          <a:cs typeface="Calibri"/>
                        </a:rPr>
                        <a:t> </a:t>
                      </a:r>
                      <a:r>
                        <a:rPr sz="1100" spc="20">
                          <a:solidFill>
                            <a:srgbClr val="3C3C3B"/>
                          </a:solidFill>
                          <a:latin typeface="Calibri"/>
                          <a:cs typeface="Calibri"/>
                        </a:rPr>
                        <a:t>missed</a:t>
                      </a:r>
                      <a:r>
                        <a:rPr sz="1100" spc="-40">
                          <a:solidFill>
                            <a:srgbClr val="3C3C3B"/>
                          </a:solidFill>
                          <a:latin typeface="Calibri"/>
                          <a:cs typeface="Calibri"/>
                        </a:rPr>
                        <a:t> </a:t>
                      </a:r>
                      <a:r>
                        <a:rPr sz="1100" spc="-10">
                          <a:solidFill>
                            <a:srgbClr val="3C3C3B"/>
                          </a:solidFill>
                          <a:latin typeface="Calibri"/>
                          <a:cs typeface="Calibri"/>
                        </a:rPr>
                        <a:t>offer</a:t>
                      </a:r>
                      <a:endParaRPr sz="1100">
                        <a:latin typeface="Calibri"/>
                        <a:cs typeface="Calibri"/>
                      </a:endParaRPr>
                    </a:p>
                  </a:txBody>
                  <a:tcPr marL="0" marR="0" marT="0" marB="0"/>
                </a:tc>
                <a:tc>
                  <a:txBody>
                    <a:bodyPr/>
                    <a:lstStyle/>
                    <a:p>
                      <a:pPr marL="40005">
                        <a:lnSpc>
                          <a:spcPts val="1250"/>
                        </a:lnSpc>
                      </a:pPr>
                      <a:r>
                        <a:rPr sz="1100">
                          <a:solidFill>
                            <a:srgbClr val="3C3C3B"/>
                          </a:solidFill>
                          <a:latin typeface="Calibri"/>
                          <a:cs typeface="Calibri"/>
                        </a:rPr>
                        <a:t>p</a:t>
                      </a:r>
                      <a:r>
                        <a:rPr sz="1100" spc="-15">
                          <a:solidFill>
                            <a:srgbClr val="3C3C3B"/>
                          </a:solidFill>
                          <a:latin typeface="Calibri"/>
                          <a:cs typeface="Calibri"/>
                        </a:rPr>
                        <a:t>r</a:t>
                      </a:r>
                      <a:r>
                        <a:rPr sz="1100">
                          <a:solidFill>
                            <a:srgbClr val="3C3C3B"/>
                          </a:solidFill>
                          <a:latin typeface="Calibri"/>
                          <a:cs typeface="Calibri"/>
                        </a:rPr>
                        <a:t>odu</a:t>
                      </a:r>
                      <a:r>
                        <a:rPr sz="1100" spc="-15">
                          <a:solidFill>
                            <a:srgbClr val="3C3C3B"/>
                          </a:solidFill>
                          <a:latin typeface="Calibri"/>
                          <a:cs typeface="Calibri"/>
                        </a:rPr>
                        <a:t>c</a:t>
                      </a:r>
                      <a:r>
                        <a:rPr sz="1100">
                          <a:solidFill>
                            <a:srgbClr val="3C3C3B"/>
                          </a:solidFill>
                          <a:latin typeface="Calibri"/>
                          <a:cs typeface="Calibri"/>
                        </a:rPr>
                        <a:t>t</a:t>
                      </a:r>
                      <a:r>
                        <a:rPr sz="1100" spc="-30">
                          <a:solidFill>
                            <a:srgbClr val="3C3C3B"/>
                          </a:solidFill>
                          <a:latin typeface="Calibri"/>
                          <a:cs typeface="Calibri"/>
                        </a:rPr>
                        <a:t> </a:t>
                      </a:r>
                      <a:r>
                        <a:rPr sz="1100">
                          <a:solidFill>
                            <a:srgbClr val="3C3C3B"/>
                          </a:solidFill>
                          <a:latin typeface="Calibri"/>
                          <a:cs typeface="Calibri"/>
                        </a:rPr>
                        <a:t>ima</a:t>
                      </a:r>
                      <a:r>
                        <a:rPr sz="1100" spc="-20">
                          <a:solidFill>
                            <a:srgbClr val="3C3C3B"/>
                          </a:solidFill>
                          <a:latin typeface="Calibri"/>
                          <a:cs typeface="Calibri"/>
                        </a:rPr>
                        <a:t>g</a:t>
                      </a:r>
                      <a:r>
                        <a:rPr sz="1100">
                          <a:solidFill>
                            <a:srgbClr val="3C3C3B"/>
                          </a:solidFill>
                          <a:latin typeface="Calibri"/>
                          <a:cs typeface="Calibri"/>
                        </a:rPr>
                        <a:t>es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41275">
                        <a:lnSpc>
                          <a:spcPts val="1250"/>
                        </a:lnSpc>
                      </a:pPr>
                      <a:r>
                        <a:rPr sz="1100" spc="10">
                          <a:solidFill>
                            <a:srgbClr val="3C3C3B"/>
                          </a:solidFill>
                          <a:latin typeface="Calibri"/>
                          <a:cs typeface="Calibri"/>
                        </a:rPr>
                        <a:t>empty</a:t>
                      </a:r>
                      <a:r>
                        <a:rPr sz="1100" spc="-50">
                          <a:solidFill>
                            <a:srgbClr val="3C3C3B"/>
                          </a:solidFill>
                          <a:latin typeface="Calibri"/>
                          <a:cs typeface="Calibri"/>
                        </a:rPr>
                        <a:t> </a:t>
                      </a:r>
                      <a:r>
                        <a:rPr sz="1100" spc="10">
                          <a:solidFill>
                            <a:srgbClr val="3C3C3B"/>
                          </a:solidFill>
                          <a:latin typeface="Calibri"/>
                          <a:cs typeface="Calibri"/>
                        </a:rPr>
                        <a:t>trolley</a:t>
                      </a:r>
                      <a:r>
                        <a:rPr sz="1100" spc="-50">
                          <a:solidFill>
                            <a:srgbClr val="3C3C3B"/>
                          </a:solidFill>
                          <a:latin typeface="Calibri"/>
                          <a:cs typeface="Calibri"/>
                        </a:rPr>
                        <a:t> </a:t>
                      </a:r>
                      <a:r>
                        <a:rPr sz="1100" spc="15">
                          <a:solidFill>
                            <a:srgbClr val="3C3C3B"/>
                          </a:solidFill>
                          <a:latin typeface="Calibri"/>
                          <a:cs typeface="Calibri"/>
                        </a:rPr>
                        <a:t>option</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option</a:t>
                      </a:r>
                      <a:endParaRPr sz="1100">
                        <a:latin typeface="Calibri"/>
                        <a:cs typeface="Calibri"/>
                      </a:endParaRPr>
                    </a:p>
                  </a:txBody>
                  <a:tcPr marL="0" marR="0" marT="0" marB="0"/>
                </a:tc>
                <a:tc>
                  <a:txBody>
                    <a:bodyPr/>
                    <a:lstStyle/>
                    <a:p>
                      <a:pPr marL="31750">
                        <a:lnSpc>
                          <a:spcPts val="1250"/>
                        </a:lnSpc>
                      </a:pPr>
                      <a:r>
                        <a:rPr sz="1100" spc="10">
                          <a:solidFill>
                            <a:srgbClr val="3C3C3B"/>
                          </a:solidFill>
                          <a:latin typeface="Calibri"/>
                          <a:cs typeface="Calibri"/>
                        </a:rPr>
                        <a:t>empty</a:t>
                      </a:r>
                      <a:r>
                        <a:rPr sz="1100" spc="-50">
                          <a:solidFill>
                            <a:srgbClr val="3C3C3B"/>
                          </a:solidFill>
                          <a:latin typeface="Calibri"/>
                          <a:cs typeface="Calibri"/>
                        </a:rPr>
                        <a:t> </a:t>
                      </a:r>
                      <a:r>
                        <a:rPr sz="1100" spc="10">
                          <a:solidFill>
                            <a:srgbClr val="3C3C3B"/>
                          </a:solidFill>
                          <a:latin typeface="Calibri"/>
                          <a:cs typeface="Calibri"/>
                        </a:rPr>
                        <a:t>trolley</a:t>
                      </a:r>
                      <a:r>
                        <a:rPr sz="1100" spc="-50">
                          <a:solidFill>
                            <a:srgbClr val="3C3C3B"/>
                          </a:solidFill>
                          <a:latin typeface="Calibri"/>
                          <a:cs typeface="Calibri"/>
                        </a:rPr>
                        <a:t> </a:t>
                      </a:r>
                      <a:r>
                        <a:rPr sz="1100" spc="15">
                          <a:solidFill>
                            <a:srgbClr val="3C3C3B"/>
                          </a:solidFill>
                          <a:latin typeface="Calibri"/>
                          <a:cs typeface="Calibri"/>
                        </a:rPr>
                        <a:t>option</a:t>
                      </a:r>
                      <a:endParaRPr sz="1100">
                        <a:latin typeface="Calibri"/>
                        <a:cs typeface="Calibri"/>
                      </a:endParaRPr>
                    </a:p>
                  </a:txBody>
                  <a:tcPr marL="0" marR="0" marT="0" marB="0"/>
                </a:tc>
                <a:tc>
                  <a:txBody>
                    <a:bodyPr/>
                    <a:lstStyle/>
                    <a:p>
                      <a:pPr marL="81915">
                        <a:lnSpc>
                          <a:spcPts val="1250"/>
                        </a:lnSpc>
                      </a:pPr>
                      <a:r>
                        <a:rPr sz="1100">
                          <a:solidFill>
                            <a:srgbClr val="3C3C3B"/>
                          </a:solidFill>
                          <a:latin typeface="Calibri"/>
                          <a:cs typeface="Calibri"/>
                        </a:rPr>
                        <a:t>t</a:t>
                      </a:r>
                      <a:r>
                        <a:rPr sz="1100" spc="-15">
                          <a:solidFill>
                            <a:srgbClr val="3C3C3B"/>
                          </a:solidFill>
                          <a:latin typeface="Calibri"/>
                          <a:cs typeface="Calibri"/>
                        </a:rPr>
                        <a:t>r</a:t>
                      </a:r>
                      <a:r>
                        <a:rPr sz="1100">
                          <a:solidFill>
                            <a:srgbClr val="3C3C3B"/>
                          </a:solidFill>
                          <a:latin typeface="Calibri"/>
                          <a:cs typeface="Calibri"/>
                        </a:rPr>
                        <a:t>oll</a:t>
                      </a:r>
                      <a:r>
                        <a:rPr sz="1100" spc="5">
                          <a:solidFill>
                            <a:srgbClr val="3C3C3B"/>
                          </a:solidFill>
                          <a:latin typeface="Calibri"/>
                          <a:cs typeface="Calibri"/>
                        </a:rPr>
                        <a:t>e</a:t>
                      </a:r>
                      <a:r>
                        <a:rPr sz="1100">
                          <a:solidFill>
                            <a:srgbClr val="3C3C3B"/>
                          </a:solidFill>
                          <a:latin typeface="Calibri"/>
                          <a:cs typeface="Calibri"/>
                        </a:rPr>
                        <a:t>y</a:t>
                      </a:r>
                      <a:r>
                        <a:rPr sz="1100" spc="-30">
                          <a:solidFill>
                            <a:srgbClr val="3C3C3B"/>
                          </a:solidFill>
                          <a:latin typeface="Calibri"/>
                          <a:cs typeface="Calibri"/>
                        </a:rPr>
                        <a:t> </a:t>
                      </a:r>
                      <a:r>
                        <a:rPr sz="1100">
                          <a:solidFill>
                            <a:srgbClr val="3C3C3B"/>
                          </a:solidFill>
                          <a:latin typeface="Calibri"/>
                          <a:cs typeface="Calibri"/>
                        </a:rPr>
                        <a:t>o</a:t>
                      </a:r>
                      <a:r>
                        <a:rPr sz="1100" spc="-20">
                          <a:solidFill>
                            <a:srgbClr val="3C3C3B"/>
                          </a:solidFill>
                          <a:latin typeface="Calibri"/>
                          <a:cs typeface="Calibri"/>
                        </a:rPr>
                        <a:t>p</a:t>
                      </a:r>
                      <a:r>
                        <a:rPr sz="1100">
                          <a:solidFill>
                            <a:srgbClr val="3C3C3B"/>
                          </a:solidFill>
                          <a:latin typeface="Calibri"/>
                          <a:cs typeface="Calibri"/>
                        </a:rPr>
                        <a:t>tion</a:t>
                      </a:r>
                      <a:endParaRPr sz="1100">
                        <a:latin typeface="Calibri"/>
                        <a:cs typeface="Calibri"/>
                      </a:endParaRPr>
                    </a:p>
                  </a:txBody>
                  <a:tcPr marL="0" marR="0" marT="0" marB="0"/>
                </a:tc>
                <a:extLst>
                  <a:ext uri="{0D108BD9-81ED-4DB2-BD59-A6C34878D82A}">
                    <a16:rowId xmlns:a16="http://schemas.microsoft.com/office/drawing/2014/main" val="10005"/>
                  </a:ext>
                </a:extLst>
              </a:tr>
              <a:tr h="220398">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33655">
                        <a:lnSpc>
                          <a:spcPts val="1250"/>
                        </a:lnSpc>
                      </a:pPr>
                      <a:r>
                        <a:rPr sz="1100" spc="15">
                          <a:solidFill>
                            <a:srgbClr val="3C3C3B"/>
                          </a:solidFill>
                          <a:latin typeface="Calibri"/>
                          <a:cs typeface="Calibri"/>
                        </a:rPr>
                        <a:t>option</a:t>
                      </a:r>
                      <a:endParaRPr sz="1100">
                        <a:latin typeface="Calibri"/>
                        <a:cs typeface="Calibri"/>
                      </a:endParaRPr>
                    </a:p>
                  </a:txBody>
                  <a:tcPr marL="0" marR="0" marT="0" marB="0">
                    <a:lnB w="3175">
                      <a:solidFill>
                        <a:srgbClr val="3C3C3B"/>
                      </a:solidFill>
                      <a:prstDash val="solid"/>
                    </a:lnB>
                  </a:tcPr>
                </a:tc>
                <a:tc>
                  <a:txBody>
                    <a:bodyPr/>
                    <a:lstStyle/>
                    <a:p>
                      <a:pPr marL="76835">
                        <a:lnSpc>
                          <a:spcPts val="1250"/>
                        </a:lnSpc>
                      </a:pPr>
                      <a:r>
                        <a:rPr sz="1100" spc="5">
                          <a:solidFill>
                            <a:srgbClr val="3C3C3B"/>
                          </a:solidFill>
                          <a:latin typeface="Calibri"/>
                          <a:cs typeface="Calibri"/>
                        </a:rPr>
                        <a:t>info</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extLst>
                  <a:ext uri="{0D108BD9-81ED-4DB2-BD59-A6C34878D82A}">
                    <a16:rowId xmlns:a16="http://schemas.microsoft.com/office/drawing/2014/main" val="10006"/>
                  </a:ext>
                </a:extLst>
              </a:tr>
              <a:tr h="107994">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9D9D9C"/>
                    </a:solidFill>
                  </a:tcPr>
                </a:tc>
                <a:extLst>
                  <a:ext uri="{0D108BD9-81ED-4DB2-BD59-A6C34878D82A}">
                    <a16:rowId xmlns:a16="http://schemas.microsoft.com/office/drawing/2014/main" val="10007"/>
                  </a:ext>
                </a:extLst>
              </a:tr>
              <a:tr h="262413">
                <a:tc>
                  <a:txBody>
                    <a:bodyPr/>
                    <a:lstStyle/>
                    <a:p>
                      <a:pPr marL="721360">
                        <a:lnSpc>
                          <a:spcPct val="100000"/>
                        </a:lnSpc>
                        <a:spcBef>
                          <a:spcPts val="590"/>
                        </a:spcBef>
                      </a:pPr>
                      <a:r>
                        <a:rPr sz="1100" spc="20">
                          <a:solidFill>
                            <a:srgbClr val="3C3C3B"/>
                          </a:solidFill>
                          <a:latin typeface="Calibri"/>
                          <a:cs typeface="Calibri"/>
                        </a:rPr>
                        <a:t>Full</a:t>
                      </a:r>
                      <a:r>
                        <a:rPr sz="1100" spc="-50">
                          <a:solidFill>
                            <a:srgbClr val="3C3C3B"/>
                          </a:solidFill>
                          <a:latin typeface="Calibri"/>
                          <a:cs typeface="Calibri"/>
                        </a:rPr>
                        <a:t> </a:t>
                      </a:r>
                      <a:r>
                        <a:rPr sz="1100" spc="10">
                          <a:solidFill>
                            <a:srgbClr val="3C3C3B"/>
                          </a:solidFill>
                          <a:latin typeface="Calibri"/>
                          <a:cs typeface="Calibri"/>
                        </a:rPr>
                        <a:t>trolley</a:t>
                      </a:r>
                      <a:r>
                        <a:rPr sz="1100" spc="-45">
                          <a:solidFill>
                            <a:srgbClr val="3C3C3B"/>
                          </a:solidFill>
                          <a:latin typeface="Calibri"/>
                          <a:cs typeface="Calibri"/>
                        </a:rPr>
                        <a:t> </a:t>
                      </a:r>
                      <a:r>
                        <a:rPr sz="1100" spc="5">
                          <a:solidFill>
                            <a:srgbClr val="3C3C3B"/>
                          </a:solidFill>
                          <a:latin typeface="Calibri"/>
                          <a:cs typeface="Calibri"/>
                        </a:rPr>
                        <a:t>overlay,</a:t>
                      </a:r>
                      <a:endParaRPr sz="1100">
                        <a:latin typeface="Calibri"/>
                        <a:cs typeface="Calibri"/>
                      </a:endParaRPr>
                    </a:p>
                  </a:txBody>
                  <a:tcPr marL="0" marR="0" marT="74930" marB="0"/>
                </a:tc>
                <a:tc>
                  <a:txBody>
                    <a:bodyPr/>
                    <a:lstStyle/>
                    <a:p>
                      <a:pPr marL="57150">
                        <a:lnSpc>
                          <a:spcPct val="100000"/>
                        </a:lnSpc>
                        <a:spcBef>
                          <a:spcPts val="595"/>
                        </a:spcBef>
                      </a:pPr>
                      <a:r>
                        <a:rPr sz="1100" spc="20">
                          <a:solidFill>
                            <a:srgbClr val="3C3C3B"/>
                          </a:solidFill>
                          <a:latin typeface="Calibri"/>
                          <a:cs typeface="Calibri"/>
                        </a:rPr>
                        <a:t>Full</a:t>
                      </a:r>
                      <a:r>
                        <a:rPr sz="1100" spc="-50">
                          <a:solidFill>
                            <a:srgbClr val="3C3C3B"/>
                          </a:solidFill>
                          <a:latin typeface="Calibri"/>
                          <a:cs typeface="Calibri"/>
                        </a:rPr>
                        <a:t> </a:t>
                      </a:r>
                      <a:r>
                        <a:rPr sz="1100" spc="10">
                          <a:solidFill>
                            <a:srgbClr val="3C3C3B"/>
                          </a:solidFill>
                          <a:latin typeface="Calibri"/>
                          <a:cs typeface="Calibri"/>
                        </a:rPr>
                        <a:t>trolley</a:t>
                      </a:r>
                      <a:r>
                        <a:rPr sz="1100" spc="-45">
                          <a:solidFill>
                            <a:srgbClr val="3C3C3B"/>
                          </a:solidFill>
                          <a:latin typeface="Calibri"/>
                          <a:cs typeface="Calibri"/>
                        </a:rPr>
                        <a:t> </a:t>
                      </a:r>
                      <a:r>
                        <a:rPr sz="1100" spc="5">
                          <a:solidFill>
                            <a:srgbClr val="3C3C3B"/>
                          </a:solidFill>
                          <a:latin typeface="Calibri"/>
                          <a:cs typeface="Calibri"/>
                        </a:rPr>
                        <a:t>overlay,</a:t>
                      </a:r>
                      <a:endParaRPr sz="1100">
                        <a:latin typeface="Calibri"/>
                        <a:cs typeface="Calibri"/>
                      </a:endParaRPr>
                    </a:p>
                  </a:txBody>
                  <a:tcPr marL="0" marR="0" marT="75565" marB="0"/>
                </a:tc>
                <a:tc>
                  <a:txBody>
                    <a:bodyPr/>
                    <a:lstStyle/>
                    <a:p>
                      <a:pPr marL="33655">
                        <a:lnSpc>
                          <a:spcPct val="100000"/>
                        </a:lnSpc>
                        <a:spcBef>
                          <a:spcPts val="595"/>
                        </a:spcBef>
                      </a:pPr>
                      <a:r>
                        <a:rPr sz="1100" spc="20">
                          <a:solidFill>
                            <a:srgbClr val="3C3C3B"/>
                          </a:solidFill>
                          <a:latin typeface="Calibri"/>
                          <a:cs typeface="Calibri"/>
                        </a:rPr>
                        <a:t>Full</a:t>
                      </a:r>
                      <a:r>
                        <a:rPr sz="1100" spc="-50">
                          <a:solidFill>
                            <a:srgbClr val="3C3C3B"/>
                          </a:solidFill>
                          <a:latin typeface="Calibri"/>
                          <a:cs typeface="Calibri"/>
                        </a:rPr>
                        <a:t> </a:t>
                      </a:r>
                      <a:r>
                        <a:rPr sz="1100" spc="10">
                          <a:solidFill>
                            <a:srgbClr val="3C3C3B"/>
                          </a:solidFill>
                          <a:latin typeface="Calibri"/>
                          <a:cs typeface="Calibri"/>
                        </a:rPr>
                        <a:t>trolley</a:t>
                      </a:r>
                      <a:r>
                        <a:rPr sz="1100" spc="-50">
                          <a:solidFill>
                            <a:srgbClr val="3C3C3B"/>
                          </a:solidFill>
                          <a:latin typeface="Calibri"/>
                          <a:cs typeface="Calibri"/>
                        </a:rPr>
                        <a:t> </a:t>
                      </a:r>
                      <a:r>
                        <a:rPr sz="1100" spc="10">
                          <a:solidFill>
                            <a:srgbClr val="3C3C3B"/>
                          </a:solidFill>
                          <a:latin typeface="Calibri"/>
                          <a:cs typeface="Calibri"/>
                        </a:rPr>
                        <a:t>page,</a:t>
                      </a:r>
                      <a:endParaRPr sz="1100">
                        <a:latin typeface="Calibri"/>
                        <a:cs typeface="Calibri"/>
                      </a:endParaRPr>
                    </a:p>
                  </a:txBody>
                  <a:tcPr marL="0" marR="0" marT="75565" marB="0"/>
                </a:tc>
                <a:tc>
                  <a:txBody>
                    <a:bodyPr/>
                    <a:lstStyle/>
                    <a:p>
                      <a:pPr marL="33655">
                        <a:lnSpc>
                          <a:spcPct val="100000"/>
                        </a:lnSpc>
                        <a:spcBef>
                          <a:spcPts val="595"/>
                        </a:spcBef>
                      </a:pPr>
                      <a:r>
                        <a:rPr sz="1100" spc="20">
                          <a:solidFill>
                            <a:srgbClr val="3C3C3B"/>
                          </a:solidFill>
                          <a:latin typeface="Calibri"/>
                          <a:cs typeface="Calibri"/>
                        </a:rPr>
                        <a:t>Full</a:t>
                      </a:r>
                      <a:r>
                        <a:rPr sz="1100" spc="-50">
                          <a:solidFill>
                            <a:srgbClr val="3C3C3B"/>
                          </a:solidFill>
                          <a:latin typeface="Calibri"/>
                          <a:cs typeface="Calibri"/>
                        </a:rPr>
                        <a:t> </a:t>
                      </a:r>
                      <a:r>
                        <a:rPr sz="1100" spc="10">
                          <a:solidFill>
                            <a:srgbClr val="3C3C3B"/>
                          </a:solidFill>
                          <a:latin typeface="Calibri"/>
                          <a:cs typeface="Calibri"/>
                        </a:rPr>
                        <a:t>trolley</a:t>
                      </a:r>
                      <a:r>
                        <a:rPr sz="1100" spc="-50">
                          <a:solidFill>
                            <a:srgbClr val="3C3C3B"/>
                          </a:solidFill>
                          <a:latin typeface="Calibri"/>
                          <a:cs typeface="Calibri"/>
                        </a:rPr>
                        <a:t> </a:t>
                      </a:r>
                      <a:r>
                        <a:rPr sz="1100" spc="10">
                          <a:solidFill>
                            <a:srgbClr val="3C3C3B"/>
                          </a:solidFill>
                          <a:latin typeface="Calibri"/>
                          <a:cs typeface="Calibri"/>
                        </a:rPr>
                        <a:t>page,</a:t>
                      </a:r>
                      <a:endParaRPr sz="1100">
                        <a:latin typeface="Calibri"/>
                        <a:cs typeface="Calibri"/>
                      </a:endParaRPr>
                    </a:p>
                  </a:txBody>
                  <a:tcPr marL="0" marR="0" marT="75565" marB="0"/>
                </a:tc>
                <a:tc>
                  <a:txBody>
                    <a:bodyPr/>
                    <a:lstStyle/>
                    <a:p>
                      <a:pPr marL="40005">
                        <a:lnSpc>
                          <a:spcPct val="100000"/>
                        </a:lnSpc>
                        <a:spcBef>
                          <a:spcPts val="595"/>
                        </a:spcBef>
                      </a:pPr>
                      <a:r>
                        <a:rPr sz="1100" spc="5">
                          <a:solidFill>
                            <a:srgbClr val="3C3C3B"/>
                          </a:solidFill>
                          <a:latin typeface="Calibri"/>
                          <a:cs typeface="Calibri"/>
                        </a:rPr>
                        <a:t>App</a:t>
                      </a:r>
                      <a:r>
                        <a:rPr sz="1100" spc="-50">
                          <a:solidFill>
                            <a:srgbClr val="3C3C3B"/>
                          </a:solidFill>
                          <a:latin typeface="Calibri"/>
                          <a:cs typeface="Calibri"/>
                        </a:rPr>
                        <a:t> </a:t>
                      </a:r>
                      <a:r>
                        <a:rPr sz="1100" spc="15">
                          <a:solidFill>
                            <a:srgbClr val="3C3C3B"/>
                          </a:solidFill>
                          <a:latin typeface="Calibri"/>
                          <a:cs typeface="Calibri"/>
                        </a:rPr>
                        <a:t>switched</a:t>
                      </a:r>
                      <a:r>
                        <a:rPr sz="1100" spc="-50">
                          <a:solidFill>
                            <a:srgbClr val="3C3C3B"/>
                          </a:solidFill>
                          <a:latin typeface="Calibri"/>
                          <a:cs typeface="Calibri"/>
                        </a:rPr>
                        <a:t> </a:t>
                      </a:r>
                      <a:r>
                        <a:rPr sz="1100" spc="-10">
                          <a:solidFill>
                            <a:srgbClr val="3C3C3B"/>
                          </a:solidFill>
                          <a:latin typeface="Calibri"/>
                          <a:cs typeface="Calibri"/>
                        </a:rPr>
                        <a:t>off</a:t>
                      </a:r>
                      <a:endParaRPr sz="1100">
                        <a:latin typeface="Calibri"/>
                        <a:cs typeface="Calibri"/>
                      </a:endParaRPr>
                    </a:p>
                  </a:txBody>
                  <a:tcPr marL="0" marR="0" marT="75565" marB="0"/>
                </a:tc>
                <a:tc>
                  <a:txBody>
                    <a:bodyPr/>
                    <a:lstStyle/>
                    <a:p>
                      <a:pPr marL="101600">
                        <a:lnSpc>
                          <a:spcPct val="100000"/>
                        </a:lnSpc>
                        <a:spcBef>
                          <a:spcPts val="595"/>
                        </a:spcBef>
                      </a:pPr>
                      <a:r>
                        <a:rPr sz="1100" spc="10">
                          <a:solidFill>
                            <a:srgbClr val="3C3C3B"/>
                          </a:solidFill>
                          <a:latin typeface="Calibri"/>
                          <a:cs typeface="Calibri"/>
                        </a:rPr>
                        <a:t>Trolley</a:t>
                      </a:r>
                      <a:r>
                        <a:rPr sz="1100" spc="-50">
                          <a:solidFill>
                            <a:srgbClr val="3C3C3B"/>
                          </a:solidFill>
                          <a:latin typeface="Calibri"/>
                          <a:cs typeface="Calibri"/>
                        </a:rPr>
                        <a:t> </a:t>
                      </a:r>
                      <a:r>
                        <a:rPr sz="1100" spc="10">
                          <a:solidFill>
                            <a:srgbClr val="3C3C3B"/>
                          </a:solidFill>
                          <a:latin typeface="Calibri"/>
                          <a:cs typeface="Calibri"/>
                        </a:rPr>
                        <a:t>page,</a:t>
                      </a:r>
                      <a:r>
                        <a:rPr sz="1100" spc="-50">
                          <a:solidFill>
                            <a:srgbClr val="3C3C3B"/>
                          </a:solidFill>
                          <a:latin typeface="Calibri"/>
                          <a:cs typeface="Calibri"/>
                        </a:rPr>
                        <a:t> </a:t>
                      </a:r>
                      <a:r>
                        <a:rPr sz="1100" spc="10">
                          <a:solidFill>
                            <a:srgbClr val="3C3C3B"/>
                          </a:solidFill>
                          <a:latin typeface="Calibri"/>
                          <a:cs typeface="Calibri"/>
                        </a:rPr>
                        <a:t>slot</a:t>
                      </a:r>
                      <a:endParaRPr sz="1100">
                        <a:latin typeface="Calibri"/>
                        <a:cs typeface="Calibri"/>
                      </a:endParaRPr>
                    </a:p>
                  </a:txBody>
                  <a:tcPr marL="0" marR="0" marT="75565" marB="0"/>
                </a:tc>
                <a:tc>
                  <a:txBody>
                    <a:bodyPr/>
                    <a:lstStyle/>
                    <a:p>
                      <a:pPr marL="40640">
                        <a:lnSpc>
                          <a:spcPct val="100000"/>
                        </a:lnSpc>
                        <a:spcBef>
                          <a:spcPts val="595"/>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5565" marB="0"/>
                </a:tc>
                <a:tc>
                  <a:txBody>
                    <a:bodyPr/>
                    <a:lstStyle/>
                    <a:p>
                      <a:pPr>
                        <a:lnSpc>
                          <a:spcPct val="100000"/>
                        </a:lnSpc>
                        <a:spcBef>
                          <a:spcPts val="595"/>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5565" marB="0"/>
                </a:tc>
                <a:tc>
                  <a:txBody>
                    <a:bodyPr/>
                    <a:lstStyle/>
                    <a:p>
                      <a:pPr marL="31115">
                        <a:lnSpc>
                          <a:spcPct val="100000"/>
                        </a:lnSpc>
                        <a:spcBef>
                          <a:spcPts val="595"/>
                        </a:spcBef>
                      </a:pPr>
                      <a:r>
                        <a:rPr sz="1100" spc="20">
                          <a:solidFill>
                            <a:srgbClr val="3C3C3B"/>
                          </a:solidFill>
                          <a:latin typeface="Calibri"/>
                          <a:cs typeface="Calibri"/>
                        </a:rPr>
                        <a:t>Full</a:t>
                      </a:r>
                      <a:r>
                        <a:rPr sz="1100" spc="-50">
                          <a:solidFill>
                            <a:srgbClr val="3C3C3B"/>
                          </a:solidFill>
                          <a:latin typeface="Calibri"/>
                          <a:cs typeface="Calibri"/>
                        </a:rPr>
                        <a:t> </a:t>
                      </a:r>
                      <a:r>
                        <a:rPr sz="1100" spc="10">
                          <a:solidFill>
                            <a:srgbClr val="3C3C3B"/>
                          </a:solidFill>
                          <a:latin typeface="Calibri"/>
                          <a:cs typeface="Calibri"/>
                        </a:rPr>
                        <a:t>trolley</a:t>
                      </a:r>
                      <a:r>
                        <a:rPr sz="1100" spc="-50">
                          <a:solidFill>
                            <a:srgbClr val="3C3C3B"/>
                          </a:solidFill>
                          <a:latin typeface="Calibri"/>
                          <a:cs typeface="Calibri"/>
                        </a:rPr>
                        <a:t> </a:t>
                      </a:r>
                      <a:r>
                        <a:rPr sz="1100" spc="10">
                          <a:solidFill>
                            <a:srgbClr val="3C3C3B"/>
                          </a:solidFill>
                          <a:latin typeface="Calibri"/>
                          <a:cs typeface="Calibri"/>
                        </a:rPr>
                        <a:t>page,</a:t>
                      </a:r>
                      <a:endParaRPr sz="1100">
                        <a:latin typeface="Calibri"/>
                        <a:cs typeface="Calibri"/>
                      </a:endParaRPr>
                    </a:p>
                  </a:txBody>
                  <a:tcPr marL="0" marR="0" marT="75565" marB="0"/>
                </a:tc>
                <a:tc>
                  <a:txBody>
                    <a:bodyPr/>
                    <a:lstStyle/>
                    <a:p>
                      <a:pPr marL="81280">
                        <a:lnSpc>
                          <a:spcPct val="100000"/>
                        </a:lnSpc>
                        <a:spcBef>
                          <a:spcPts val="595"/>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5565" marB="0"/>
                </a:tc>
                <a:extLst>
                  <a:ext uri="{0D108BD9-81ED-4DB2-BD59-A6C34878D82A}">
                    <a16:rowId xmlns:a16="http://schemas.microsoft.com/office/drawing/2014/main" val="10008"/>
                  </a:ext>
                </a:extLst>
              </a:tr>
              <a:tr h="177768">
                <a:tc>
                  <a:txBody>
                    <a:bodyPr/>
                    <a:lstStyle/>
                    <a:p>
                      <a:pPr marL="721360">
                        <a:lnSpc>
                          <a:spcPts val="1245"/>
                        </a:lnSpc>
                      </a:pPr>
                      <a:r>
                        <a:rPr sz="1100" spc="10">
                          <a:solidFill>
                            <a:srgbClr val="3C3C3B"/>
                          </a:solidFill>
                          <a:latin typeface="Calibri"/>
                          <a:cs typeface="Calibri"/>
                        </a:rPr>
                        <a:t>slot</a:t>
                      </a:r>
                      <a:r>
                        <a:rPr sz="1100" spc="-50">
                          <a:solidFill>
                            <a:srgbClr val="3C3C3B"/>
                          </a:solidFill>
                          <a:latin typeface="Calibri"/>
                          <a:cs typeface="Calibri"/>
                        </a:rPr>
                        <a:t> </a:t>
                      </a:r>
                      <a:r>
                        <a:rPr sz="1100">
                          <a:solidFill>
                            <a:srgbClr val="3C3C3B"/>
                          </a:solidFill>
                          <a:latin typeface="Calibri"/>
                          <a:cs typeface="Calibri"/>
                        </a:rPr>
                        <a:t>info,</a:t>
                      </a:r>
                      <a:r>
                        <a:rPr sz="1100" spc="-45">
                          <a:solidFill>
                            <a:srgbClr val="3C3C3B"/>
                          </a:solidFill>
                          <a:latin typeface="Calibri"/>
                          <a:cs typeface="Calibri"/>
                        </a:rPr>
                        <a:t> </a:t>
                      </a:r>
                      <a:r>
                        <a:rPr sz="1100" spc="15">
                          <a:solidFill>
                            <a:srgbClr val="3C3C3B"/>
                          </a:solidFill>
                          <a:latin typeface="Calibri"/>
                          <a:cs typeface="Calibri"/>
                        </a:rPr>
                        <a:t>product</a:t>
                      </a:r>
                      <a:endParaRPr sz="1100">
                        <a:latin typeface="Calibri"/>
                        <a:cs typeface="Calibri"/>
                      </a:endParaRPr>
                    </a:p>
                  </a:txBody>
                  <a:tcPr marL="0" marR="0" marT="0" marB="0"/>
                </a:tc>
                <a:tc>
                  <a:txBody>
                    <a:bodyPr/>
                    <a:lstStyle/>
                    <a:p>
                      <a:pPr marL="57150">
                        <a:lnSpc>
                          <a:spcPts val="1250"/>
                        </a:lnSpc>
                      </a:pPr>
                      <a:r>
                        <a:rPr sz="1100" spc="10">
                          <a:solidFill>
                            <a:srgbClr val="3C3C3B"/>
                          </a:solidFill>
                          <a:latin typeface="Calibri"/>
                          <a:cs typeface="Calibri"/>
                        </a:rPr>
                        <a:t>slot</a:t>
                      </a:r>
                      <a:r>
                        <a:rPr sz="1100" spc="-50">
                          <a:solidFill>
                            <a:srgbClr val="3C3C3B"/>
                          </a:solidFill>
                          <a:latin typeface="Calibri"/>
                          <a:cs typeface="Calibri"/>
                        </a:rPr>
                        <a:t> </a:t>
                      </a:r>
                      <a:r>
                        <a:rPr sz="1100">
                          <a:solidFill>
                            <a:srgbClr val="3C3C3B"/>
                          </a:solidFill>
                          <a:latin typeface="Calibri"/>
                          <a:cs typeface="Calibri"/>
                        </a:rPr>
                        <a:t>info,</a:t>
                      </a:r>
                      <a:r>
                        <a:rPr sz="1100" spc="-45">
                          <a:solidFill>
                            <a:srgbClr val="3C3C3B"/>
                          </a:solidFill>
                          <a:latin typeface="Calibri"/>
                          <a:cs typeface="Calibri"/>
                        </a:rPr>
                        <a:t> </a:t>
                      </a:r>
                      <a:r>
                        <a:rPr sz="1100" spc="15">
                          <a:solidFill>
                            <a:srgbClr val="3C3C3B"/>
                          </a:solidFill>
                          <a:latin typeface="Calibri"/>
                          <a:cs typeface="Calibri"/>
                        </a:rPr>
                        <a:t>product</a:t>
                      </a:r>
                      <a:endParaRPr sz="1100">
                        <a:latin typeface="Calibri"/>
                        <a:cs typeface="Calibri"/>
                      </a:endParaRPr>
                    </a:p>
                  </a:txBody>
                  <a:tcPr marL="0" marR="0" marT="0" marB="0"/>
                </a:tc>
                <a:tc>
                  <a:txBody>
                    <a:bodyPr/>
                    <a:lstStyle/>
                    <a:p>
                      <a:pPr marL="33655">
                        <a:lnSpc>
                          <a:spcPts val="1250"/>
                        </a:lnSpc>
                      </a:pPr>
                      <a:r>
                        <a:rPr sz="1100" spc="15">
                          <a:solidFill>
                            <a:srgbClr val="3C3C3B"/>
                          </a:solidFill>
                          <a:latin typeface="Calibri"/>
                          <a:cs typeface="Calibri"/>
                        </a:rPr>
                        <a:t>no</a:t>
                      </a:r>
                      <a:r>
                        <a:rPr sz="1100" spc="-45">
                          <a:solidFill>
                            <a:srgbClr val="3C3C3B"/>
                          </a:solidFill>
                          <a:latin typeface="Calibri"/>
                          <a:cs typeface="Calibri"/>
                        </a:rPr>
                        <a:t> </a:t>
                      </a:r>
                      <a:r>
                        <a:rPr sz="1100" spc="10">
                          <a:solidFill>
                            <a:srgbClr val="3C3C3B"/>
                          </a:solidFill>
                          <a:latin typeface="Calibri"/>
                          <a:cs typeface="Calibri"/>
                        </a:rPr>
                        <a:t>slot</a:t>
                      </a:r>
                      <a:r>
                        <a:rPr sz="1100" spc="-40">
                          <a:solidFill>
                            <a:srgbClr val="3C3C3B"/>
                          </a:solidFill>
                          <a:latin typeface="Calibri"/>
                          <a:cs typeface="Calibri"/>
                        </a:rPr>
                        <a:t> </a:t>
                      </a:r>
                      <a:r>
                        <a:rPr sz="1100">
                          <a:solidFill>
                            <a:srgbClr val="3C3C3B"/>
                          </a:solidFill>
                          <a:latin typeface="Calibri"/>
                          <a:cs typeface="Calibri"/>
                        </a:rPr>
                        <a:t>info,</a:t>
                      </a:r>
                      <a:r>
                        <a:rPr sz="1100" spc="-40">
                          <a:solidFill>
                            <a:srgbClr val="3C3C3B"/>
                          </a:solidFill>
                          <a:latin typeface="Calibri"/>
                          <a:cs typeface="Calibri"/>
                        </a:rPr>
                        <a:t> </a:t>
                      </a:r>
                      <a:r>
                        <a:rPr sz="1100" spc="15">
                          <a:solidFill>
                            <a:srgbClr val="3C3C3B"/>
                          </a:solidFill>
                          <a:latin typeface="Calibri"/>
                          <a:cs typeface="Calibri"/>
                        </a:rPr>
                        <a:t>product</a:t>
                      </a:r>
                      <a:endParaRPr sz="1100">
                        <a:latin typeface="Calibri"/>
                        <a:cs typeface="Calibri"/>
                      </a:endParaRPr>
                    </a:p>
                  </a:txBody>
                  <a:tcPr marL="0" marR="0" marT="0" marB="0"/>
                </a:tc>
                <a:tc>
                  <a:txBody>
                    <a:bodyPr/>
                    <a:lstStyle/>
                    <a:p>
                      <a:pPr marL="33655">
                        <a:lnSpc>
                          <a:spcPts val="1250"/>
                        </a:lnSpc>
                      </a:pPr>
                      <a:r>
                        <a:rPr sz="1100" spc="15">
                          <a:solidFill>
                            <a:srgbClr val="3C3C3B"/>
                          </a:solidFill>
                          <a:latin typeface="Calibri"/>
                          <a:cs typeface="Calibri"/>
                        </a:rPr>
                        <a:t>no</a:t>
                      </a:r>
                      <a:r>
                        <a:rPr sz="1100" spc="-45">
                          <a:solidFill>
                            <a:srgbClr val="3C3C3B"/>
                          </a:solidFill>
                          <a:latin typeface="Calibri"/>
                          <a:cs typeface="Calibri"/>
                        </a:rPr>
                        <a:t> </a:t>
                      </a:r>
                      <a:r>
                        <a:rPr sz="1100" spc="10">
                          <a:solidFill>
                            <a:srgbClr val="3C3C3B"/>
                          </a:solidFill>
                          <a:latin typeface="Calibri"/>
                          <a:cs typeface="Calibri"/>
                        </a:rPr>
                        <a:t>slot</a:t>
                      </a:r>
                      <a:r>
                        <a:rPr sz="1100" spc="-40">
                          <a:solidFill>
                            <a:srgbClr val="3C3C3B"/>
                          </a:solidFill>
                          <a:latin typeface="Calibri"/>
                          <a:cs typeface="Calibri"/>
                        </a:rPr>
                        <a:t> </a:t>
                      </a:r>
                      <a:r>
                        <a:rPr sz="1100">
                          <a:solidFill>
                            <a:srgbClr val="3C3C3B"/>
                          </a:solidFill>
                          <a:latin typeface="Calibri"/>
                          <a:cs typeface="Calibri"/>
                        </a:rPr>
                        <a:t>info,</a:t>
                      </a:r>
                      <a:r>
                        <a:rPr sz="1100" spc="-40">
                          <a:solidFill>
                            <a:srgbClr val="3C3C3B"/>
                          </a:solidFill>
                          <a:latin typeface="Calibri"/>
                          <a:cs typeface="Calibri"/>
                        </a:rPr>
                        <a:t> </a:t>
                      </a:r>
                      <a:r>
                        <a:rPr sz="1100" spc="15">
                          <a:solidFill>
                            <a:srgbClr val="3C3C3B"/>
                          </a:solidFill>
                          <a:latin typeface="Calibri"/>
                          <a:cs typeface="Calibri"/>
                        </a:rPr>
                        <a:t>product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01600">
                        <a:lnSpc>
                          <a:spcPts val="1250"/>
                        </a:lnSpc>
                      </a:pPr>
                      <a:r>
                        <a:rPr sz="1100">
                          <a:solidFill>
                            <a:srgbClr val="3C3C3B"/>
                          </a:solidFill>
                          <a:latin typeface="Calibri"/>
                          <a:cs typeface="Calibri"/>
                        </a:rPr>
                        <a:t>info,</a:t>
                      </a:r>
                      <a:r>
                        <a:rPr sz="1100" spc="-50">
                          <a:solidFill>
                            <a:srgbClr val="3C3C3B"/>
                          </a:solidFill>
                          <a:latin typeface="Calibri"/>
                          <a:cs typeface="Calibri"/>
                        </a:rPr>
                        <a:t> </a:t>
                      </a:r>
                      <a:r>
                        <a:rPr sz="1100" spc="15">
                          <a:solidFill>
                            <a:srgbClr val="3C3C3B"/>
                          </a:solidFill>
                          <a:latin typeface="Calibri"/>
                          <a:cs typeface="Calibri"/>
                        </a:rPr>
                        <a:t>product</a:t>
                      </a:r>
                      <a:r>
                        <a:rPr sz="1100" spc="-50">
                          <a:solidFill>
                            <a:srgbClr val="3C3C3B"/>
                          </a:solidFill>
                          <a:latin typeface="Calibri"/>
                          <a:cs typeface="Calibri"/>
                        </a:rPr>
                        <a:t> </a:t>
                      </a:r>
                      <a:r>
                        <a:rPr sz="1100" spc="15">
                          <a:solidFill>
                            <a:srgbClr val="3C3C3B"/>
                          </a:solidFill>
                          <a:latin typeface="Calibri"/>
                          <a:cs typeface="Calibri"/>
                        </a:rPr>
                        <a:t>image,</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1115">
                        <a:lnSpc>
                          <a:spcPts val="1250"/>
                        </a:lnSpc>
                      </a:pPr>
                      <a:r>
                        <a:rPr sz="1100" spc="15">
                          <a:solidFill>
                            <a:srgbClr val="3C3C3B"/>
                          </a:solidFill>
                          <a:latin typeface="Calibri"/>
                          <a:cs typeface="Calibri"/>
                        </a:rPr>
                        <a:t>product</a:t>
                      </a:r>
                      <a:r>
                        <a:rPr sz="1100" spc="-50">
                          <a:solidFill>
                            <a:srgbClr val="3C3C3B"/>
                          </a:solidFill>
                          <a:latin typeface="Calibri"/>
                          <a:cs typeface="Calibri"/>
                        </a:rPr>
                        <a:t> </a:t>
                      </a:r>
                      <a:r>
                        <a:rPr sz="1100" spc="15">
                          <a:solidFill>
                            <a:srgbClr val="3C3C3B"/>
                          </a:solidFill>
                          <a:latin typeface="Calibri"/>
                          <a:cs typeface="Calibri"/>
                        </a:rPr>
                        <a:t>images,</a:t>
                      </a:r>
                      <a:r>
                        <a:rPr sz="1100" spc="-45">
                          <a:solidFill>
                            <a:srgbClr val="3C3C3B"/>
                          </a:solidFill>
                          <a:latin typeface="Calibri"/>
                          <a:cs typeface="Calibri"/>
                        </a:rPr>
                        <a:t> </a:t>
                      </a:r>
                      <a:r>
                        <a:rPr sz="1100" spc="15">
                          <a:solidFill>
                            <a:srgbClr val="3C3C3B"/>
                          </a:solidFill>
                          <a:latin typeface="Calibri"/>
                          <a:cs typeface="Calibri"/>
                        </a:rPr>
                        <a:t>no</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9"/>
                  </a:ext>
                </a:extLst>
              </a:tr>
              <a:tr h="0">
                <a:tc>
                  <a:txBody>
                    <a:bodyPr/>
                    <a:lstStyle/>
                    <a:p>
                      <a:pPr marL="721360">
                        <a:lnSpc>
                          <a:spcPts val="1250"/>
                        </a:lnSpc>
                      </a:pPr>
                      <a:r>
                        <a:rPr sz="1100" spc="15">
                          <a:solidFill>
                            <a:srgbClr val="3C3C3B"/>
                          </a:solidFill>
                          <a:latin typeface="Calibri"/>
                          <a:cs typeface="Calibri"/>
                        </a:rPr>
                        <a:t>images,</a:t>
                      </a:r>
                      <a:r>
                        <a:rPr sz="1100" spc="-40">
                          <a:solidFill>
                            <a:srgbClr val="3C3C3B"/>
                          </a:solidFill>
                          <a:latin typeface="Calibri"/>
                          <a:cs typeface="Calibri"/>
                        </a:rPr>
                        <a:t> </a:t>
                      </a:r>
                      <a:r>
                        <a:rPr sz="1100" spc="20">
                          <a:solidFill>
                            <a:srgbClr val="3C3C3B"/>
                          </a:solidFill>
                          <a:latin typeface="Calibri"/>
                          <a:cs typeface="Calibri"/>
                        </a:rPr>
                        <a:t>missed</a:t>
                      </a:r>
                      <a:r>
                        <a:rPr sz="1100" spc="-40">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txBody>
                  <a:tcPr marL="0" marR="0" marT="0" marB="0"/>
                </a:tc>
                <a:tc>
                  <a:txBody>
                    <a:bodyPr/>
                    <a:lstStyle/>
                    <a:p>
                      <a:pPr marL="57150">
                        <a:lnSpc>
                          <a:spcPts val="1250"/>
                        </a:lnSpc>
                      </a:pPr>
                      <a:r>
                        <a:rPr sz="1100" spc="15">
                          <a:solidFill>
                            <a:srgbClr val="3C3C3B"/>
                          </a:solidFill>
                          <a:latin typeface="Calibri"/>
                          <a:cs typeface="Calibri"/>
                        </a:rPr>
                        <a:t>images,</a:t>
                      </a:r>
                      <a:r>
                        <a:rPr sz="1100" spc="-40">
                          <a:solidFill>
                            <a:srgbClr val="3C3C3B"/>
                          </a:solidFill>
                          <a:latin typeface="Calibri"/>
                          <a:cs typeface="Calibri"/>
                        </a:rPr>
                        <a:t> </a:t>
                      </a:r>
                      <a:r>
                        <a:rPr sz="1100" spc="20">
                          <a:solidFill>
                            <a:srgbClr val="3C3C3B"/>
                          </a:solidFill>
                          <a:latin typeface="Calibri"/>
                          <a:cs typeface="Calibri"/>
                        </a:rPr>
                        <a:t>missed</a:t>
                      </a:r>
                      <a:r>
                        <a:rPr sz="1100" spc="-40">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txBody>
                  <a:tcPr marL="0" marR="0" marT="0" marB="0"/>
                </a:tc>
                <a:tc>
                  <a:txBody>
                    <a:bodyPr/>
                    <a:lstStyle/>
                    <a:p>
                      <a:pPr marL="33655">
                        <a:lnSpc>
                          <a:spcPts val="1250"/>
                        </a:lnSpc>
                      </a:pPr>
                      <a:r>
                        <a:rPr sz="1100" spc="15">
                          <a:solidFill>
                            <a:srgbClr val="3C3C3B"/>
                          </a:solidFill>
                          <a:latin typeface="Calibri"/>
                          <a:cs typeface="Calibri"/>
                        </a:rPr>
                        <a:t>images,</a:t>
                      </a:r>
                      <a:r>
                        <a:rPr sz="1100" spc="-55">
                          <a:solidFill>
                            <a:srgbClr val="3C3C3B"/>
                          </a:solidFill>
                          <a:latin typeface="Calibri"/>
                          <a:cs typeface="Calibri"/>
                        </a:rPr>
                        <a:t> </a:t>
                      </a:r>
                      <a:r>
                        <a:rPr sz="1100" spc="-10">
                          <a:solidFill>
                            <a:srgbClr val="3C3C3B"/>
                          </a:solidFill>
                          <a:latin typeface="Calibri"/>
                          <a:cs typeface="Calibri"/>
                        </a:rPr>
                        <a:t>offer</a:t>
                      </a:r>
                      <a:endParaRPr sz="1100">
                        <a:latin typeface="Calibri"/>
                        <a:cs typeface="Calibri"/>
                      </a:endParaRPr>
                    </a:p>
                  </a:txBody>
                  <a:tcPr marL="0" marR="0" marT="0" marB="0"/>
                </a:tc>
                <a:tc>
                  <a:txBody>
                    <a:bodyPr/>
                    <a:lstStyle/>
                    <a:p>
                      <a:pPr marL="33655">
                        <a:lnSpc>
                          <a:spcPts val="1250"/>
                        </a:lnSpc>
                      </a:pPr>
                      <a:r>
                        <a:rPr sz="1100" spc="15">
                          <a:solidFill>
                            <a:srgbClr val="3C3C3B"/>
                          </a:solidFill>
                          <a:latin typeface="Calibri"/>
                          <a:cs typeface="Calibri"/>
                        </a:rPr>
                        <a:t>images,</a:t>
                      </a:r>
                      <a:r>
                        <a:rPr sz="1100" spc="-55">
                          <a:solidFill>
                            <a:srgbClr val="3C3C3B"/>
                          </a:solidFill>
                          <a:latin typeface="Calibri"/>
                          <a:cs typeface="Calibri"/>
                        </a:rPr>
                        <a:t> </a:t>
                      </a:r>
                      <a:r>
                        <a:rPr sz="1100" spc="-10">
                          <a:solidFill>
                            <a:srgbClr val="3C3C3B"/>
                          </a:solidFill>
                          <a:latin typeface="Calibri"/>
                          <a:cs typeface="Calibri"/>
                        </a:rPr>
                        <a:t>offer</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101600">
                        <a:lnSpc>
                          <a:spcPts val="1250"/>
                        </a:lnSpc>
                      </a:pPr>
                      <a:r>
                        <a:rPr sz="1100" spc="20">
                          <a:solidFill>
                            <a:srgbClr val="3C3C3B"/>
                          </a:solidFill>
                          <a:latin typeface="Calibri"/>
                          <a:cs typeface="Calibri"/>
                        </a:rPr>
                        <a:t>missed</a:t>
                      </a:r>
                      <a:r>
                        <a:rPr sz="1100" spc="-45">
                          <a:solidFill>
                            <a:srgbClr val="3C3C3B"/>
                          </a:solidFill>
                          <a:latin typeface="Calibri"/>
                          <a:cs typeface="Calibri"/>
                        </a:rPr>
                        <a:t> </a:t>
                      </a:r>
                      <a:r>
                        <a:rPr sz="1100" spc="-5">
                          <a:solidFill>
                            <a:srgbClr val="3C3C3B"/>
                          </a:solidFill>
                          <a:latin typeface="Calibri"/>
                          <a:cs typeface="Calibri"/>
                        </a:rPr>
                        <a:t>offers,</a:t>
                      </a:r>
                      <a:r>
                        <a:rPr sz="1100" spc="-45">
                          <a:solidFill>
                            <a:srgbClr val="3C3C3B"/>
                          </a:solidFill>
                          <a:latin typeface="Calibri"/>
                          <a:cs typeface="Calibri"/>
                        </a:rPr>
                        <a:t> </a:t>
                      </a:r>
                      <a:r>
                        <a:rPr sz="1100" spc="10">
                          <a:solidFill>
                            <a:srgbClr val="3C3C3B"/>
                          </a:solidFill>
                          <a:latin typeface="Calibri"/>
                          <a:cs typeface="Calibri"/>
                        </a:rPr>
                        <a:t>sub/</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1115">
                        <a:lnSpc>
                          <a:spcPts val="1250"/>
                        </a:lnSpc>
                      </a:pPr>
                      <a:r>
                        <a:rPr sz="1100" spc="10">
                          <a:solidFill>
                            <a:srgbClr val="3C3C3B"/>
                          </a:solidFill>
                          <a:latin typeface="Calibri"/>
                          <a:cs typeface="Calibri"/>
                        </a:rPr>
                        <a:t>slot</a:t>
                      </a:r>
                      <a:r>
                        <a:rPr sz="1100" spc="-60">
                          <a:solidFill>
                            <a:srgbClr val="3C3C3B"/>
                          </a:solidFill>
                          <a:latin typeface="Calibri"/>
                          <a:cs typeface="Calibri"/>
                        </a:rPr>
                        <a:t> </a:t>
                      </a:r>
                      <a:r>
                        <a:rPr sz="1100" spc="5">
                          <a:solidFill>
                            <a:srgbClr val="3C3C3B"/>
                          </a:solidFill>
                          <a:latin typeface="Calibri"/>
                          <a:cs typeface="Calibri"/>
                        </a:rPr>
                        <a:t>info</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0"/>
                  </a:ext>
                </a:extLst>
              </a:tr>
              <a:tr h="220366">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57150">
                        <a:lnSpc>
                          <a:spcPts val="1250"/>
                        </a:lnSpc>
                      </a:pPr>
                      <a:r>
                        <a:rPr sz="1100" spc="5">
                          <a:solidFill>
                            <a:srgbClr val="3C3C3B"/>
                          </a:solidFill>
                          <a:latin typeface="Calibri"/>
                          <a:cs typeface="Calibri"/>
                        </a:rPr>
                        <a:t>sub/note</a:t>
                      </a:r>
                      <a:endParaRPr sz="1100">
                        <a:latin typeface="Calibri"/>
                        <a:cs typeface="Calibri"/>
                      </a:endParaRPr>
                    </a:p>
                  </a:txBody>
                  <a:tcPr marL="0" marR="0" marT="0" marB="0">
                    <a:lnB w="3175">
                      <a:solidFill>
                        <a:srgbClr val="3C3C3B"/>
                      </a:solidFill>
                      <a:prstDash val="solid"/>
                    </a:lnB>
                  </a:tcPr>
                </a:tc>
                <a:tc>
                  <a:txBody>
                    <a:bodyPr/>
                    <a:lstStyle/>
                    <a:p>
                      <a:pPr marL="33655">
                        <a:lnSpc>
                          <a:spcPts val="1250"/>
                        </a:lnSpc>
                      </a:pPr>
                      <a:r>
                        <a:rPr sz="1100" spc="15">
                          <a:solidFill>
                            <a:srgbClr val="3C3C3B"/>
                          </a:solidFill>
                          <a:latin typeface="Calibri"/>
                          <a:cs typeface="Calibri"/>
                        </a:rPr>
                        <a:t>indication</a:t>
                      </a:r>
                      <a:endParaRPr sz="1100">
                        <a:latin typeface="Calibri"/>
                        <a:cs typeface="Calibri"/>
                      </a:endParaRPr>
                    </a:p>
                  </a:txBody>
                  <a:tcPr marL="0" marR="0" marT="0" marB="0">
                    <a:lnB w="3175">
                      <a:solidFill>
                        <a:srgbClr val="3C3C3B"/>
                      </a:solidFill>
                      <a:prstDash val="solid"/>
                    </a:lnB>
                  </a:tcPr>
                </a:tc>
                <a:tc>
                  <a:txBody>
                    <a:bodyPr/>
                    <a:lstStyle/>
                    <a:p>
                      <a:pPr marL="33655">
                        <a:lnSpc>
                          <a:spcPts val="1250"/>
                        </a:lnSpc>
                      </a:pPr>
                      <a:r>
                        <a:rPr sz="1100" spc="15">
                          <a:solidFill>
                            <a:srgbClr val="3C3C3B"/>
                          </a:solidFill>
                          <a:latin typeface="Calibri"/>
                          <a:cs typeface="Calibri"/>
                        </a:rPr>
                        <a:t>indication</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101600">
                        <a:lnSpc>
                          <a:spcPts val="1250"/>
                        </a:lnSpc>
                      </a:pPr>
                      <a:r>
                        <a:rPr sz="1100">
                          <a:solidFill>
                            <a:srgbClr val="3C3C3B"/>
                          </a:solidFill>
                          <a:latin typeface="Calibri"/>
                          <a:cs typeface="Calibri"/>
                        </a:rPr>
                        <a:t>note,</a:t>
                      </a:r>
                      <a:r>
                        <a:rPr sz="1100" spc="-50">
                          <a:solidFill>
                            <a:srgbClr val="3C3C3B"/>
                          </a:solidFill>
                          <a:latin typeface="Calibri"/>
                          <a:cs typeface="Calibri"/>
                        </a:rPr>
                        <a:t> </a:t>
                      </a:r>
                      <a:r>
                        <a:rPr sz="1100" spc="30">
                          <a:solidFill>
                            <a:srgbClr val="3C3C3B"/>
                          </a:solidFill>
                          <a:latin typeface="Calibri"/>
                          <a:cs typeface="Calibri"/>
                        </a:rPr>
                        <a:t>add</a:t>
                      </a:r>
                      <a:r>
                        <a:rPr sz="1100" spc="-50">
                          <a:solidFill>
                            <a:srgbClr val="3C3C3B"/>
                          </a:solidFill>
                          <a:latin typeface="Calibri"/>
                          <a:cs typeface="Calibri"/>
                        </a:rPr>
                        <a:t> </a:t>
                      </a:r>
                      <a:r>
                        <a:rPr sz="1100">
                          <a:solidFill>
                            <a:srgbClr val="3C3C3B"/>
                          </a:solidFill>
                          <a:latin typeface="Calibri"/>
                          <a:cs typeface="Calibri"/>
                        </a:rPr>
                        <a:t>to</a:t>
                      </a:r>
                      <a:r>
                        <a:rPr sz="1100" spc="-50">
                          <a:solidFill>
                            <a:srgbClr val="3C3C3B"/>
                          </a:solidFill>
                          <a:latin typeface="Calibri"/>
                          <a:cs typeface="Calibri"/>
                        </a:rPr>
                        <a:t> </a:t>
                      </a:r>
                      <a:r>
                        <a:rPr sz="1100">
                          <a:solidFill>
                            <a:srgbClr val="3C3C3B"/>
                          </a:solidFill>
                          <a:latin typeface="Calibri"/>
                          <a:cs typeface="Calibri"/>
                        </a:rPr>
                        <a:t>fav</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extLst>
                  <a:ext uri="{0D108BD9-81ED-4DB2-BD59-A6C34878D82A}">
                    <a16:rowId xmlns:a16="http://schemas.microsoft.com/office/drawing/2014/main" val="10011"/>
                  </a:ext>
                </a:extLst>
              </a:tr>
            </a:tbl>
          </a:graphicData>
        </a:graphic>
      </p:graphicFrame>
      <p:pic>
        <p:nvPicPr>
          <p:cNvPr id="4" name="object 4"/>
          <p:cNvPicPr/>
          <p:nvPr/>
        </p:nvPicPr>
        <p:blipFill>
          <a:blip r:embed="rId2" cstate="print"/>
          <a:stretch>
            <a:fillRect/>
          </a:stretch>
        </p:blipFill>
        <p:spPr>
          <a:xfrm>
            <a:off x="391119" y="1296003"/>
            <a:ext cx="251993" cy="252006"/>
          </a:xfrm>
          <a:prstGeom prst="rect">
            <a:avLst/>
          </a:prstGeom>
        </p:spPr>
      </p:pic>
      <p:grpSp>
        <p:nvGrpSpPr>
          <p:cNvPr id="5" name="object 5"/>
          <p:cNvGrpSpPr/>
          <p:nvPr/>
        </p:nvGrpSpPr>
        <p:grpSpPr>
          <a:xfrm>
            <a:off x="363179" y="2420254"/>
            <a:ext cx="532130" cy="252095"/>
            <a:chOff x="363179" y="2420254"/>
            <a:chExt cx="532130" cy="252095"/>
          </a:xfrm>
        </p:grpSpPr>
        <p:pic>
          <p:nvPicPr>
            <p:cNvPr id="6" name="object 6"/>
            <p:cNvPicPr/>
            <p:nvPr/>
          </p:nvPicPr>
          <p:blipFill>
            <a:blip r:embed="rId3" cstate="print"/>
            <a:stretch>
              <a:fillRect/>
            </a:stretch>
          </p:blipFill>
          <p:spPr>
            <a:xfrm>
              <a:off x="363179" y="2420254"/>
              <a:ext cx="251993" cy="252006"/>
            </a:xfrm>
            <a:prstGeom prst="rect">
              <a:avLst/>
            </a:prstGeom>
          </p:spPr>
        </p:pic>
        <p:pic>
          <p:nvPicPr>
            <p:cNvPr id="7" name="object 7"/>
            <p:cNvPicPr/>
            <p:nvPr/>
          </p:nvPicPr>
          <p:blipFill>
            <a:blip r:embed="rId4" cstate="print"/>
            <a:stretch>
              <a:fillRect/>
            </a:stretch>
          </p:blipFill>
          <p:spPr>
            <a:xfrm>
              <a:off x="643116" y="2420257"/>
              <a:ext cx="251993" cy="251993"/>
            </a:xfrm>
            <a:prstGeom prst="rect">
              <a:avLst/>
            </a:prstGeom>
          </p:spPr>
        </p:pic>
      </p:grpSp>
      <p:sp>
        <p:nvSpPr>
          <p:cNvPr id="9" name="object 9"/>
          <p:cNvSpPr txBox="1"/>
          <p:nvPr/>
        </p:nvSpPr>
        <p:spPr>
          <a:xfrm>
            <a:off x="347299" y="3673798"/>
            <a:ext cx="4885690" cy="2549525"/>
          </a:xfrm>
          <a:prstGeom prst="rect">
            <a:avLst/>
          </a:prstGeom>
        </p:spPr>
        <p:txBody>
          <a:bodyPr vert="horz" wrap="square" lIns="0" tIns="12700" rIns="0" bIns="0" rtlCol="0">
            <a:spAutoFit/>
          </a:bodyPr>
          <a:lstStyle/>
          <a:p>
            <a:pPr marL="12700">
              <a:lnSpc>
                <a:spcPct val="100000"/>
              </a:lnSpc>
              <a:spcBef>
                <a:spcPts val="100"/>
              </a:spcBef>
              <a:tabLst>
                <a:tab pos="4872355" algn="l"/>
              </a:tabLst>
            </a:pPr>
            <a:r>
              <a:rPr sz="1100" b="1" u="sng" spc="-55">
                <a:solidFill>
                  <a:srgbClr val="3C3C3B"/>
                </a:solidFill>
                <a:uFill>
                  <a:solidFill>
                    <a:srgbClr val="3C3C3B"/>
                  </a:solidFill>
                </a:uFill>
                <a:latin typeface="Trebuchet MS"/>
                <a:cs typeface="Trebuchet MS"/>
              </a:rPr>
              <a:t> </a:t>
            </a:r>
            <a:r>
              <a:rPr sz="1100" b="1" u="sng" spc="-50">
                <a:solidFill>
                  <a:srgbClr val="3C3C3B"/>
                </a:solidFill>
                <a:uFill>
                  <a:solidFill>
                    <a:srgbClr val="3C3C3B"/>
                  </a:solidFill>
                </a:uFill>
                <a:latin typeface="Trebuchet MS"/>
                <a:cs typeface="Trebuchet MS"/>
              </a:rPr>
              <a:t>C</a:t>
            </a:r>
            <a:r>
              <a:rPr sz="1100" b="1" u="sng" spc="-25">
                <a:solidFill>
                  <a:srgbClr val="3C3C3B"/>
                </a:solidFill>
                <a:uFill>
                  <a:solidFill>
                    <a:srgbClr val="3C3C3B"/>
                  </a:solidFill>
                </a:uFill>
                <a:latin typeface="Trebuchet MS"/>
                <a:cs typeface="Trebuchet MS"/>
              </a:rPr>
              <a:t>ur</a:t>
            </a:r>
            <a:r>
              <a:rPr sz="1100" b="1" u="sng" spc="-40">
                <a:solidFill>
                  <a:srgbClr val="3C3C3B"/>
                </a:solidFill>
                <a:uFill>
                  <a:solidFill>
                    <a:srgbClr val="3C3C3B"/>
                  </a:solidFill>
                </a:uFill>
                <a:latin typeface="Trebuchet MS"/>
                <a:cs typeface="Trebuchet MS"/>
              </a:rPr>
              <a:t>ren</a:t>
            </a:r>
            <a:r>
              <a:rPr sz="1100" b="1" u="sng" spc="-10">
                <a:solidFill>
                  <a:srgbClr val="3C3C3B"/>
                </a:solidFill>
                <a:uFill>
                  <a:solidFill>
                    <a:srgbClr val="3C3C3B"/>
                  </a:solidFill>
                </a:uFill>
                <a:latin typeface="Trebuchet MS"/>
                <a:cs typeface="Trebuchet MS"/>
              </a:rPr>
              <a:t>t</a:t>
            </a:r>
            <a:r>
              <a:rPr sz="1100" b="1" u="sng" spc="-114">
                <a:solidFill>
                  <a:srgbClr val="3C3C3B"/>
                </a:solidFill>
                <a:uFill>
                  <a:solidFill>
                    <a:srgbClr val="3C3C3B"/>
                  </a:solidFill>
                </a:uFill>
                <a:latin typeface="Trebuchet MS"/>
                <a:cs typeface="Trebuchet MS"/>
              </a:rPr>
              <a:t> </a:t>
            </a:r>
            <a:r>
              <a:rPr sz="1100" b="1" u="sng" spc="-5">
                <a:solidFill>
                  <a:srgbClr val="3C3C3B"/>
                </a:solidFill>
                <a:uFill>
                  <a:solidFill>
                    <a:srgbClr val="3C3C3B"/>
                  </a:solidFill>
                </a:uFill>
                <a:latin typeface="Trebuchet MS"/>
                <a:cs typeface="Trebuchet MS"/>
              </a:rPr>
              <a:t>si</a:t>
            </a:r>
            <a:r>
              <a:rPr sz="1100" b="1" u="sng" spc="-30">
                <a:solidFill>
                  <a:srgbClr val="3C3C3B"/>
                </a:solidFill>
                <a:uFill>
                  <a:solidFill>
                    <a:srgbClr val="3C3C3B"/>
                  </a:solidFill>
                </a:uFill>
                <a:latin typeface="Trebuchet MS"/>
                <a:cs typeface="Trebuchet MS"/>
              </a:rPr>
              <a:t>t</a:t>
            </a:r>
            <a:r>
              <a:rPr sz="1100" b="1" u="sng" spc="-65">
                <a:solidFill>
                  <a:srgbClr val="3C3C3B"/>
                </a:solidFill>
                <a:uFill>
                  <a:solidFill>
                    <a:srgbClr val="3C3C3B"/>
                  </a:solidFill>
                </a:uFill>
                <a:latin typeface="Trebuchet MS"/>
                <a:cs typeface="Trebuchet MS"/>
              </a:rPr>
              <a:t>e</a:t>
            </a:r>
            <a:r>
              <a:rPr sz="1100" b="1" u="sng">
                <a:solidFill>
                  <a:srgbClr val="3C3C3B"/>
                </a:solidFill>
                <a:uFill>
                  <a:solidFill>
                    <a:srgbClr val="3C3C3B"/>
                  </a:solidFill>
                </a:uFill>
                <a:latin typeface="Trebuchet MS"/>
                <a:cs typeface="Trebuchet MS"/>
              </a:rPr>
              <a:t>	</a:t>
            </a:r>
            <a:endParaRPr sz="1100">
              <a:latin typeface="Trebuchet MS"/>
              <a:cs typeface="Trebuchet MS"/>
            </a:endParaRPr>
          </a:p>
          <a:p>
            <a:pPr marL="228600" indent="-180975">
              <a:lnSpc>
                <a:spcPct val="100000"/>
              </a:lnSpc>
              <a:spcBef>
                <a:spcPts val="940"/>
              </a:spcBef>
              <a:buChar char="•"/>
              <a:tabLst>
                <a:tab pos="227965" algn="l"/>
                <a:tab pos="229235" algn="l"/>
              </a:tabLst>
            </a:pPr>
            <a:r>
              <a:rPr sz="1100" spc="10">
                <a:solidFill>
                  <a:srgbClr val="3C3C3B"/>
                </a:solidFill>
                <a:latin typeface="Calibri"/>
                <a:cs typeface="Calibri"/>
              </a:rPr>
              <a:t>Visibility</a:t>
            </a:r>
            <a:r>
              <a:rPr sz="1100" spc="-35">
                <a:solidFill>
                  <a:srgbClr val="3C3C3B"/>
                </a:solidFill>
                <a:latin typeface="Calibri"/>
                <a:cs typeface="Calibri"/>
              </a:rPr>
              <a:t> </a:t>
            </a:r>
            <a:r>
              <a:rPr sz="1100">
                <a:solidFill>
                  <a:srgbClr val="3C3C3B"/>
                </a:solidFill>
                <a:latin typeface="Calibri"/>
                <a:cs typeface="Calibri"/>
              </a:rPr>
              <a:t>of</a:t>
            </a:r>
            <a:r>
              <a:rPr sz="1100" spc="-35">
                <a:solidFill>
                  <a:srgbClr val="3C3C3B"/>
                </a:solidFill>
                <a:latin typeface="Calibri"/>
                <a:cs typeface="Calibri"/>
              </a:rPr>
              <a:t> </a:t>
            </a:r>
            <a:r>
              <a:rPr sz="1100" spc="15">
                <a:solidFill>
                  <a:srgbClr val="3C3C3B"/>
                </a:solidFill>
                <a:latin typeface="Calibri"/>
                <a:cs typeface="Calibri"/>
              </a:rPr>
              <a:t>products</a:t>
            </a:r>
            <a:r>
              <a:rPr sz="1100" spc="-35">
                <a:solidFill>
                  <a:srgbClr val="3C3C3B"/>
                </a:solidFill>
                <a:latin typeface="Calibri"/>
                <a:cs typeface="Calibri"/>
              </a:rPr>
              <a:t> </a:t>
            </a:r>
            <a:r>
              <a:rPr sz="1100" spc="20">
                <a:solidFill>
                  <a:srgbClr val="3C3C3B"/>
                </a:solidFill>
                <a:latin typeface="Calibri"/>
                <a:cs typeface="Calibri"/>
              </a:rPr>
              <a:t>being</a:t>
            </a:r>
            <a:r>
              <a:rPr sz="1100" spc="-35">
                <a:solidFill>
                  <a:srgbClr val="3C3C3B"/>
                </a:solidFill>
                <a:latin typeface="Calibri"/>
                <a:cs typeface="Calibri"/>
              </a:rPr>
              <a:t> </a:t>
            </a:r>
            <a:r>
              <a:rPr sz="1100" spc="20">
                <a:solidFill>
                  <a:srgbClr val="3C3C3B"/>
                </a:solidFill>
                <a:latin typeface="Calibri"/>
                <a:cs typeface="Calibri"/>
              </a:rPr>
              <a:t>added</a:t>
            </a:r>
            <a:endParaRPr sz="1100">
              <a:latin typeface="Calibri"/>
              <a:cs typeface="Calibri"/>
            </a:endParaRPr>
          </a:p>
          <a:p>
            <a:pPr marL="228600" indent="-180975">
              <a:lnSpc>
                <a:spcPct val="100000"/>
              </a:lnSpc>
              <a:spcBef>
                <a:spcPts val="80"/>
              </a:spcBef>
              <a:buChar char="•"/>
              <a:tabLst>
                <a:tab pos="227965" algn="l"/>
                <a:tab pos="229235" algn="l"/>
              </a:tabLst>
            </a:pPr>
            <a:r>
              <a:rPr sz="1100" spc="30">
                <a:solidFill>
                  <a:srgbClr val="3C3C3B"/>
                </a:solidFill>
                <a:latin typeface="Calibri"/>
                <a:cs typeface="Calibri"/>
              </a:rPr>
              <a:t>Sticks</a:t>
            </a:r>
            <a:r>
              <a:rPr sz="1100" spc="-45">
                <a:solidFill>
                  <a:srgbClr val="3C3C3B"/>
                </a:solidFill>
                <a:latin typeface="Calibri"/>
                <a:cs typeface="Calibri"/>
              </a:rPr>
              <a:t> </a:t>
            </a:r>
            <a:r>
              <a:rPr sz="1100" spc="20">
                <a:solidFill>
                  <a:srgbClr val="3C3C3B"/>
                </a:solidFill>
                <a:latin typeface="Calibri"/>
                <a:cs typeface="Calibri"/>
              </a:rPr>
              <a:t>in</a:t>
            </a:r>
            <a:r>
              <a:rPr sz="1100" spc="-45">
                <a:solidFill>
                  <a:srgbClr val="3C3C3B"/>
                </a:solidFill>
                <a:latin typeface="Calibri"/>
                <a:cs typeface="Calibri"/>
              </a:rPr>
              <a:t> </a:t>
            </a:r>
            <a:r>
              <a:rPr sz="1100" spc="10">
                <a:solidFill>
                  <a:srgbClr val="3C3C3B"/>
                </a:solidFill>
                <a:latin typeface="Calibri"/>
                <a:cs typeface="Calibri"/>
              </a:rPr>
              <a:t>view</a:t>
            </a:r>
            <a:r>
              <a:rPr sz="1100" spc="-40">
                <a:solidFill>
                  <a:srgbClr val="3C3C3B"/>
                </a:solidFill>
                <a:latin typeface="Calibri"/>
                <a:cs typeface="Calibri"/>
              </a:rPr>
              <a:t> </a:t>
            </a:r>
            <a:r>
              <a:rPr sz="1100" spc="15">
                <a:solidFill>
                  <a:srgbClr val="3C3C3B"/>
                </a:solidFill>
                <a:latin typeface="Calibri"/>
                <a:cs typeface="Calibri"/>
              </a:rPr>
              <a:t>on</a:t>
            </a:r>
            <a:r>
              <a:rPr sz="1100" spc="-45">
                <a:solidFill>
                  <a:srgbClr val="3C3C3B"/>
                </a:solidFill>
                <a:latin typeface="Calibri"/>
                <a:cs typeface="Calibri"/>
              </a:rPr>
              <a:t> </a:t>
            </a:r>
            <a:r>
              <a:rPr sz="1100" spc="20">
                <a:solidFill>
                  <a:srgbClr val="3C3C3B"/>
                </a:solidFill>
                <a:latin typeface="Calibri"/>
                <a:cs typeface="Calibri"/>
              </a:rPr>
              <a:t>scroll</a:t>
            </a:r>
            <a:endParaRPr sz="1100">
              <a:latin typeface="Calibri"/>
              <a:cs typeface="Calibri"/>
            </a:endParaRPr>
          </a:p>
          <a:p>
            <a:pPr marL="228600" indent="-180975">
              <a:lnSpc>
                <a:spcPct val="100000"/>
              </a:lnSpc>
              <a:spcBef>
                <a:spcPts val="80"/>
              </a:spcBef>
              <a:buChar char="•"/>
              <a:tabLst>
                <a:tab pos="227965" algn="l"/>
                <a:tab pos="229235" algn="l"/>
              </a:tabLst>
            </a:pPr>
            <a:r>
              <a:rPr sz="1100" spc="20">
                <a:solidFill>
                  <a:srgbClr val="3C3C3B"/>
                </a:solidFill>
                <a:latin typeface="Calibri"/>
                <a:cs typeface="Calibri"/>
              </a:rPr>
              <a:t>Highlights</a:t>
            </a:r>
            <a:r>
              <a:rPr sz="1100" spc="-40">
                <a:solidFill>
                  <a:srgbClr val="3C3C3B"/>
                </a:solidFill>
                <a:latin typeface="Calibri"/>
                <a:cs typeface="Calibri"/>
              </a:rPr>
              <a:t> </a:t>
            </a:r>
            <a:r>
              <a:rPr sz="1100" spc="10">
                <a:solidFill>
                  <a:srgbClr val="3C3C3B"/>
                </a:solidFill>
                <a:latin typeface="Calibri"/>
                <a:cs typeface="Calibri"/>
              </a:rPr>
              <a:t>complete/incomplete</a:t>
            </a:r>
            <a:r>
              <a:rPr sz="1100" spc="-40">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p>
            <a:pPr marL="228600" indent="-180975">
              <a:lnSpc>
                <a:spcPct val="100000"/>
              </a:lnSpc>
              <a:spcBef>
                <a:spcPts val="80"/>
              </a:spcBef>
              <a:buChar char="•"/>
              <a:tabLst>
                <a:tab pos="227965" algn="l"/>
                <a:tab pos="229235" algn="l"/>
              </a:tabLst>
            </a:pPr>
            <a:r>
              <a:rPr sz="1100">
                <a:solidFill>
                  <a:srgbClr val="3C3C3B"/>
                </a:solidFill>
                <a:latin typeface="Calibri"/>
                <a:cs typeface="Calibri"/>
              </a:rPr>
              <a:t>Minimum</a:t>
            </a:r>
            <a:r>
              <a:rPr sz="1100" spc="-45">
                <a:solidFill>
                  <a:srgbClr val="3C3C3B"/>
                </a:solidFill>
                <a:latin typeface="Calibri"/>
                <a:cs typeface="Calibri"/>
              </a:rPr>
              <a:t> </a:t>
            </a:r>
            <a:r>
              <a:rPr sz="1100" spc="5">
                <a:solidFill>
                  <a:srgbClr val="3C3C3B"/>
                </a:solidFill>
                <a:latin typeface="Calibri"/>
                <a:cs typeface="Calibri"/>
              </a:rPr>
              <a:t>order</a:t>
            </a:r>
            <a:r>
              <a:rPr sz="1100" spc="-40">
                <a:solidFill>
                  <a:srgbClr val="3C3C3B"/>
                </a:solidFill>
                <a:latin typeface="Calibri"/>
                <a:cs typeface="Calibri"/>
              </a:rPr>
              <a:t> </a:t>
            </a:r>
            <a:r>
              <a:rPr sz="1100" spc="10">
                <a:solidFill>
                  <a:srgbClr val="3C3C3B"/>
                </a:solidFill>
                <a:latin typeface="Calibri"/>
                <a:cs typeface="Calibri"/>
              </a:rPr>
              <a:t>notifications</a:t>
            </a:r>
            <a:endParaRPr sz="1100">
              <a:latin typeface="Calibri"/>
              <a:cs typeface="Calibri"/>
            </a:endParaRPr>
          </a:p>
          <a:p>
            <a:pPr marL="228600" indent="-180975">
              <a:lnSpc>
                <a:spcPct val="100000"/>
              </a:lnSpc>
              <a:spcBef>
                <a:spcPts val="80"/>
              </a:spcBef>
              <a:buChar char="•"/>
              <a:tabLst>
                <a:tab pos="227965" algn="l"/>
                <a:tab pos="229235" algn="l"/>
              </a:tabLst>
            </a:pPr>
            <a:r>
              <a:rPr sz="1100" spc="10">
                <a:solidFill>
                  <a:srgbClr val="3C3C3B"/>
                </a:solidFill>
                <a:latin typeface="Calibri"/>
                <a:cs typeface="Calibri"/>
              </a:rPr>
              <a:t>Delivery</a:t>
            </a:r>
            <a:r>
              <a:rPr sz="1100" spc="-45">
                <a:solidFill>
                  <a:srgbClr val="3C3C3B"/>
                </a:solidFill>
                <a:latin typeface="Calibri"/>
                <a:cs typeface="Calibri"/>
              </a:rPr>
              <a:t> </a:t>
            </a:r>
            <a:r>
              <a:rPr sz="1100" spc="10">
                <a:solidFill>
                  <a:srgbClr val="3C3C3B"/>
                </a:solidFill>
                <a:latin typeface="Calibri"/>
                <a:cs typeface="Calibri"/>
              </a:rPr>
              <a:t>slot</a:t>
            </a:r>
            <a:r>
              <a:rPr sz="1100" spc="-40">
                <a:solidFill>
                  <a:srgbClr val="3C3C3B"/>
                </a:solidFill>
                <a:latin typeface="Calibri"/>
                <a:cs typeface="Calibri"/>
              </a:rPr>
              <a:t> </a:t>
            </a:r>
            <a:r>
              <a:rPr sz="1100" spc="10">
                <a:solidFill>
                  <a:srgbClr val="3C3C3B"/>
                </a:solidFill>
                <a:latin typeface="Calibri"/>
                <a:cs typeface="Calibri"/>
              </a:rPr>
              <a:t>information</a:t>
            </a:r>
            <a:endParaRPr sz="1100">
              <a:latin typeface="Calibri"/>
              <a:cs typeface="Calibri"/>
            </a:endParaRPr>
          </a:p>
          <a:p>
            <a:pPr marL="228600" indent="-180975">
              <a:lnSpc>
                <a:spcPct val="100000"/>
              </a:lnSpc>
              <a:spcBef>
                <a:spcPts val="80"/>
              </a:spcBef>
              <a:buChar char="•"/>
              <a:tabLst>
                <a:tab pos="227965" algn="l"/>
                <a:tab pos="229235" algn="l"/>
              </a:tabLst>
            </a:pPr>
            <a:r>
              <a:rPr sz="1100" spc="25">
                <a:solidFill>
                  <a:srgbClr val="3C3C3B"/>
                </a:solidFill>
                <a:latin typeface="Calibri"/>
                <a:cs typeface="Calibri"/>
              </a:rPr>
              <a:t>Collapsible</a:t>
            </a:r>
            <a:r>
              <a:rPr sz="1100" spc="-60">
                <a:solidFill>
                  <a:srgbClr val="3C3C3B"/>
                </a:solidFill>
                <a:latin typeface="Calibri"/>
                <a:cs typeface="Calibri"/>
              </a:rPr>
              <a:t> </a:t>
            </a:r>
            <a:r>
              <a:rPr sz="1100" spc="15">
                <a:solidFill>
                  <a:srgbClr val="3C3C3B"/>
                </a:solidFill>
                <a:latin typeface="Calibri"/>
                <a:cs typeface="Calibri"/>
              </a:rPr>
              <a:t>sections</a:t>
            </a:r>
            <a:endParaRPr sz="1100">
              <a:latin typeface="Calibri"/>
              <a:cs typeface="Calibri"/>
            </a:endParaRPr>
          </a:p>
          <a:p>
            <a:pPr marL="228600" indent="-180975">
              <a:lnSpc>
                <a:spcPct val="100000"/>
              </a:lnSpc>
              <a:spcBef>
                <a:spcPts val="80"/>
              </a:spcBef>
              <a:buChar char="•"/>
              <a:tabLst>
                <a:tab pos="227965" algn="l"/>
                <a:tab pos="229235" algn="l"/>
              </a:tabLst>
            </a:pPr>
            <a:r>
              <a:rPr sz="1100">
                <a:solidFill>
                  <a:srgbClr val="3C3C3B"/>
                </a:solidFill>
                <a:latin typeface="Calibri"/>
                <a:cs typeface="Calibri"/>
              </a:rPr>
              <a:t>Monetisation</a:t>
            </a:r>
            <a:r>
              <a:rPr sz="1100" spc="-55">
                <a:solidFill>
                  <a:srgbClr val="3C3C3B"/>
                </a:solidFill>
                <a:latin typeface="Calibri"/>
                <a:cs typeface="Calibri"/>
              </a:rPr>
              <a:t> </a:t>
            </a:r>
            <a:r>
              <a:rPr sz="1100" spc="25">
                <a:solidFill>
                  <a:srgbClr val="3C3C3B"/>
                </a:solidFill>
                <a:latin typeface="Calibri"/>
                <a:cs typeface="Calibri"/>
              </a:rPr>
              <a:t>and</a:t>
            </a:r>
            <a:r>
              <a:rPr sz="1100" spc="-50">
                <a:solidFill>
                  <a:srgbClr val="3C3C3B"/>
                </a:solidFill>
                <a:latin typeface="Calibri"/>
                <a:cs typeface="Calibri"/>
              </a:rPr>
              <a:t> </a:t>
            </a:r>
            <a:r>
              <a:rPr sz="1100" spc="15">
                <a:solidFill>
                  <a:srgbClr val="3C3C3B"/>
                </a:solidFill>
                <a:latin typeface="Calibri"/>
                <a:cs typeface="Calibri"/>
              </a:rPr>
              <a:t>recommendations</a:t>
            </a:r>
            <a:endParaRPr sz="1100">
              <a:latin typeface="Calibri"/>
              <a:cs typeface="Calibri"/>
            </a:endParaRPr>
          </a:p>
          <a:p>
            <a:pPr marL="228600" indent="-180975">
              <a:lnSpc>
                <a:spcPct val="100000"/>
              </a:lnSpc>
              <a:spcBef>
                <a:spcPts val="80"/>
              </a:spcBef>
              <a:buChar char="•"/>
              <a:tabLst>
                <a:tab pos="227965" algn="l"/>
                <a:tab pos="229235" algn="l"/>
              </a:tabLst>
            </a:pPr>
            <a:r>
              <a:rPr sz="1100" spc="15">
                <a:solidFill>
                  <a:srgbClr val="3C3C3B"/>
                </a:solidFill>
                <a:latin typeface="Calibri"/>
                <a:cs typeface="Calibri"/>
              </a:rPr>
              <a:t>Recipes</a:t>
            </a:r>
            <a:r>
              <a:rPr sz="1100" spc="-50">
                <a:solidFill>
                  <a:srgbClr val="3C3C3B"/>
                </a:solidFill>
                <a:latin typeface="Calibri"/>
                <a:cs typeface="Calibri"/>
              </a:rPr>
              <a:t> </a:t>
            </a:r>
            <a:r>
              <a:rPr sz="1100" spc="20">
                <a:solidFill>
                  <a:srgbClr val="3C3C3B"/>
                </a:solidFill>
                <a:latin typeface="Calibri"/>
                <a:cs typeface="Calibri"/>
              </a:rPr>
              <a:t>in</a:t>
            </a:r>
            <a:r>
              <a:rPr sz="1100" spc="-45">
                <a:solidFill>
                  <a:srgbClr val="3C3C3B"/>
                </a:solidFill>
                <a:latin typeface="Calibri"/>
                <a:cs typeface="Calibri"/>
              </a:rPr>
              <a:t> </a:t>
            </a:r>
            <a:r>
              <a:rPr sz="1100" spc="10">
                <a:solidFill>
                  <a:srgbClr val="3C3C3B"/>
                </a:solidFill>
                <a:latin typeface="Calibri"/>
                <a:cs typeface="Calibri"/>
              </a:rPr>
              <a:t>trolley</a:t>
            </a:r>
            <a:endParaRPr sz="1100">
              <a:latin typeface="Calibri"/>
              <a:cs typeface="Calibri"/>
            </a:endParaRPr>
          </a:p>
          <a:p>
            <a:pPr>
              <a:lnSpc>
                <a:spcPct val="100000"/>
              </a:lnSpc>
              <a:spcBef>
                <a:spcPts val="40"/>
              </a:spcBef>
              <a:buClr>
                <a:srgbClr val="3C3C3B"/>
              </a:buClr>
              <a:buFont typeface="Calibri"/>
              <a:buChar char="•"/>
            </a:pPr>
            <a:endParaRPr sz="1200">
              <a:latin typeface="Calibri"/>
              <a:cs typeface="Calibri"/>
            </a:endParaRPr>
          </a:p>
          <a:p>
            <a:pPr marL="12700">
              <a:lnSpc>
                <a:spcPct val="100000"/>
              </a:lnSpc>
              <a:spcBef>
                <a:spcPts val="5"/>
              </a:spcBef>
              <a:tabLst>
                <a:tab pos="4872355" algn="l"/>
              </a:tabLst>
            </a:pPr>
            <a:r>
              <a:rPr sz="1100" b="1" u="sng" spc="-55">
                <a:solidFill>
                  <a:srgbClr val="3C3C3B"/>
                </a:solidFill>
                <a:uFill>
                  <a:solidFill>
                    <a:srgbClr val="3C3C3B"/>
                  </a:solidFill>
                </a:uFill>
                <a:latin typeface="Trebuchet MS"/>
                <a:cs typeface="Trebuchet MS"/>
              </a:rPr>
              <a:t> </a:t>
            </a:r>
            <a:r>
              <a:rPr sz="1100" b="1" u="sng" spc="-20">
                <a:solidFill>
                  <a:srgbClr val="3C3C3B"/>
                </a:solidFill>
                <a:uFill>
                  <a:solidFill>
                    <a:srgbClr val="3C3C3B"/>
                  </a:solidFill>
                </a:uFill>
                <a:latin typeface="Trebuchet MS"/>
                <a:cs typeface="Trebuchet MS"/>
              </a:rPr>
              <a:t>Analytics	</a:t>
            </a:r>
            <a:endParaRPr sz="1100">
              <a:latin typeface="Trebuchet MS"/>
              <a:cs typeface="Trebuchet MS"/>
            </a:endParaRPr>
          </a:p>
          <a:p>
            <a:pPr marL="228600" marR="231775" indent="-180340">
              <a:lnSpc>
                <a:spcPct val="106100"/>
              </a:lnSpc>
              <a:spcBef>
                <a:spcPts val="860"/>
              </a:spcBef>
              <a:buChar char="•"/>
              <a:tabLst>
                <a:tab pos="227965" algn="l"/>
                <a:tab pos="229235" algn="l"/>
              </a:tabLst>
            </a:pPr>
            <a:r>
              <a:rPr sz="1100" spc="25">
                <a:solidFill>
                  <a:srgbClr val="3C3C3B"/>
                </a:solidFill>
                <a:latin typeface="Calibri"/>
                <a:cs typeface="Calibri"/>
              </a:rPr>
              <a:t>Less</a:t>
            </a:r>
            <a:r>
              <a:rPr sz="1100" spc="-30">
                <a:solidFill>
                  <a:srgbClr val="3C3C3B"/>
                </a:solidFill>
                <a:latin typeface="Calibri"/>
                <a:cs typeface="Calibri"/>
              </a:rPr>
              <a:t> </a:t>
            </a:r>
            <a:r>
              <a:rPr sz="1100" spc="15">
                <a:solidFill>
                  <a:srgbClr val="3C3C3B"/>
                </a:solidFill>
                <a:latin typeface="Calibri"/>
                <a:cs typeface="Calibri"/>
              </a:rPr>
              <a:t>than</a:t>
            </a:r>
            <a:r>
              <a:rPr sz="1100" spc="-30">
                <a:solidFill>
                  <a:srgbClr val="3C3C3B"/>
                </a:solidFill>
                <a:latin typeface="Calibri"/>
                <a:cs typeface="Calibri"/>
              </a:rPr>
              <a:t> </a:t>
            </a:r>
            <a:r>
              <a:rPr sz="1100" spc="55">
                <a:solidFill>
                  <a:srgbClr val="3C3C3B"/>
                </a:solidFill>
                <a:latin typeface="Calibri"/>
                <a:cs typeface="Calibri"/>
              </a:rPr>
              <a:t>1%</a:t>
            </a:r>
            <a:r>
              <a:rPr sz="1100" spc="-25">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10">
                <a:solidFill>
                  <a:srgbClr val="3C3C3B"/>
                </a:solidFill>
                <a:latin typeface="Calibri"/>
                <a:cs typeface="Calibri"/>
              </a:rPr>
              <a:t>cart</a:t>
            </a:r>
            <a:r>
              <a:rPr sz="1100" spc="-25">
                <a:solidFill>
                  <a:srgbClr val="3C3C3B"/>
                </a:solidFill>
                <a:latin typeface="Calibri"/>
                <a:cs typeface="Calibri"/>
              </a:rPr>
              <a:t> </a:t>
            </a:r>
            <a:r>
              <a:rPr sz="1100" spc="30">
                <a:solidFill>
                  <a:srgbClr val="3C3C3B"/>
                </a:solidFill>
                <a:latin typeface="Calibri"/>
                <a:cs typeface="Calibri"/>
              </a:rPr>
              <a:t>adds</a:t>
            </a:r>
            <a:r>
              <a:rPr sz="1100" spc="-30">
                <a:solidFill>
                  <a:srgbClr val="3C3C3B"/>
                </a:solidFill>
                <a:latin typeface="Calibri"/>
                <a:cs typeface="Calibri"/>
              </a:rPr>
              <a:t> </a:t>
            </a:r>
            <a:r>
              <a:rPr sz="1100">
                <a:solidFill>
                  <a:srgbClr val="3C3C3B"/>
                </a:solidFill>
                <a:latin typeface="Calibri"/>
                <a:cs typeface="Calibri"/>
              </a:rPr>
              <a:t>are</a:t>
            </a:r>
            <a:r>
              <a:rPr sz="1100" spc="-25">
                <a:solidFill>
                  <a:srgbClr val="3C3C3B"/>
                </a:solidFill>
                <a:latin typeface="Calibri"/>
                <a:cs typeface="Calibri"/>
              </a:rPr>
              <a:t> </a:t>
            </a:r>
            <a:r>
              <a:rPr sz="1100" spc="20">
                <a:solidFill>
                  <a:srgbClr val="3C3C3B"/>
                </a:solidFill>
                <a:latin typeface="Calibri"/>
                <a:cs typeface="Calibri"/>
              </a:rPr>
              <a:t>made</a:t>
            </a:r>
            <a:r>
              <a:rPr sz="1100" spc="-30">
                <a:solidFill>
                  <a:srgbClr val="3C3C3B"/>
                </a:solidFill>
                <a:latin typeface="Calibri"/>
                <a:cs typeface="Calibri"/>
              </a:rPr>
              <a:t> </a:t>
            </a:r>
            <a:r>
              <a:rPr sz="1100">
                <a:solidFill>
                  <a:srgbClr val="3C3C3B"/>
                </a:solidFill>
                <a:latin typeface="Calibri"/>
                <a:cs typeface="Calibri"/>
              </a:rPr>
              <a:t>from</a:t>
            </a:r>
            <a:r>
              <a:rPr sz="1100" spc="-25">
                <a:solidFill>
                  <a:srgbClr val="3C3C3B"/>
                </a:solidFill>
                <a:latin typeface="Calibri"/>
                <a:cs typeface="Calibri"/>
              </a:rPr>
              <a:t> </a:t>
            </a:r>
            <a:r>
              <a:rPr sz="1100" spc="5">
                <a:solidFill>
                  <a:srgbClr val="3C3C3B"/>
                </a:solidFill>
                <a:latin typeface="Calibri"/>
                <a:cs typeface="Calibri"/>
              </a:rPr>
              <a:t>the</a:t>
            </a:r>
            <a:r>
              <a:rPr sz="1100" spc="-30">
                <a:solidFill>
                  <a:srgbClr val="3C3C3B"/>
                </a:solidFill>
                <a:latin typeface="Calibri"/>
                <a:cs typeface="Calibri"/>
              </a:rPr>
              <a:t> </a:t>
            </a:r>
            <a:r>
              <a:rPr sz="1100" spc="20">
                <a:solidFill>
                  <a:srgbClr val="3C3C3B"/>
                </a:solidFill>
                <a:latin typeface="Calibri"/>
                <a:cs typeface="Calibri"/>
              </a:rPr>
              <a:t>mini</a:t>
            </a:r>
            <a:r>
              <a:rPr sz="1100" spc="-25">
                <a:solidFill>
                  <a:srgbClr val="3C3C3B"/>
                </a:solidFill>
                <a:latin typeface="Calibri"/>
                <a:cs typeface="Calibri"/>
              </a:rPr>
              <a:t> </a:t>
            </a:r>
            <a:r>
              <a:rPr sz="1100" spc="5">
                <a:solidFill>
                  <a:srgbClr val="3C3C3B"/>
                </a:solidFill>
                <a:latin typeface="Calibri"/>
                <a:cs typeface="Calibri"/>
              </a:rPr>
              <a:t>trolley,</a:t>
            </a:r>
            <a:r>
              <a:rPr sz="1100" spc="-30">
                <a:solidFill>
                  <a:srgbClr val="3C3C3B"/>
                </a:solidFill>
                <a:latin typeface="Calibri"/>
                <a:cs typeface="Calibri"/>
              </a:rPr>
              <a:t> </a:t>
            </a:r>
            <a:r>
              <a:rPr sz="1100" spc="10">
                <a:solidFill>
                  <a:srgbClr val="3C3C3B"/>
                </a:solidFill>
                <a:latin typeface="Calibri"/>
                <a:cs typeface="Calibri"/>
              </a:rPr>
              <a:t>it</a:t>
            </a:r>
            <a:r>
              <a:rPr sz="1100" spc="-25">
                <a:solidFill>
                  <a:srgbClr val="3C3C3B"/>
                </a:solidFill>
                <a:latin typeface="Calibri"/>
                <a:cs typeface="Calibri"/>
              </a:rPr>
              <a:t> </a:t>
            </a:r>
            <a:r>
              <a:rPr sz="1100" spc="25">
                <a:solidFill>
                  <a:srgbClr val="3C3C3B"/>
                </a:solidFill>
                <a:latin typeface="Calibri"/>
                <a:cs typeface="Calibri"/>
              </a:rPr>
              <a:t>is</a:t>
            </a:r>
            <a:r>
              <a:rPr sz="1100" spc="-30">
                <a:solidFill>
                  <a:srgbClr val="3C3C3B"/>
                </a:solidFill>
                <a:latin typeface="Calibri"/>
                <a:cs typeface="Calibri"/>
              </a:rPr>
              <a:t> </a:t>
            </a:r>
            <a:r>
              <a:rPr sz="1100" spc="15">
                <a:solidFill>
                  <a:srgbClr val="3C3C3B"/>
                </a:solidFill>
                <a:latin typeface="Calibri"/>
                <a:cs typeface="Calibri"/>
              </a:rPr>
              <a:t>mostly</a:t>
            </a:r>
            <a:r>
              <a:rPr sz="1100" spc="-30">
                <a:solidFill>
                  <a:srgbClr val="3C3C3B"/>
                </a:solidFill>
                <a:latin typeface="Calibri"/>
                <a:cs typeface="Calibri"/>
              </a:rPr>
              <a:t> </a:t>
            </a:r>
            <a:r>
              <a:rPr sz="1100" spc="20">
                <a:solidFill>
                  <a:srgbClr val="3C3C3B"/>
                </a:solidFill>
                <a:latin typeface="Calibri"/>
                <a:cs typeface="Calibri"/>
              </a:rPr>
              <a:t>used</a:t>
            </a:r>
            <a:r>
              <a:rPr sz="1100" spc="-25">
                <a:solidFill>
                  <a:srgbClr val="3C3C3B"/>
                </a:solidFill>
                <a:latin typeface="Calibri"/>
                <a:cs typeface="Calibri"/>
              </a:rPr>
              <a:t> </a:t>
            </a:r>
            <a:r>
              <a:rPr sz="1100">
                <a:solidFill>
                  <a:srgbClr val="3C3C3B"/>
                </a:solidFill>
                <a:latin typeface="Calibri"/>
                <a:cs typeface="Calibri"/>
              </a:rPr>
              <a:t>to </a:t>
            </a:r>
            <a:r>
              <a:rPr sz="1100" spc="-235">
                <a:solidFill>
                  <a:srgbClr val="3C3C3B"/>
                </a:solidFill>
                <a:latin typeface="Calibri"/>
                <a:cs typeface="Calibri"/>
              </a:rPr>
              <a:t> </a:t>
            </a:r>
            <a:r>
              <a:rPr sz="1100" spc="5">
                <a:solidFill>
                  <a:srgbClr val="3C3C3B"/>
                </a:solidFill>
                <a:latin typeface="Calibri"/>
                <a:cs typeface="Calibri"/>
              </a:rPr>
              <a:t>remove</a:t>
            </a:r>
            <a:r>
              <a:rPr sz="1100" spc="-35">
                <a:solidFill>
                  <a:srgbClr val="3C3C3B"/>
                </a:solidFill>
                <a:latin typeface="Calibri"/>
                <a:cs typeface="Calibri"/>
              </a:rPr>
              <a:t> </a:t>
            </a:r>
            <a:r>
              <a:rPr sz="1100" spc="10">
                <a:solidFill>
                  <a:srgbClr val="3C3C3B"/>
                </a:solidFill>
                <a:latin typeface="Calibri"/>
                <a:cs typeface="Calibri"/>
              </a:rPr>
              <a:t>items</a:t>
            </a:r>
            <a:r>
              <a:rPr sz="1100" spc="-30">
                <a:solidFill>
                  <a:srgbClr val="3C3C3B"/>
                </a:solidFill>
                <a:latin typeface="Calibri"/>
                <a:cs typeface="Calibri"/>
              </a:rPr>
              <a:t> </a:t>
            </a:r>
            <a:r>
              <a:rPr sz="1100" spc="10">
                <a:solidFill>
                  <a:srgbClr val="3C3C3B"/>
                </a:solidFill>
                <a:latin typeface="Calibri"/>
                <a:cs typeface="Calibri"/>
              </a:rPr>
              <a:t>already</a:t>
            </a:r>
            <a:r>
              <a:rPr sz="1100" spc="-30">
                <a:solidFill>
                  <a:srgbClr val="3C3C3B"/>
                </a:solidFill>
                <a:latin typeface="Calibri"/>
                <a:cs typeface="Calibri"/>
              </a:rPr>
              <a:t> </a:t>
            </a:r>
            <a:r>
              <a:rPr sz="1100" spc="20">
                <a:solidFill>
                  <a:srgbClr val="3C3C3B"/>
                </a:solidFill>
                <a:latin typeface="Calibri"/>
                <a:cs typeface="Calibri"/>
              </a:rPr>
              <a:t>in</a:t>
            </a:r>
            <a:r>
              <a:rPr sz="1100" spc="-30">
                <a:solidFill>
                  <a:srgbClr val="3C3C3B"/>
                </a:solidFill>
                <a:latin typeface="Calibri"/>
                <a:cs typeface="Calibri"/>
              </a:rPr>
              <a:t> </a:t>
            </a:r>
            <a:r>
              <a:rPr sz="1100" spc="5">
                <a:solidFill>
                  <a:srgbClr val="3C3C3B"/>
                </a:solidFill>
                <a:latin typeface="Calibri"/>
                <a:cs typeface="Calibri"/>
              </a:rPr>
              <a:t>the</a:t>
            </a:r>
            <a:r>
              <a:rPr sz="1100" spc="-30">
                <a:solidFill>
                  <a:srgbClr val="3C3C3B"/>
                </a:solidFill>
                <a:latin typeface="Calibri"/>
                <a:cs typeface="Calibri"/>
              </a:rPr>
              <a:t> </a:t>
            </a:r>
            <a:r>
              <a:rPr sz="1100" spc="10">
                <a:solidFill>
                  <a:srgbClr val="3C3C3B"/>
                </a:solidFill>
                <a:latin typeface="Calibri"/>
                <a:cs typeface="Calibri"/>
              </a:rPr>
              <a:t>trolley</a:t>
            </a:r>
            <a:endParaRPr sz="1100">
              <a:latin typeface="Calibri"/>
              <a:cs typeface="Calibri"/>
            </a:endParaRPr>
          </a:p>
        </p:txBody>
      </p:sp>
      <p:sp>
        <p:nvSpPr>
          <p:cNvPr id="10" name="object 10"/>
          <p:cNvSpPr txBox="1"/>
          <p:nvPr/>
        </p:nvSpPr>
        <p:spPr>
          <a:xfrm>
            <a:off x="5573996" y="3587149"/>
            <a:ext cx="4872990" cy="1179830"/>
          </a:xfrm>
          <a:prstGeom prst="rect">
            <a:avLst/>
          </a:prstGeom>
          <a:solidFill>
            <a:srgbClr val="DEEAC5"/>
          </a:solidFill>
        </p:spPr>
        <p:txBody>
          <a:bodyPr vert="horz" wrap="square" lIns="0" tIns="111125" rIns="0" bIns="0" rtlCol="0">
            <a:spAutoFit/>
          </a:bodyPr>
          <a:lstStyle/>
          <a:p>
            <a:pPr>
              <a:lnSpc>
                <a:spcPct val="100000"/>
              </a:lnSpc>
              <a:spcBef>
                <a:spcPts val="875"/>
              </a:spcBef>
              <a:tabLst>
                <a:tab pos="4859655" algn="l"/>
              </a:tabLst>
            </a:pPr>
            <a:r>
              <a:rPr sz="1100" b="1" u="sng" spc="-55">
                <a:solidFill>
                  <a:srgbClr val="3C3C3B"/>
                </a:solidFill>
                <a:uFill>
                  <a:solidFill>
                    <a:srgbClr val="3C3C3B"/>
                  </a:solidFill>
                </a:uFill>
                <a:latin typeface="Trebuchet MS"/>
                <a:cs typeface="Trebuchet MS"/>
              </a:rPr>
              <a:t> </a:t>
            </a:r>
            <a:r>
              <a:rPr sz="1100" b="1" u="sng" spc="-50">
                <a:solidFill>
                  <a:srgbClr val="3C3C3B"/>
                </a:solidFill>
                <a:uFill>
                  <a:solidFill>
                    <a:srgbClr val="3C3C3B"/>
                  </a:solidFill>
                </a:uFill>
                <a:latin typeface="Trebuchet MS"/>
                <a:cs typeface="Trebuchet MS"/>
              </a:rPr>
              <a:t>C</a:t>
            </a:r>
            <a:r>
              <a:rPr sz="1100" b="1" u="sng" spc="-5">
                <a:solidFill>
                  <a:srgbClr val="3C3C3B"/>
                </a:solidFill>
                <a:uFill>
                  <a:solidFill>
                    <a:srgbClr val="3C3C3B"/>
                  </a:solidFill>
                </a:uFill>
                <a:latin typeface="Trebuchet MS"/>
                <a:cs typeface="Trebuchet MS"/>
              </a:rPr>
              <a:t>u</a:t>
            </a:r>
            <a:r>
              <a:rPr sz="1100" b="1" u="sng" spc="-30">
                <a:solidFill>
                  <a:srgbClr val="3C3C3B"/>
                </a:solidFill>
                <a:uFill>
                  <a:solidFill>
                    <a:srgbClr val="3C3C3B"/>
                  </a:solidFill>
                </a:uFill>
                <a:latin typeface="Trebuchet MS"/>
                <a:cs typeface="Trebuchet MS"/>
              </a:rPr>
              <a:t>s</a:t>
            </a:r>
            <a:r>
              <a:rPr sz="1100" b="1" u="sng" spc="-35">
                <a:solidFill>
                  <a:srgbClr val="3C3C3B"/>
                </a:solidFill>
                <a:uFill>
                  <a:solidFill>
                    <a:srgbClr val="3C3C3B"/>
                  </a:solidFill>
                </a:uFill>
                <a:latin typeface="Trebuchet MS"/>
                <a:cs typeface="Trebuchet MS"/>
              </a:rPr>
              <a:t>t</a:t>
            </a:r>
            <a:r>
              <a:rPr sz="1100" b="1" u="sng" spc="-25">
                <a:solidFill>
                  <a:srgbClr val="3C3C3B"/>
                </a:solidFill>
                <a:uFill>
                  <a:solidFill>
                    <a:srgbClr val="3C3C3B"/>
                  </a:solidFill>
                </a:uFill>
                <a:latin typeface="Trebuchet MS"/>
                <a:cs typeface="Trebuchet MS"/>
              </a:rPr>
              <a:t>omer</a:t>
            </a:r>
            <a:r>
              <a:rPr sz="1100" b="1" u="sng" spc="-114">
                <a:solidFill>
                  <a:srgbClr val="3C3C3B"/>
                </a:solidFill>
                <a:uFill>
                  <a:solidFill>
                    <a:srgbClr val="3C3C3B"/>
                  </a:solidFill>
                </a:uFill>
                <a:latin typeface="Trebuchet MS"/>
                <a:cs typeface="Trebuchet MS"/>
              </a:rPr>
              <a:t> </a:t>
            </a:r>
            <a:r>
              <a:rPr sz="1100" b="1" u="sng" spc="-40">
                <a:solidFill>
                  <a:srgbClr val="3C3C3B"/>
                </a:solidFill>
                <a:uFill>
                  <a:solidFill>
                    <a:srgbClr val="3C3C3B"/>
                  </a:solidFill>
                </a:uFill>
                <a:latin typeface="Trebuchet MS"/>
                <a:cs typeface="Trebuchet MS"/>
              </a:rPr>
              <a:t>f</a:t>
            </a:r>
            <a:r>
              <a:rPr sz="1100" b="1" u="sng" spc="-35">
                <a:solidFill>
                  <a:srgbClr val="3C3C3B"/>
                </a:solidFill>
                <a:uFill>
                  <a:solidFill>
                    <a:srgbClr val="3C3C3B"/>
                  </a:solidFill>
                </a:uFill>
                <a:latin typeface="Trebuchet MS"/>
                <a:cs typeface="Trebuchet MS"/>
              </a:rPr>
              <a:t>eed</a:t>
            </a:r>
            <a:r>
              <a:rPr sz="1100" b="1" u="sng" spc="-50">
                <a:solidFill>
                  <a:srgbClr val="3C3C3B"/>
                </a:solidFill>
                <a:uFill>
                  <a:solidFill>
                    <a:srgbClr val="3C3C3B"/>
                  </a:solidFill>
                </a:uFill>
                <a:latin typeface="Trebuchet MS"/>
                <a:cs typeface="Trebuchet MS"/>
              </a:rPr>
              <a:t>b</a:t>
            </a:r>
            <a:r>
              <a:rPr sz="1100" b="1" u="sng" spc="-25">
                <a:solidFill>
                  <a:srgbClr val="3C3C3B"/>
                </a:solidFill>
                <a:uFill>
                  <a:solidFill>
                    <a:srgbClr val="3C3C3B"/>
                  </a:solidFill>
                </a:uFill>
                <a:latin typeface="Trebuchet MS"/>
                <a:cs typeface="Trebuchet MS"/>
              </a:rPr>
              <a:t>ac</a:t>
            </a:r>
            <a:r>
              <a:rPr sz="1100" b="1" u="sng" spc="5">
                <a:solidFill>
                  <a:srgbClr val="3C3C3B"/>
                </a:solidFill>
                <a:uFill>
                  <a:solidFill>
                    <a:srgbClr val="3C3C3B"/>
                  </a:solidFill>
                </a:uFill>
                <a:latin typeface="Trebuchet MS"/>
                <a:cs typeface="Trebuchet MS"/>
              </a:rPr>
              <a:t>k</a:t>
            </a:r>
            <a:r>
              <a:rPr sz="1100" b="1" u="sng" spc="-114">
                <a:solidFill>
                  <a:srgbClr val="3C3C3B"/>
                </a:solidFill>
                <a:uFill>
                  <a:solidFill>
                    <a:srgbClr val="3C3C3B"/>
                  </a:solidFill>
                </a:uFill>
                <a:latin typeface="Trebuchet MS"/>
                <a:cs typeface="Trebuchet MS"/>
              </a:rPr>
              <a:t> </a:t>
            </a:r>
            <a:r>
              <a:rPr sz="1100" b="1" u="sng" spc="-20">
                <a:solidFill>
                  <a:srgbClr val="3C3C3B"/>
                </a:solidFill>
                <a:uFill>
                  <a:solidFill>
                    <a:srgbClr val="3C3C3B"/>
                  </a:solidFill>
                </a:uFill>
                <a:latin typeface="Trebuchet MS"/>
                <a:cs typeface="Trebuchet MS"/>
              </a:rPr>
              <a:t>t</a:t>
            </a:r>
            <a:r>
              <a:rPr sz="1100" b="1" u="sng" spc="-35">
                <a:solidFill>
                  <a:srgbClr val="3C3C3B"/>
                </a:solidFill>
                <a:uFill>
                  <a:solidFill>
                    <a:srgbClr val="3C3C3B"/>
                  </a:solidFill>
                </a:uFill>
                <a:latin typeface="Trebuchet MS"/>
                <a:cs typeface="Trebuchet MS"/>
              </a:rPr>
              <a:t>r</a:t>
            </a:r>
            <a:r>
              <a:rPr sz="1100" b="1" u="sng" spc="-40">
                <a:solidFill>
                  <a:srgbClr val="3C3C3B"/>
                </a:solidFill>
                <a:uFill>
                  <a:solidFill>
                    <a:srgbClr val="3C3C3B"/>
                  </a:solidFill>
                </a:uFill>
                <a:latin typeface="Trebuchet MS"/>
                <a:cs typeface="Trebuchet MS"/>
              </a:rPr>
              <a:t>en</a:t>
            </a:r>
            <a:r>
              <a:rPr sz="1100" b="1" u="sng" spc="-10">
                <a:solidFill>
                  <a:srgbClr val="3C3C3B"/>
                </a:solidFill>
                <a:uFill>
                  <a:solidFill>
                    <a:srgbClr val="3C3C3B"/>
                  </a:solidFill>
                </a:uFill>
                <a:latin typeface="Trebuchet MS"/>
                <a:cs typeface="Trebuchet MS"/>
              </a:rPr>
              <a:t>d</a:t>
            </a:r>
            <a:r>
              <a:rPr sz="1100" b="1" u="sng">
                <a:solidFill>
                  <a:srgbClr val="3C3C3B"/>
                </a:solidFill>
                <a:uFill>
                  <a:solidFill>
                    <a:srgbClr val="3C3C3B"/>
                  </a:solidFill>
                </a:uFill>
                <a:latin typeface="Trebuchet MS"/>
                <a:cs typeface="Trebuchet MS"/>
              </a:rPr>
              <a:t>	</a:t>
            </a:r>
            <a:endParaRPr sz="1100">
              <a:latin typeface="Trebuchet MS"/>
              <a:cs typeface="Trebuchet MS"/>
            </a:endParaRPr>
          </a:p>
          <a:p>
            <a:pPr marL="215900" marR="257810" indent="-180340">
              <a:lnSpc>
                <a:spcPct val="106100"/>
              </a:lnSpc>
              <a:spcBef>
                <a:spcPts val="860"/>
              </a:spcBef>
              <a:buChar char="•"/>
              <a:tabLst>
                <a:tab pos="215265" algn="l"/>
                <a:tab pos="216535" algn="l"/>
              </a:tabLst>
            </a:pPr>
            <a:r>
              <a:rPr sz="1100" spc="10">
                <a:solidFill>
                  <a:srgbClr val="3C3C3B"/>
                </a:solidFill>
                <a:latin typeface="Calibri"/>
                <a:cs typeface="Calibri"/>
              </a:rPr>
              <a:t>On</a:t>
            </a:r>
            <a:r>
              <a:rPr sz="1100" spc="-30">
                <a:solidFill>
                  <a:srgbClr val="3C3C3B"/>
                </a:solidFill>
                <a:latin typeface="Calibri"/>
                <a:cs typeface="Calibri"/>
              </a:rPr>
              <a:t> </a:t>
            </a:r>
            <a:r>
              <a:rPr sz="1100" spc="15">
                <a:solidFill>
                  <a:srgbClr val="3C3C3B"/>
                </a:solidFill>
                <a:latin typeface="Calibri"/>
                <a:cs typeface="Calibri"/>
              </a:rPr>
              <a:t>app,</a:t>
            </a:r>
            <a:r>
              <a:rPr sz="1100" spc="-25">
                <a:solidFill>
                  <a:srgbClr val="3C3C3B"/>
                </a:solidFill>
                <a:latin typeface="Calibri"/>
                <a:cs typeface="Calibri"/>
              </a:rPr>
              <a:t> </a:t>
            </a:r>
            <a:r>
              <a:rPr sz="1100">
                <a:solidFill>
                  <a:srgbClr val="3C3C3B"/>
                </a:solidFill>
                <a:latin typeface="Calibri"/>
                <a:cs typeface="Calibri"/>
              </a:rPr>
              <a:t>there</a:t>
            </a:r>
            <a:r>
              <a:rPr sz="1100" spc="-30">
                <a:solidFill>
                  <a:srgbClr val="3C3C3B"/>
                </a:solidFill>
                <a:latin typeface="Calibri"/>
                <a:cs typeface="Calibri"/>
              </a:rPr>
              <a:t> </a:t>
            </a:r>
            <a:r>
              <a:rPr sz="1100" spc="25">
                <a:solidFill>
                  <a:srgbClr val="3C3C3B"/>
                </a:solidFill>
                <a:latin typeface="Calibri"/>
                <a:cs typeface="Calibri"/>
              </a:rPr>
              <a:t>is</a:t>
            </a:r>
            <a:r>
              <a:rPr sz="1100" spc="-25">
                <a:solidFill>
                  <a:srgbClr val="3C3C3B"/>
                </a:solidFill>
                <a:latin typeface="Calibri"/>
                <a:cs typeface="Calibri"/>
              </a:rPr>
              <a:t> </a:t>
            </a:r>
            <a:r>
              <a:rPr sz="1100" spc="15">
                <a:solidFill>
                  <a:srgbClr val="3C3C3B"/>
                </a:solidFill>
                <a:latin typeface="Calibri"/>
                <a:cs typeface="Calibri"/>
              </a:rPr>
              <a:t>no</a:t>
            </a:r>
            <a:r>
              <a:rPr sz="1100" spc="-25">
                <a:solidFill>
                  <a:srgbClr val="3C3C3B"/>
                </a:solidFill>
                <a:latin typeface="Calibri"/>
                <a:cs typeface="Calibri"/>
              </a:rPr>
              <a:t> </a:t>
            </a:r>
            <a:r>
              <a:rPr sz="1100" spc="10">
                <a:solidFill>
                  <a:srgbClr val="3C3C3B"/>
                </a:solidFill>
                <a:latin typeface="Calibri"/>
                <a:cs typeface="Calibri"/>
              </a:rPr>
              <a:t>proceed</a:t>
            </a:r>
            <a:r>
              <a:rPr sz="1100" spc="-30">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15">
                <a:solidFill>
                  <a:srgbClr val="3C3C3B"/>
                </a:solidFill>
                <a:latin typeface="Calibri"/>
                <a:cs typeface="Calibri"/>
              </a:rPr>
              <a:t>checkout</a:t>
            </a:r>
            <a:r>
              <a:rPr sz="1100" spc="-25">
                <a:solidFill>
                  <a:srgbClr val="3C3C3B"/>
                </a:solidFill>
                <a:latin typeface="Calibri"/>
                <a:cs typeface="Calibri"/>
              </a:rPr>
              <a:t> </a:t>
            </a:r>
            <a:r>
              <a:rPr sz="1100" spc="5">
                <a:solidFill>
                  <a:srgbClr val="3C3C3B"/>
                </a:solidFill>
                <a:latin typeface="Calibri"/>
                <a:cs typeface="Calibri"/>
              </a:rPr>
              <a:t>at</a:t>
            </a:r>
            <a:r>
              <a:rPr sz="1100" spc="-30">
                <a:solidFill>
                  <a:srgbClr val="3C3C3B"/>
                </a:solidFill>
                <a:latin typeface="Calibri"/>
                <a:cs typeface="Calibri"/>
              </a:rPr>
              <a:t> </a:t>
            </a:r>
            <a:r>
              <a:rPr sz="1100" spc="5">
                <a:solidFill>
                  <a:srgbClr val="3C3C3B"/>
                </a:solidFill>
                <a:latin typeface="Calibri"/>
                <a:cs typeface="Calibri"/>
              </a:rPr>
              <a:t>the</a:t>
            </a:r>
            <a:r>
              <a:rPr sz="1100" spc="-25">
                <a:solidFill>
                  <a:srgbClr val="3C3C3B"/>
                </a:solidFill>
                <a:latin typeface="Calibri"/>
                <a:cs typeface="Calibri"/>
              </a:rPr>
              <a:t> </a:t>
            </a:r>
            <a:r>
              <a:rPr sz="1100" spc="5">
                <a:solidFill>
                  <a:srgbClr val="3C3C3B"/>
                </a:solidFill>
                <a:latin typeface="Calibri"/>
                <a:cs typeface="Calibri"/>
              </a:rPr>
              <a:t>bottom</a:t>
            </a:r>
            <a:r>
              <a:rPr sz="1100" spc="-25">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5">
                <a:solidFill>
                  <a:srgbClr val="3C3C3B"/>
                </a:solidFill>
                <a:latin typeface="Calibri"/>
                <a:cs typeface="Calibri"/>
              </a:rPr>
              <a:t>the</a:t>
            </a:r>
            <a:r>
              <a:rPr sz="1100" spc="-25">
                <a:solidFill>
                  <a:srgbClr val="3C3C3B"/>
                </a:solidFill>
                <a:latin typeface="Calibri"/>
                <a:cs typeface="Calibri"/>
              </a:rPr>
              <a:t> </a:t>
            </a:r>
            <a:r>
              <a:rPr sz="1100" spc="10">
                <a:solidFill>
                  <a:srgbClr val="3C3C3B"/>
                </a:solidFill>
                <a:latin typeface="Calibri"/>
                <a:cs typeface="Calibri"/>
              </a:rPr>
              <a:t>list</a:t>
            </a:r>
            <a:r>
              <a:rPr sz="1100" spc="-25">
                <a:solidFill>
                  <a:srgbClr val="3C3C3B"/>
                </a:solidFill>
                <a:latin typeface="Calibri"/>
                <a:cs typeface="Calibri"/>
              </a:rPr>
              <a:t> </a:t>
            </a:r>
            <a:r>
              <a:rPr sz="1100" spc="20">
                <a:solidFill>
                  <a:srgbClr val="3C3C3B"/>
                </a:solidFill>
                <a:latin typeface="Calibri"/>
                <a:cs typeface="Calibri"/>
              </a:rPr>
              <a:t>only</a:t>
            </a:r>
            <a:r>
              <a:rPr sz="1100" spc="-30">
                <a:solidFill>
                  <a:srgbClr val="3C3C3B"/>
                </a:solidFill>
                <a:latin typeface="Calibri"/>
                <a:cs typeface="Calibri"/>
              </a:rPr>
              <a:t> </a:t>
            </a:r>
            <a:r>
              <a:rPr sz="1100" spc="10">
                <a:solidFill>
                  <a:srgbClr val="3C3C3B"/>
                </a:solidFill>
                <a:latin typeface="Calibri"/>
                <a:cs typeface="Calibri"/>
              </a:rPr>
              <a:t>empty </a:t>
            </a:r>
            <a:r>
              <a:rPr sz="1100" spc="-235">
                <a:solidFill>
                  <a:srgbClr val="3C3C3B"/>
                </a:solidFill>
                <a:latin typeface="Calibri"/>
                <a:cs typeface="Calibri"/>
              </a:rPr>
              <a:t> </a:t>
            </a:r>
            <a:r>
              <a:rPr sz="1100" spc="5">
                <a:solidFill>
                  <a:srgbClr val="3C3C3B"/>
                </a:solidFill>
                <a:latin typeface="Calibri"/>
                <a:cs typeface="Calibri"/>
              </a:rPr>
              <a:t>trolley,</a:t>
            </a:r>
            <a:r>
              <a:rPr sz="1100" spc="-35">
                <a:solidFill>
                  <a:srgbClr val="3C3C3B"/>
                </a:solidFill>
                <a:latin typeface="Calibri"/>
                <a:cs typeface="Calibri"/>
              </a:rPr>
              <a:t> </a:t>
            </a:r>
            <a:r>
              <a:rPr sz="1100" spc="10">
                <a:solidFill>
                  <a:srgbClr val="3C3C3B"/>
                </a:solidFill>
                <a:latin typeface="Calibri"/>
                <a:cs typeface="Calibri"/>
              </a:rPr>
              <a:t>lost</a:t>
            </a:r>
            <a:r>
              <a:rPr sz="1100" spc="-30">
                <a:solidFill>
                  <a:srgbClr val="3C3C3B"/>
                </a:solidFill>
                <a:latin typeface="Calibri"/>
                <a:cs typeface="Calibri"/>
              </a:rPr>
              <a:t> </a:t>
            </a:r>
            <a:r>
              <a:rPr sz="1100" spc="10">
                <a:solidFill>
                  <a:srgbClr val="3C3C3B"/>
                </a:solidFill>
                <a:latin typeface="Calibri"/>
                <a:cs typeface="Calibri"/>
              </a:rPr>
              <a:t>whole</a:t>
            </a:r>
            <a:r>
              <a:rPr sz="1100" spc="-30">
                <a:solidFill>
                  <a:srgbClr val="3C3C3B"/>
                </a:solidFill>
                <a:latin typeface="Calibri"/>
                <a:cs typeface="Calibri"/>
              </a:rPr>
              <a:t> </a:t>
            </a:r>
            <a:r>
              <a:rPr sz="1100" spc="25">
                <a:solidFill>
                  <a:srgbClr val="3C3C3B"/>
                </a:solidFill>
                <a:latin typeface="Calibri"/>
                <a:cs typeface="Calibri"/>
              </a:rPr>
              <a:t>shop</a:t>
            </a:r>
            <a:r>
              <a:rPr sz="1100" spc="-30">
                <a:solidFill>
                  <a:srgbClr val="3C3C3B"/>
                </a:solidFill>
                <a:latin typeface="Calibri"/>
                <a:cs typeface="Calibri"/>
              </a:rPr>
              <a:t> </a:t>
            </a:r>
            <a:r>
              <a:rPr sz="1100" spc="20">
                <a:solidFill>
                  <a:srgbClr val="3C3C3B"/>
                </a:solidFill>
                <a:latin typeface="Calibri"/>
                <a:cs typeface="Calibri"/>
              </a:rPr>
              <a:t>by</a:t>
            </a:r>
            <a:r>
              <a:rPr sz="1100" spc="-30">
                <a:solidFill>
                  <a:srgbClr val="3C3C3B"/>
                </a:solidFill>
                <a:latin typeface="Calibri"/>
                <a:cs typeface="Calibri"/>
              </a:rPr>
              <a:t> </a:t>
            </a:r>
            <a:r>
              <a:rPr sz="1100" spc="15">
                <a:solidFill>
                  <a:srgbClr val="3C3C3B"/>
                </a:solidFill>
                <a:latin typeface="Calibri"/>
                <a:cs typeface="Calibri"/>
              </a:rPr>
              <a:t>accident</a:t>
            </a:r>
            <a:endParaRPr sz="1100">
              <a:latin typeface="Calibri"/>
              <a:cs typeface="Calibri"/>
            </a:endParaRPr>
          </a:p>
          <a:p>
            <a:pPr marL="215900" marR="3175" indent="-180975">
              <a:lnSpc>
                <a:spcPct val="100000"/>
              </a:lnSpc>
              <a:spcBef>
                <a:spcPts val="80"/>
              </a:spcBef>
              <a:buChar char="•"/>
              <a:tabLst>
                <a:tab pos="215265" algn="l"/>
                <a:tab pos="216535" algn="l"/>
              </a:tabLst>
            </a:pPr>
            <a:r>
              <a:rPr sz="1100" spc="-40">
                <a:solidFill>
                  <a:srgbClr val="3C3C3B"/>
                </a:solidFill>
                <a:latin typeface="Calibri"/>
                <a:cs typeface="Calibri"/>
              </a:rPr>
              <a:t>More</a:t>
            </a:r>
            <a:r>
              <a:rPr sz="1100" spc="-30">
                <a:solidFill>
                  <a:srgbClr val="3C3C3B"/>
                </a:solidFill>
                <a:latin typeface="Calibri"/>
                <a:cs typeface="Calibri"/>
              </a:rPr>
              <a:t> </a:t>
            </a:r>
            <a:r>
              <a:rPr sz="1100" spc="10">
                <a:solidFill>
                  <a:srgbClr val="3C3C3B"/>
                </a:solidFill>
                <a:latin typeface="Calibri"/>
                <a:cs typeface="Calibri"/>
              </a:rPr>
              <a:t>clear</a:t>
            </a:r>
            <a:r>
              <a:rPr sz="1100" spc="-30">
                <a:solidFill>
                  <a:srgbClr val="3C3C3B"/>
                </a:solidFill>
                <a:latin typeface="Calibri"/>
                <a:cs typeface="Calibri"/>
              </a:rPr>
              <a:t> </a:t>
            </a:r>
            <a:r>
              <a:rPr sz="1100" spc="10">
                <a:solidFill>
                  <a:srgbClr val="3C3C3B"/>
                </a:solidFill>
                <a:latin typeface="Calibri"/>
                <a:cs typeface="Calibri"/>
              </a:rPr>
              <a:t>way</a:t>
            </a:r>
            <a:r>
              <a:rPr sz="1100" spc="-25">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20">
                <a:solidFill>
                  <a:srgbClr val="3C3C3B"/>
                </a:solidFill>
                <a:latin typeface="Calibri"/>
                <a:cs typeface="Calibri"/>
              </a:rPr>
              <a:t>flagging</a:t>
            </a:r>
            <a:r>
              <a:rPr sz="1100" spc="-30">
                <a:solidFill>
                  <a:srgbClr val="3C3C3B"/>
                </a:solidFill>
                <a:latin typeface="Calibri"/>
                <a:cs typeface="Calibri"/>
              </a:rPr>
              <a:t> </a:t>
            </a:r>
            <a:r>
              <a:rPr sz="1100" spc="15">
                <a:solidFill>
                  <a:srgbClr val="3C3C3B"/>
                </a:solidFill>
                <a:latin typeface="Calibri"/>
                <a:cs typeface="Calibri"/>
              </a:rPr>
              <a:t>product</a:t>
            </a:r>
            <a:r>
              <a:rPr sz="1100" spc="-25">
                <a:solidFill>
                  <a:srgbClr val="3C3C3B"/>
                </a:solidFill>
                <a:latin typeface="Calibri"/>
                <a:cs typeface="Calibri"/>
              </a:rPr>
              <a:t> </a:t>
            </a:r>
            <a:r>
              <a:rPr sz="1100" spc="10">
                <a:solidFill>
                  <a:srgbClr val="3C3C3B"/>
                </a:solidFill>
                <a:latin typeface="Calibri"/>
                <a:cs typeface="Calibri"/>
              </a:rPr>
              <a:t>exceptions</a:t>
            </a:r>
            <a:r>
              <a:rPr sz="1100" spc="-30">
                <a:solidFill>
                  <a:srgbClr val="3C3C3B"/>
                </a:solidFill>
                <a:latin typeface="Calibri"/>
                <a:cs typeface="Calibri"/>
              </a:rPr>
              <a:t> </a:t>
            </a:r>
            <a:r>
              <a:rPr sz="1100" spc="20">
                <a:solidFill>
                  <a:srgbClr val="3C3C3B"/>
                </a:solidFill>
                <a:latin typeface="Calibri"/>
                <a:cs typeface="Calibri"/>
              </a:rPr>
              <a:t>in</a:t>
            </a:r>
            <a:r>
              <a:rPr sz="1100" spc="-25">
                <a:solidFill>
                  <a:srgbClr val="3C3C3B"/>
                </a:solidFill>
                <a:latin typeface="Calibri"/>
                <a:cs typeface="Calibri"/>
              </a:rPr>
              <a:t> </a:t>
            </a:r>
            <a:r>
              <a:rPr sz="1100" spc="5">
                <a:solidFill>
                  <a:srgbClr val="3C3C3B"/>
                </a:solidFill>
                <a:latin typeface="Calibri"/>
                <a:cs typeface="Calibri"/>
              </a:rPr>
              <a:t>the</a:t>
            </a:r>
            <a:r>
              <a:rPr sz="1100" spc="-30">
                <a:solidFill>
                  <a:srgbClr val="3C3C3B"/>
                </a:solidFill>
                <a:latin typeface="Calibri"/>
                <a:cs typeface="Calibri"/>
              </a:rPr>
              <a:t> </a:t>
            </a:r>
            <a:r>
              <a:rPr sz="1100" spc="5">
                <a:solidFill>
                  <a:srgbClr val="3C3C3B"/>
                </a:solidFill>
                <a:latin typeface="Calibri"/>
                <a:cs typeface="Calibri"/>
              </a:rPr>
              <a:t>trolley,</a:t>
            </a:r>
            <a:r>
              <a:rPr sz="1100" spc="-30">
                <a:solidFill>
                  <a:srgbClr val="3C3C3B"/>
                </a:solidFill>
                <a:latin typeface="Calibri"/>
                <a:cs typeface="Calibri"/>
              </a:rPr>
              <a:t> </a:t>
            </a:r>
            <a:r>
              <a:rPr sz="1100" spc="20">
                <a:solidFill>
                  <a:srgbClr val="3C3C3B"/>
                </a:solidFill>
                <a:latin typeface="Calibri"/>
                <a:cs typeface="Calibri"/>
              </a:rPr>
              <a:t>OOS,</a:t>
            </a:r>
            <a:r>
              <a:rPr sz="1100" spc="-25">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p>
            <a:pPr marL="215900" marR="3175" indent="-180975">
              <a:lnSpc>
                <a:spcPct val="100000"/>
              </a:lnSpc>
              <a:spcBef>
                <a:spcPts val="80"/>
              </a:spcBef>
              <a:buChar char="•"/>
              <a:tabLst>
                <a:tab pos="215265" algn="l"/>
                <a:tab pos="216535" algn="l"/>
              </a:tabLst>
            </a:pPr>
            <a:r>
              <a:rPr sz="1100" spc="30">
                <a:solidFill>
                  <a:srgbClr val="3C3C3B"/>
                </a:solidFill>
                <a:latin typeface="Calibri"/>
                <a:cs typeface="Calibri"/>
              </a:rPr>
              <a:t>Save</a:t>
            </a:r>
            <a:r>
              <a:rPr sz="1100" spc="-30">
                <a:solidFill>
                  <a:srgbClr val="3C3C3B"/>
                </a:solidFill>
                <a:latin typeface="Calibri"/>
                <a:cs typeface="Calibri"/>
              </a:rPr>
              <a:t> </a:t>
            </a:r>
            <a:r>
              <a:rPr sz="1100" spc="5">
                <a:solidFill>
                  <a:srgbClr val="3C3C3B"/>
                </a:solidFill>
                <a:latin typeface="Calibri"/>
                <a:cs typeface="Calibri"/>
              </a:rPr>
              <a:t>or</a:t>
            </a:r>
            <a:r>
              <a:rPr sz="1100" spc="-25">
                <a:solidFill>
                  <a:srgbClr val="3C3C3B"/>
                </a:solidFill>
                <a:latin typeface="Calibri"/>
                <a:cs typeface="Calibri"/>
              </a:rPr>
              <a:t> </a:t>
            </a:r>
            <a:r>
              <a:rPr sz="1100" spc="15">
                <a:solidFill>
                  <a:srgbClr val="3C3C3B"/>
                </a:solidFill>
                <a:latin typeface="Calibri"/>
                <a:cs typeface="Calibri"/>
              </a:rPr>
              <a:t>print</a:t>
            </a:r>
            <a:r>
              <a:rPr sz="1100" spc="-30">
                <a:solidFill>
                  <a:srgbClr val="3C3C3B"/>
                </a:solidFill>
                <a:latin typeface="Calibri"/>
                <a:cs typeface="Calibri"/>
              </a:rPr>
              <a:t> </a:t>
            </a:r>
            <a:r>
              <a:rPr sz="1100" spc="10">
                <a:solidFill>
                  <a:srgbClr val="3C3C3B"/>
                </a:solidFill>
                <a:latin typeface="Calibri"/>
                <a:cs typeface="Calibri"/>
              </a:rPr>
              <a:t>trolley</a:t>
            </a:r>
            <a:r>
              <a:rPr sz="1100" spc="-25">
                <a:solidFill>
                  <a:srgbClr val="3C3C3B"/>
                </a:solidFill>
                <a:latin typeface="Calibri"/>
                <a:cs typeface="Calibri"/>
              </a:rPr>
              <a:t> </a:t>
            </a:r>
            <a:r>
              <a:rPr sz="1100" spc="5">
                <a:solidFill>
                  <a:srgbClr val="3C3C3B"/>
                </a:solidFill>
                <a:latin typeface="Calibri"/>
                <a:cs typeface="Calibri"/>
              </a:rPr>
              <a:t>contents</a:t>
            </a:r>
            <a:r>
              <a:rPr sz="1100" spc="-30">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5">
                <a:solidFill>
                  <a:srgbClr val="3C3C3B"/>
                </a:solidFill>
                <a:latin typeface="Calibri"/>
                <a:cs typeface="Calibri"/>
              </a:rPr>
              <a:t>take</a:t>
            </a:r>
            <a:r>
              <a:rPr sz="1100" spc="-25">
                <a:solidFill>
                  <a:srgbClr val="3C3C3B"/>
                </a:solidFill>
                <a:latin typeface="Calibri"/>
                <a:cs typeface="Calibri"/>
              </a:rPr>
              <a:t> </a:t>
            </a:r>
            <a:r>
              <a:rPr sz="1100" spc="25">
                <a:solidFill>
                  <a:srgbClr val="3C3C3B"/>
                </a:solidFill>
                <a:latin typeface="Calibri"/>
                <a:cs typeface="Calibri"/>
              </a:rPr>
              <a:t>as</a:t>
            </a:r>
            <a:r>
              <a:rPr sz="1100" spc="-30">
                <a:solidFill>
                  <a:srgbClr val="3C3C3B"/>
                </a:solidFill>
                <a:latin typeface="Calibri"/>
                <a:cs typeface="Calibri"/>
              </a:rPr>
              <a:t> </a:t>
            </a:r>
            <a:r>
              <a:rPr sz="1100" spc="25">
                <a:solidFill>
                  <a:srgbClr val="3C3C3B"/>
                </a:solidFill>
                <a:latin typeface="Calibri"/>
                <a:cs typeface="Calibri"/>
              </a:rPr>
              <a:t>a</a:t>
            </a:r>
            <a:r>
              <a:rPr sz="1100" spc="-25">
                <a:solidFill>
                  <a:srgbClr val="3C3C3B"/>
                </a:solidFill>
                <a:latin typeface="Calibri"/>
                <a:cs typeface="Calibri"/>
              </a:rPr>
              <a:t> </a:t>
            </a:r>
            <a:r>
              <a:rPr sz="1100" spc="10">
                <a:solidFill>
                  <a:srgbClr val="3C3C3B"/>
                </a:solidFill>
                <a:latin typeface="Calibri"/>
                <a:cs typeface="Calibri"/>
              </a:rPr>
              <a:t>list</a:t>
            </a:r>
            <a:r>
              <a:rPr sz="1100" spc="-30">
                <a:solidFill>
                  <a:srgbClr val="3C3C3B"/>
                </a:solidFill>
                <a:latin typeface="Calibri"/>
                <a:cs typeface="Calibri"/>
              </a:rPr>
              <a:t> </a:t>
            </a:r>
            <a:r>
              <a:rPr sz="1100" spc="10">
                <a:solidFill>
                  <a:srgbClr val="3C3C3B"/>
                </a:solidFill>
                <a:latin typeface="Calibri"/>
                <a:cs typeface="Calibri"/>
              </a:rPr>
              <a:t>when</a:t>
            </a:r>
            <a:r>
              <a:rPr sz="1100" spc="-25">
                <a:solidFill>
                  <a:srgbClr val="3C3C3B"/>
                </a:solidFill>
                <a:latin typeface="Calibri"/>
                <a:cs typeface="Calibri"/>
              </a:rPr>
              <a:t> </a:t>
            </a:r>
            <a:r>
              <a:rPr sz="1100">
                <a:solidFill>
                  <a:srgbClr val="3C3C3B"/>
                </a:solidFill>
                <a:latin typeface="Calibri"/>
                <a:cs typeface="Calibri"/>
              </a:rPr>
              <a:t>there</a:t>
            </a:r>
            <a:r>
              <a:rPr sz="1100" spc="-25">
                <a:solidFill>
                  <a:srgbClr val="3C3C3B"/>
                </a:solidFill>
                <a:latin typeface="Calibri"/>
                <a:cs typeface="Calibri"/>
              </a:rPr>
              <a:t> </a:t>
            </a:r>
            <a:r>
              <a:rPr sz="1100">
                <a:solidFill>
                  <a:srgbClr val="3C3C3B"/>
                </a:solidFill>
                <a:latin typeface="Calibri"/>
                <a:cs typeface="Calibri"/>
              </a:rPr>
              <a:t>are</a:t>
            </a:r>
            <a:r>
              <a:rPr sz="1100" spc="-30">
                <a:solidFill>
                  <a:srgbClr val="3C3C3B"/>
                </a:solidFill>
                <a:latin typeface="Calibri"/>
                <a:cs typeface="Calibri"/>
              </a:rPr>
              <a:t> </a:t>
            </a:r>
            <a:r>
              <a:rPr sz="1100" spc="15">
                <a:solidFill>
                  <a:srgbClr val="3C3C3B"/>
                </a:solidFill>
                <a:latin typeface="Calibri"/>
                <a:cs typeface="Calibri"/>
              </a:rPr>
              <a:t>no</a:t>
            </a:r>
            <a:r>
              <a:rPr sz="1100" spc="-25">
                <a:solidFill>
                  <a:srgbClr val="3C3C3B"/>
                </a:solidFill>
                <a:latin typeface="Calibri"/>
                <a:cs typeface="Calibri"/>
              </a:rPr>
              <a:t> </a:t>
            </a:r>
            <a:r>
              <a:rPr sz="1100" spc="15">
                <a:solidFill>
                  <a:srgbClr val="3C3C3B"/>
                </a:solidFill>
                <a:latin typeface="Calibri"/>
                <a:cs typeface="Calibri"/>
              </a:rPr>
              <a:t>online</a:t>
            </a:r>
            <a:r>
              <a:rPr sz="1100" spc="-30">
                <a:solidFill>
                  <a:srgbClr val="3C3C3B"/>
                </a:solidFill>
                <a:latin typeface="Calibri"/>
                <a:cs typeface="Calibri"/>
              </a:rPr>
              <a:t> </a:t>
            </a:r>
            <a:r>
              <a:rPr sz="1100" spc="15">
                <a:solidFill>
                  <a:srgbClr val="3C3C3B"/>
                </a:solidFill>
                <a:latin typeface="Calibri"/>
                <a:cs typeface="Calibri"/>
              </a:rPr>
              <a:t>slots</a:t>
            </a:r>
            <a:endParaRPr sz="1100">
              <a:latin typeface="Calibri"/>
              <a:cs typeface="Calibri"/>
            </a:endParaRPr>
          </a:p>
        </p:txBody>
      </p:sp>
      <p:sp>
        <p:nvSpPr>
          <p:cNvPr id="11" name="object 11"/>
          <p:cNvSpPr txBox="1"/>
          <p:nvPr/>
        </p:nvSpPr>
        <p:spPr>
          <a:xfrm>
            <a:off x="5561300" y="4865425"/>
            <a:ext cx="4885690" cy="1482090"/>
          </a:xfrm>
          <a:prstGeom prst="rect">
            <a:avLst/>
          </a:prstGeom>
        </p:spPr>
        <p:txBody>
          <a:bodyPr vert="horz" wrap="square" lIns="0" tIns="12700" rIns="0" bIns="0" rtlCol="0">
            <a:spAutoFit/>
          </a:bodyPr>
          <a:lstStyle/>
          <a:p>
            <a:pPr marL="12700">
              <a:lnSpc>
                <a:spcPct val="100000"/>
              </a:lnSpc>
              <a:spcBef>
                <a:spcPts val="100"/>
              </a:spcBef>
              <a:tabLst>
                <a:tab pos="4872355" algn="l"/>
              </a:tabLst>
            </a:pPr>
            <a:r>
              <a:rPr sz="1100" b="1" u="sng" spc="-55">
                <a:solidFill>
                  <a:srgbClr val="3C3C3B"/>
                </a:solidFill>
                <a:uFill>
                  <a:solidFill>
                    <a:srgbClr val="3C3C3B"/>
                  </a:solidFill>
                </a:uFill>
                <a:latin typeface="Trebuchet MS"/>
                <a:cs typeface="Trebuchet MS"/>
              </a:rPr>
              <a:t> </a:t>
            </a:r>
            <a:r>
              <a:rPr sz="1100" b="1" u="sng" spc="-40">
                <a:solidFill>
                  <a:srgbClr val="3C3C3B"/>
                </a:solidFill>
                <a:uFill>
                  <a:solidFill>
                    <a:srgbClr val="3C3C3B"/>
                  </a:solidFill>
                </a:uFill>
                <a:latin typeface="Trebuchet MS"/>
                <a:cs typeface="Trebuchet MS"/>
              </a:rPr>
              <a:t>Wor</a:t>
            </a:r>
            <a:r>
              <a:rPr sz="1100" b="1" u="sng" spc="5">
                <a:solidFill>
                  <a:srgbClr val="3C3C3B"/>
                </a:solidFill>
                <a:uFill>
                  <a:solidFill>
                    <a:srgbClr val="3C3C3B"/>
                  </a:solidFill>
                </a:uFill>
                <a:latin typeface="Trebuchet MS"/>
                <a:cs typeface="Trebuchet MS"/>
              </a:rPr>
              <a:t>k</a:t>
            </a:r>
            <a:r>
              <a:rPr sz="1100" b="1" u="sng" spc="-114">
                <a:solidFill>
                  <a:srgbClr val="3C3C3B"/>
                </a:solidFill>
                <a:uFill>
                  <a:solidFill>
                    <a:srgbClr val="3C3C3B"/>
                  </a:solidFill>
                </a:uFill>
                <a:latin typeface="Trebuchet MS"/>
                <a:cs typeface="Trebuchet MS"/>
              </a:rPr>
              <a:t> </a:t>
            </a:r>
            <a:r>
              <a:rPr sz="1100" b="1" u="sng" spc="30">
                <a:solidFill>
                  <a:srgbClr val="3C3C3B"/>
                </a:solidFill>
                <a:uFill>
                  <a:solidFill>
                    <a:srgbClr val="3C3C3B"/>
                  </a:solidFill>
                </a:uFill>
                <a:latin typeface="Trebuchet MS"/>
                <a:cs typeface="Trebuchet MS"/>
              </a:rPr>
              <a:t>I</a:t>
            </a:r>
            <a:r>
              <a:rPr sz="1100" b="1" u="sng" spc="-20">
                <a:solidFill>
                  <a:srgbClr val="3C3C3B"/>
                </a:solidFill>
                <a:uFill>
                  <a:solidFill>
                    <a:srgbClr val="3C3C3B"/>
                  </a:solidFill>
                </a:uFill>
                <a:latin typeface="Trebuchet MS"/>
                <a:cs typeface="Trebuchet MS"/>
              </a:rPr>
              <a:t>n</a:t>
            </a:r>
            <a:r>
              <a:rPr sz="1100" b="1" u="sng" spc="-114">
                <a:solidFill>
                  <a:srgbClr val="3C3C3B"/>
                </a:solidFill>
                <a:uFill>
                  <a:solidFill>
                    <a:srgbClr val="3C3C3B"/>
                  </a:solidFill>
                </a:uFill>
                <a:latin typeface="Trebuchet MS"/>
                <a:cs typeface="Trebuchet MS"/>
              </a:rPr>
              <a:t> </a:t>
            </a:r>
            <a:r>
              <a:rPr sz="1100" b="1" u="sng" spc="-10">
                <a:solidFill>
                  <a:srgbClr val="3C3C3B"/>
                </a:solidFill>
                <a:uFill>
                  <a:solidFill>
                    <a:srgbClr val="3C3C3B"/>
                  </a:solidFill>
                </a:uFill>
                <a:latin typeface="Trebuchet MS"/>
                <a:cs typeface="Trebuchet MS"/>
              </a:rPr>
              <a:t>P</a:t>
            </a:r>
            <a:r>
              <a:rPr sz="1100" b="1" u="sng" spc="-20">
                <a:solidFill>
                  <a:srgbClr val="3C3C3B"/>
                </a:solidFill>
                <a:uFill>
                  <a:solidFill>
                    <a:srgbClr val="3C3C3B"/>
                  </a:solidFill>
                </a:uFill>
                <a:latin typeface="Trebuchet MS"/>
                <a:cs typeface="Trebuchet MS"/>
              </a:rPr>
              <a:t>r</a:t>
            </a:r>
            <a:r>
              <a:rPr sz="1100" b="1" u="sng">
                <a:solidFill>
                  <a:srgbClr val="3C3C3B"/>
                </a:solidFill>
                <a:uFill>
                  <a:solidFill>
                    <a:srgbClr val="3C3C3B"/>
                  </a:solidFill>
                </a:uFill>
                <a:latin typeface="Trebuchet MS"/>
                <a:cs typeface="Trebuchet MS"/>
              </a:rPr>
              <a:t>og</a:t>
            </a:r>
            <a:r>
              <a:rPr sz="1100" b="1" u="sng" spc="-15">
                <a:solidFill>
                  <a:srgbClr val="3C3C3B"/>
                </a:solidFill>
                <a:uFill>
                  <a:solidFill>
                    <a:srgbClr val="3C3C3B"/>
                  </a:solidFill>
                </a:uFill>
                <a:latin typeface="Trebuchet MS"/>
                <a:cs typeface="Trebuchet MS"/>
              </a:rPr>
              <a:t>r</a:t>
            </a:r>
            <a:r>
              <a:rPr sz="1100" b="1" u="sng" spc="-25">
                <a:solidFill>
                  <a:srgbClr val="3C3C3B"/>
                </a:solidFill>
                <a:uFill>
                  <a:solidFill>
                    <a:srgbClr val="3C3C3B"/>
                  </a:solidFill>
                </a:uFill>
                <a:latin typeface="Trebuchet MS"/>
                <a:cs typeface="Trebuchet MS"/>
              </a:rPr>
              <a:t>es</a:t>
            </a:r>
            <a:r>
              <a:rPr sz="1100" b="1" u="sng" spc="15">
                <a:solidFill>
                  <a:srgbClr val="3C3C3B"/>
                </a:solidFill>
                <a:uFill>
                  <a:solidFill>
                    <a:srgbClr val="3C3C3B"/>
                  </a:solidFill>
                </a:uFill>
                <a:latin typeface="Trebuchet MS"/>
                <a:cs typeface="Trebuchet MS"/>
              </a:rPr>
              <a:t>s</a:t>
            </a:r>
            <a:r>
              <a:rPr sz="1100" b="1" u="sng" spc="-114">
                <a:solidFill>
                  <a:srgbClr val="3C3C3B"/>
                </a:solidFill>
                <a:uFill>
                  <a:solidFill>
                    <a:srgbClr val="3C3C3B"/>
                  </a:solidFill>
                </a:uFill>
                <a:latin typeface="Trebuchet MS"/>
                <a:cs typeface="Trebuchet MS"/>
              </a:rPr>
              <a:t> </a:t>
            </a:r>
            <a:r>
              <a:rPr sz="1100" b="1" u="sng" spc="-60">
                <a:solidFill>
                  <a:srgbClr val="3C3C3B"/>
                </a:solidFill>
                <a:uFill>
                  <a:solidFill>
                    <a:srgbClr val="3C3C3B"/>
                  </a:solidFill>
                </a:uFill>
                <a:latin typeface="Trebuchet MS"/>
                <a:cs typeface="Trebuchet MS"/>
              </a:rPr>
              <a:t>/</a:t>
            </a:r>
            <a:r>
              <a:rPr sz="1100" b="1" u="sng" spc="-114">
                <a:solidFill>
                  <a:srgbClr val="3C3C3B"/>
                </a:solidFill>
                <a:uFill>
                  <a:solidFill>
                    <a:srgbClr val="3C3C3B"/>
                  </a:solidFill>
                </a:uFill>
                <a:latin typeface="Trebuchet MS"/>
                <a:cs typeface="Trebuchet MS"/>
              </a:rPr>
              <a:t> </a:t>
            </a:r>
            <a:r>
              <a:rPr sz="1100" b="1" u="sng" spc="-145">
                <a:solidFill>
                  <a:srgbClr val="3C3C3B"/>
                </a:solidFill>
                <a:uFill>
                  <a:solidFill>
                    <a:srgbClr val="3C3C3B"/>
                  </a:solidFill>
                </a:uFill>
                <a:latin typeface="Trebuchet MS"/>
                <a:cs typeface="Trebuchet MS"/>
              </a:rPr>
              <a:t>T</a:t>
            </a:r>
            <a:r>
              <a:rPr sz="1100" b="1" u="sng" spc="-25">
                <a:solidFill>
                  <a:srgbClr val="3C3C3B"/>
                </a:solidFill>
                <a:uFill>
                  <a:solidFill>
                    <a:srgbClr val="3C3C3B"/>
                  </a:solidFill>
                </a:uFill>
                <a:latin typeface="Trebuchet MS"/>
                <a:cs typeface="Trebuchet MS"/>
              </a:rPr>
              <a:t>e</a:t>
            </a:r>
            <a:r>
              <a:rPr sz="1100" b="1" u="sng" spc="-45">
                <a:solidFill>
                  <a:srgbClr val="3C3C3B"/>
                </a:solidFill>
                <a:uFill>
                  <a:solidFill>
                    <a:srgbClr val="3C3C3B"/>
                  </a:solidFill>
                </a:uFill>
                <a:latin typeface="Trebuchet MS"/>
                <a:cs typeface="Trebuchet MS"/>
              </a:rPr>
              <a:t>s</a:t>
            </a:r>
            <a:r>
              <a:rPr sz="1100" b="1" u="sng" spc="-20">
                <a:solidFill>
                  <a:srgbClr val="3C3C3B"/>
                </a:solidFill>
                <a:uFill>
                  <a:solidFill>
                    <a:srgbClr val="3C3C3B"/>
                  </a:solidFill>
                </a:uFill>
                <a:latin typeface="Trebuchet MS"/>
                <a:cs typeface="Trebuchet MS"/>
              </a:rPr>
              <a:t>tin</a:t>
            </a:r>
            <a:r>
              <a:rPr sz="1100" b="1" u="sng" spc="35">
                <a:solidFill>
                  <a:srgbClr val="3C3C3B"/>
                </a:solidFill>
                <a:uFill>
                  <a:solidFill>
                    <a:srgbClr val="3C3C3B"/>
                  </a:solidFill>
                </a:uFill>
                <a:latin typeface="Trebuchet MS"/>
                <a:cs typeface="Trebuchet MS"/>
              </a:rPr>
              <a:t>g</a:t>
            </a:r>
            <a:r>
              <a:rPr sz="1100" b="1" u="sng">
                <a:solidFill>
                  <a:srgbClr val="3C3C3B"/>
                </a:solidFill>
                <a:uFill>
                  <a:solidFill>
                    <a:srgbClr val="3C3C3B"/>
                  </a:solidFill>
                </a:uFill>
                <a:latin typeface="Trebuchet MS"/>
                <a:cs typeface="Trebuchet MS"/>
              </a:rPr>
              <a:t>	</a:t>
            </a:r>
            <a:endParaRPr sz="1100">
              <a:latin typeface="Trebuchet MS"/>
              <a:cs typeface="Trebuchet MS"/>
            </a:endParaRPr>
          </a:p>
          <a:p>
            <a:pPr marL="228600" indent="-180975">
              <a:lnSpc>
                <a:spcPct val="100000"/>
              </a:lnSpc>
              <a:spcBef>
                <a:spcPts val="940"/>
              </a:spcBef>
              <a:buChar char="•"/>
              <a:tabLst>
                <a:tab pos="227965" algn="l"/>
                <a:tab pos="229235" algn="l"/>
              </a:tabLst>
            </a:pPr>
            <a:r>
              <a:rPr sz="1100" spc="-5">
                <a:solidFill>
                  <a:srgbClr val="3C3C3B"/>
                </a:solidFill>
                <a:latin typeface="Calibri"/>
                <a:cs typeface="Calibri"/>
              </a:rPr>
              <a:t>Mini-trolley</a:t>
            </a:r>
            <a:r>
              <a:rPr sz="1100" spc="-30">
                <a:solidFill>
                  <a:srgbClr val="3C3C3B"/>
                </a:solidFill>
                <a:latin typeface="Calibri"/>
                <a:cs typeface="Calibri"/>
              </a:rPr>
              <a:t> </a:t>
            </a:r>
            <a:r>
              <a:rPr sz="1100" spc="-5">
                <a:solidFill>
                  <a:srgbClr val="3C3C3B"/>
                </a:solidFill>
                <a:latin typeface="Calibri"/>
                <a:cs typeface="Calibri"/>
              </a:rPr>
              <a:t>+</a:t>
            </a:r>
            <a:r>
              <a:rPr sz="1100" spc="-25">
                <a:solidFill>
                  <a:srgbClr val="3C3C3B"/>
                </a:solidFill>
                <a:latin typeface="Calibri"/>
                <a:cs typeface="Calibri"/>
              </a:rPr>
              <a:t> </a:t>
            </a:r>
            <a:r>
              <a:rPr sz="1100" spc="15">
                <a:solidFill>
                  <a:srgbClr val="3C3C3B"/>
                </a:solidFill>
                <a:latin typeface="Calibri"/>
                <a:cs typeface="Calibri"/>
              </a:rPr>
              <a:t>slots</a:t>
            </a:r>
            <a:r>
              <a:rPr sz="1100" spc="-30">
                <a:solidFill>
                  <a:srgbClr val="3C3C3B"/>
                </a:solidFill>
                <a:latin typeface="Calibri"/>
                <a:cs typeface="Calibri"/>
              </a:rPr>
              <a:t> </a:t>
            </a:r>
            <a:r>
              <a:rPr sz="1100">
                <a:solidFill>
                  <a:srgbClr val="3C3C3B"/>
                </a:solidFill>
                <a:latin typeface="Calibri"/>
                <a:cs typeface="Calibri"/>
              </a:rPr>
              <a:t>drawer</a:t>
            </a:r>
            <a:r>
              <a:rPr sz="1100" spc="-25">
                <a:solidFill>
                  <a:srgbClr val="3C3C3B"/>
                </a:solidFill>
                <a:latin typeface="Calibri"/>
                <a:cs typeface="Calibri"/>
              </a:rPr>
              <a:t> </a:t>
            </a:r>
            <a:r>
              <a:rPr sz="1100" spc="10">
                <a:solidFill>
                  <a:srgbClr val="3C3C3B"/>
                </a:solidFill>
                <a:latin typeface="Calibri"/>
                <a:cs typeface="Calibri"/>
              </a:rPr>
              <a:t>concept</a:t>
            </a:r>
            <a:r>
              <a:rPr sz="1100" spc="-30">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a:solidFill>
                  <a:srgbClr val="3C3C3B"/>
                </a:solidFill>
                <a:latin typeface="Calibri"/>
                <a:cs typeface="Calibri"/>
              </a:rPr>
              <a:t>start</a:t>
            </a:r>
            <a:r>
              <a:rPr sz="1100" spc="-30">
                <a:solidFill>
                  <a:srgbClr val="3C3C3B"/>
                </a:solidFill>
                <a:latin typeface="Calibri"/>
                <a:cs typeface="Calibri"/>
              </a:rPr>
              <a:t> </a:t>
            </a:r>
            <a:r>
              <a:rPr sz="1100" spc="15">
                <a:solidFill>
                  <a:srgbClr val="3C3C3B"/>
                </a:solidFill>
                <a:latin typeface="Calibri"/>
                <a:cs typeface="Calibri"/>
              </a:rPr>
              <a:t>discovery</a:t>
            </a:r>
            <a:r>
              <a:rPr sz="1100" spc="-25">
                <a:solidFill>
                  <a:srgbClr val="3C3C3B"/>
                </a:solidFill>
                <a:latin typeface="Calibri"/>
                <a:cs typeface="Calibri"/>
              </a:rPr>
              <a:t> </a:t>
            </a:r>
            <a:r>
              <a:rPr sz="1100" spc="20">
                <a:solidFill>
                  <a:srgbClr val="3C3C3B"/>
                </a:solidFill>
                <a:latin typeface="Calibri"/>
                <a:cs typeface="Calibri"/>
              </a:rPr>
              <a:t>in</a:t>
            </a:r>
            <a:r>
              <a:rPr sz="1100" spc="-30">
                <a:solidFill>
                  <a:srgbClr val="3C3C3B"/>
                </a:solidFill>
                <a:latin typeface="Calibri"/>
                <a:cs typeface="Calibri"/>
              </a:rPr>
              <a:t> </a:t>
            </a:r>
            <a:r>
              <a:rPr sz="1100" spc="-15">
                <a:solidFill>
                  <a:srgbClr val="3C3C3B"/>
                </a:solidFill>
                <a:latin typeface="Calibri"/>
                <a:cs typeface="Calibri"/>
              </a:rPr>
              <a:t>Q4</a:t>
            </a:r>
            <a:endParaRPr sz="1100">
              <a:latin typeface="Calibri"/>
              <a:cs typeface="Calibri"/>
            </a:endParaRPr>
          </a:p>
          <a:p>
            <a:pPr>
              <a:lnSpc>
                <a:spcPct val="100000"/>
              </a:lnSpc>
              <a:spcBef>
                <a:spcPts val="40"/>
              </a:spcBef>
              <a:buClr>
                <a:srgbClr val="3C3C3B"/>
              </a:buClr>
              <a:buFont typeface="Calibri"/>
              <a:buChar char="•"/>
            </a:pPr>
            <a:endParaRPr sz="1200">
              <a:latin typeface="Calibri"/>
              <a:cs typeface="Calibri"/>
            </a:endParaRPr>
          </a:p>
          <a:p>
            <a:pPr marL="12700">
              <a:lnSpc>
                <a:spcPct val="100000"/>
              </a:lnSpc>
              <a:tabLst>
                <a:tab pos="4872355" algn="l"/>
              </a:tabLst>
            </a:pPr>
            <a:r>
              <a:rPr sz="1100" b="1" u="sng" spc="-55">
                <a:solidFill>
                  <a:srgbClr val="3C3C3B"/>
                </a:solidFill>
                <a:uFill>
                  <a:solidFill>
                    <a:srgbClr val="3C3C3B"/>
                  </a:solidFill>
                </a:uFill>
                <a:latin typeface="Trebuchet MS"/>
                <a:cs typeface="Trebuchet MS"/>
              </a:rPr>
              <a:t> </a:t>
            </a:r>
            <a:r>
              <a:rPr sz="1100" b="1" u="sng" spc="-25">
                <a:solidFill>
                  <a:srgbClr val="3C3C3B"/>
                </a:solidFill>
                <a:uFill>
                  <a:solidFill>
                    <a:srgbClr val="3C3C3B"/>
                  </a:solidFill>
                </a:uFill>
                <a:latin typeface="Trebuchet MS"/>
                <a:cs typeface="Trebuchet MS"/>
              </a:rPr>
              <a:t>Potential	</a:t>
            </a:r>
            <a:endParaRPr sz="1100">
              <a:latin typeface="Trebuchet MS"/>
              <a:cs typeface="Trebuchet MS"/>
            </a:endParaRPr>
          </a:p>
          <a:p>
            <a:pPr marL="227965" marR="202565" indent="-227965">
              <a:lnSpc>
                <a:spcPct val="106100"/>
              </a:lnSpc>
              <a:spcBef>
                <a:spcPts val="860"/>
              </a:spcBef>
              <a:buChar char="•"/>
              <a:tabLst>
                <a:tab pos="227965" algn="l"/>
                <a:tab pos="229235" algn="l"/>
              </a:tabLst>
            </a:pPr>
            <a:r>
              <a:rPr sz="1100" spc="15">
                <a:solidFill>
                  <a:srgbClr val="3C3C3B"/>
                </a:solidFill>
                <a:latin typeface="Calibri"/>
                <a:cs typeface="Calibri"/>
              </a:rPr>
              <a:t>Product</a:t>
            </a:r>
            <a:r>
              <a:rPr sz="1100" spc="-30">
                <a:solidFill>
                  <a:srgbClr val="3C3C3B"/>
                </a:solidFill>
                <a:latin typeface="Calibri"/>
                <a:cs typeface="Calibri"/>
              </a:rPr>
              <a:t> </a:t>
            </a:r>
            <a:r>
              <a:rPr sz="1100" spc="20">
                <a:solidFill>
                  <a:srgbClr val="3C3C3B"/>
                </a:solidFill>
                <a:latin typeface="Calibri"/>
                <a:cs typeface="Calibri"/>
              </a:rPr>
              <a:t>images</a:t>
            </a:r>
            <a:r>
              <a:rPr sz="1100" spc="-25">
                <a:solidFill>
                  <a:srgbClr val="3C3C3B"/>
                </a:solidFill>
                <a:latin typeface="Calibri"/>
                <a:cs typeface="Calibri"/>
              </a:rPr>
              <a:t> </a:t>
            </a:r>
            <a:r>
              <a:rPr sz="1100" spc="-20">
                <a:solidFill>
                  <a:srgbClr val="3C3C3B"/>
                </a:solidFill>
                <a:latin typeface="Calibri"/>
                <a:cs typeface="Calibri"/>
              </a:rPr>
              <a:t>–</a:t>
            </a:r>
            <a:r>
              <a:rPr sz="1100" spc="-30">
                <a:solidFill>
                  <a:srgbClr val="3C3C3B"/>
                </a:solidFill>
                <a:latin typeface="Calibri"/>
                <a:cs typeface="Calibri"/>
              </a:rPr>
              <a:t> </a:t>
            </a:r>
            <a:r>
              <a:rPr sz="1100" b="1" spc="5">
                <a:solidFill>
                  <a:srgbClr val="7DB928"/>
                </a:solidFill>
                <a:latin typeface="Calibri"/>
                <a:cs typeface="Calibri"/>
              </a:rPr>
              <a:t>Action:</a:t>
            </a:r>
            <a:r>
              <a:rPr sz="1100" b="1" spc="-25">
                <a:solidFill>
                  <a:srgbClr val="7DB928"/>
                </a:solidFill>
                <a:latin typeface="Calibri"/>
                <a:cs typeface="Calibri"/>
              </a:rPr>
              <a:t> </a:t>
            </a:r>
            <a:r>
              <a:rPr sz="1100" b="1" spc="25">
                <a:solidFill>
                  <a:srgbClr val="7DB928"/>
                </a:solidFill>
                <a:latin typeface="Calibri"/>
                <a:cs typeface="Calibri"/>
              </a:rPr>
              <a:t>Include</a:t>
            </a:r>
            <a:r>
              <a:rPr sz="1100" b="1" spc="-30">
                <a:solidFill>
                  <a:srgbClr val="7DB928"/>
                </a:solidFill>
                <a:latin typeface="Calibri"/>
                <a:cs typeface="Calibri"/>
              </a:rPr>
              <a:t> </a:t>
            </a:r>
            <a:r>
              <a:rPr sz="1100" b="1" spc="20">
                <a:solidFill>
                  <a:srgbClr val="7DB928"/>
                </a:solidFill>
                <a:latin typeface="Calibri"/>
                <a:cs typeface="Calibri"/>
              </a:rPr>
              <a:t>product</a:t>
            </a:r>
            <a:r>
              <a:rPr sz="1100" b="1" spc="-25">
                <a:solidFill>
                  <a:srgbClr val="7DB928"/>
                </a:solidFill>
                <a:latin typeface="Calibri"/>
                <a:cs typeface="Calibri"/>
              </a:rPr>
              <a:t> </a:t>
            </a:r>
            <a:r>
              <a:rPr sz="1100" b="1" spc="25">
                <a:solidFill>
                  <a:srgbClr val="7DB928"/>
                </a:solidFill>
                <a:latin typeface="Calibri"/>
                <a:cs typeface="Calibri"/>
              </a:rPr>
              <a:t>images</a:t>
            </a:r>
            <a:r>
              <a:rPr sz="1100" b="1" spc="-30">
                <a:solidFill>
                  <a:srgbClr val="7DB928"/>
                </a:solidFill>
                <a:latin typeface="Calibri"/>
                <a:cs typeface="Calibri"/>
              </a:rPr>
              <a:t> </a:t>
            </a:r>
            <a:r>
              <a:rPr sz="1100" b="1" spc="30">
                <a:solidFill>
                  <a:srgbClr val="7DB928"/>
                </a:solidFill>
                <a:latin typeface="Calibri"/>
                <a:cs typeface="Calibri"/>
              </a:rPr>
              <a:t>as</a:t>
            </a:r>
            <a:r>
              <a:rPr sz="1100" b="1" spc="-25">
                <a:solidFill>
                  <a:srgbClr val="7DB928"/>
                </a:solidFill>
                <a:latin typeface="Calibri"/>
                <a:cs typeface="Calibri"/>
              </a:rPr>
              <a:t> </a:t>
            </a:r>
            <a:r>
              <a:rPr sz="1100" b="1" spc="20">
                <a:solidFill>
                  <a:srgbClr val="7DB928"/>
                </a:solidFill>
                <a:latin typeface="Calibri"/>
                <a:cs typeface="Calibri"/>
              </a:rPr>
              <a:t>part</a:t>
            </a:r>
            <a:r>
              <a:rPr sz="1100" b="1" spc="-30">
                <a:solidFill>
                  <a:srgbClr val="7DB928"/>
                </a:solidFill>
                <a:latin typeface="Calibri"/>
                <a:cs typeface="Calibri"/>
              </a:rPr>
              <a:t> </a:t>
            </a:r>
            <a:r>
              <a:rPr sz="1100" b="1" spc="5">
                <a:solidFill>
                  <a:srgbClr val="7DB928"/>
                </a:solidFill>
                <a:latin typeface="Calibri"/>
                <a:cs typeface="Calibri"/>
              </a:rPr>
              <a:t>of</a:t>
            </a:r>
            <a:r>
              <a:rPr sz="1100" b="1" spc="-25">
                <a:solidFill>
                  <a:srgbClr val="7DB928"/>
                </a:solidFill>
                <a:latin typeface="Calibri"/>
                <a:cs typeface="Calibri"/>
              </a:rPr>
              <a:t> </a:t>
            </a:r>
            <a:r>
              <a:rPr sz="1100" b="1" spc="15">
                <a:solidFill>
                  <a:srgbClr val="7DB928"/>
                </a:solidFill>
                <a:latin typeface="Calibri"/>
                <a:cs typeface="Calibri"/>
              </a:rPr>
              <a:t>the</a:t>
            </a:r>
            <a:r>
              <a:rPr sz="1100" b="1" spc="-30">
                <a:solidFill>
                  <a:srgbClr val="7DB928"/>
                </a:solidFill>
                <a:latin typeface="Calibri"/>
                <a:cs typeface="Calibri"/>
              </a:rPr>
              <a:t> </a:t>
            </a:r>
            <a:r>
              <a:rPr sz="1100" b="1" spc="15">
                <a:solidFill>
                  <a:srgbClr val="7DB928"/>
                </a:solidFill>
                <a:latin typeface="Calibri"/>
                <a:cs typeface="Calibri"/>
              </a:rPr>
              <a:t>mini-trolley </a:t>
            </a:r>
            <a:r>
              <a:rPr sz="1100" b="1" spc="-235">
                <a:solidFill>
                  <a:srgbClr val="7DB928"/>
                </a:solidFill>
                <a:latin typeface="Calibri"/>
                <a:cs typeface="Calibri"/>
              </a:rPr>
              <a:t> </a:t>
            </a:r>
            <a:r>
              <a:rPr sz="1100" b="1" spc="20">
                <a:solidFill>
                  <a:srgbClr val="7DB928"/>
                </a:solidFill>
                <a:latin typeface="Calibri"/>
                <a:cs typeface="Calibri"/>
              </a:rPr>
              <a:t>redesign,</a:t>
            </a:r>
            <a:r>
              <a:rPr sz="1100" b="1" spc="-35">
                <a:solidFill>
                  <a:srgbClr val="7DB928"/>
                </a:solidFill>
                <a:latin typeface="Calibri"/>
                <a:cs typeface="Calibri"/>
              </a:rPr>
              <a:t> </a:t>
            </a:r>
            <a:r>
              <a:rPr sz="1100" b="1" spc="5">
                <a:solidFill>
                  <a:srgbClr val="7DB928"/>
                </a:solidFill>
                <a:latin typeface="Calibri"/>
                <a:cs typeface="Calibri"/>
              </a:rPr>
              <a:t>to</a:t>
            </a:r>
            <a:r>
              <a:rPr sz="1100" b="1" spc="-30">
                <a:solidFill>
                  <a:srgbClr val="7DB928"/>
                </a:solidFill>
                <a:latin typeface="Calibri"/>
                <a:cs typeface="Calibri"/>
              </a:rPr>
              <a:t> </a:t>
            </a:r>
            <a:r>
              <a:rPr sz="1100" b="1" spc="15">
                <a:solidFill>
                  <a:srgbClr val="7DB928"/>
                </a:solidFill>
                <a:latin typeface="Calibri"/>
                <a:cs typeface="Calibri"/>
              </a:rPr>
              <a:t>improve</a:t>
            </a:r>
            <a:r>
              <a:rPr sz="1100" b="1" spc="-30">
                <a:solidFill>
                  <a:srgbClr val="7DB928"/>
                </a:solidFill>
                <a:latin typeface="Calibri"/>
                <a:cs typeface="Calibri"/>
              </a:rPr>
              <a:t> </a:t>
            </a:r>
            <a:r>
              <a:rPr sz="1100" b="1" spc="15">
                <a:solidFill>
                  <a:srgbClr val="7DB928"/>
                </a:solidFill>
                <a:latin typeface="Calibri"/>
                <a:cs typeface="Calibri"/>
              </a:rPr>
              <a:t>customer</a:t>
            </a:r>
            <a:r>
              <a:rPr sz="1100" b="1" spc="-30">
                <a:solidFill>
                  <a:srgbClr val="7DB928"/>
                </a:solidFill>
                <a:latin typeface="Calibri"/>
                <a:cs typeface="Calibri"/>
              </a:rPr>
              <a:t> </a:t>
            </a:r>
            <a:r>
              <a:rPr sz="1100" b="1" spc="15">
                <a:solidFill>
                  <a:srgbClr val="7DB928"/>
                </a:solidFill>
                <a:latin typeface="Calibri"/>
                <a:cs typeface="Calibri"/>
              </a:rPr>
              <a:t>experience</a:t>
            </a:r>
            <a:endParaRPr sz="1100">
              <a:latin typeface="Calibri"/>
              <a:cs typeface="Calibri"/>
            </a:endParaRPr>
          </a:p>
          <a:p>
            <a:pPr marL="228600" indent="-180975">
              <a:lnSpc>
                <a:spcPct val="100000"/>
              </a:lnSpc>
              <a:spcBef>
                <a:spcPts val="80"/>
              </a:spcBef>
              <a:buChar char="•"/>
              <a:tabLst>
                <a:tab pos="227965" algn="l"/>
                <a:tab pos="229235" algn="l"/>
              </a:tabLst>
            </a:pPr>
            <a:r>
              <a:rPr sz="1100" spc="30">
                <a:solidFill>
                  <a:srgbClr val="3C3C3B"/>
                </a:solidFill>
                <a:latin typeface="Calibri"/>
                <a:cs typeface="Calibri"/>
              </a:rPr>
              <a:t>Slide</a:t>
            </a:r>
            <a:r>
              <a:rPr sz="1100" spc="-45">
                <a:solidFill>
                  <a:srgbClr val="3C3C3B"/>
                </a:solidFill>
                <a:latin typeface="Calibri"/>
                <a:cs typeface="Calibri"/>
              </a:rPr>
              <a:t> </a:t>
            </a:r>
            <a:r>
              <a:rPr sz="1100" spc="20">
                <a:solidFill>
                  <a:srgbClr val="3C3C3B"/>
                </a:solidFill>
                <a:latin typeface="Calibri"/>
                <a:cs typeface="Calibri"/>
              </a:rPr>
              <a:t>in</a:t>
            </a:r>
            <a:r>
              <a:rPr sz="1100" spc="-40">
                <a:solidFill>
                  <a:srgbClr val="3C3C3B"/>
                </a:solidFill>
                <a:latin typeface="Calibri"/>
                <a:cs typeface="Calibri"/>
              </a:rPr>
              <a:t> </a:t>
            </a:r>
            <a:r>
              <a:rPr sz="1100" spc="10">
                <a:solidFill>
                  <a:srgbClr val="3C3C3B"/>
                </a:solidFill>
                <a:latin typeface="Calibri"/>
                <a:cs typeface="Calibri"/>
              </a:rPr>
              <a:t>trolley</a:t>
            </a:r>
            <a:r>
              <a:rPr sz="1100" spc="-40">
                <a:solidFill>
                  <a:srgbClr val="3C3C3B"/>
                </a:solidFill>
                <a:latin typeface="Calibri"/>
                <a:cs typeface="Calibri"/>
              </a:rPr>
              <a:t> </a:t>
            </a:r>
            <a:r>
              <a:rPr sz="1100">
                <a:solidFill>
                  <a:srgbClr val="3C3C3B"/>
                </a:solidFill>
                <a:latin typeface="Calibri"/>
                <a:cs typeface="Calibri"/>
              </a:rPr>
              <a:t>drawer</a:t>
            </a:r>
            <a:endParaRPr sz="1100">
              <a:latin typeface="Calibri"/>
              <a:cs typeface="Calibri"/>
            </a:endParaRPr>
          </a:p>
        </p:txBody>
      </p:sp>
      <p:grpSp>
        <p:nvGrpSpPr>
          <p:cNvPr id="12" name="object 12"/>
          <p:cNvGrpSpPr/>
          <p:nvPr/>
        </p:nvGrpSpPr>
        <p:grpSpPr>
          <a:xfrm>
            <a:off x="10733994" y="3575139"/>
            <a:ext cx="2315255" cy="3324135"/>
            <a:chOff x="10823995" y="5180996"/>
            <a:chExt cx="1860550" cy="2814320"/>
          </a:xfrm>
        </p:grpSpPr>
        <p:pic>
          <p:nvPicPr>
            <p:cNvPr id="13" name="object 13"/>
            <p:cNvPicPr/>
            <p:nvPr/>
          </p:nvPicPr>
          <p:blipFill>
            <a:blip r:embed="rId5" cstate="print"/>
            <a:stretch>
              <a:fillRect/>
            </a:stretch>
          </p:blipFill>
          <p:spPr>
            <a:xfrm>
              <a:off x="10825581" y="5182590"/>
              <a:ext cx="1856828" cy="2810827"/>
            </a:xfrm>
            <a:prstGeom prst="rect">
              <a:avLst/>
            </a:prstGeom>
          </p:spPr>
        </p:pic>
        <p:sp>
          <p:nvSpPr>
            <p:cNvPr id="14" name="object 14"/>
            <p:cNvSpPr/>
            <p:nvPr/>
          </p:nvSpPr>
          <p:spPr>
            <a:xfrm>
              <a:off x="10825582" y="5182584"/>
              <a:ext cx="1857375" cy="2811145"/>
            </a:xfrm>
            <a:custGeom>
              <a:avLst/>
              <a:gdLst/>
              <a:ahLst/>
              <a:cxnLst/>
              <a:rect l="l" t="t" r="r" b="b"/>
              <a:pathLst>
                <a:path w="1857375" h="2811145">
                  <a:moveTo>
                    <a:pt x="36004" y="0"/>
                  </a:moveTo>
                  <a:lnTo>
                    <a:pt x="21988" y="2830"/>
                  </a:lnTo>
                  <a:lnTo>
                    <a:pt x="10544" y="10548"/>
                  </a:lnTo>
                  <a:lnTo>
                    <a:pt x="2828" y="21993"/>
                  </a:lnTo>
                  <a:lnTo>
                    <a:pt x="0" y="36004"/>
                  </a:lnTo>
                  <a:lnTo>
                    <a:pt x="0" y="2774823"/>
                  </a:lnTo>
                  <a:lnTo>
                    <a:pt x="2828" y="2788839"/>
                  </a:lnTo>
                  <a:lnTo>
                    <a:pt x="10544" y="2800283"/>
                  </a:lnTo>
                  <a:lnTo>
                    <a:pt x="21988" y="2807998"/>
                  </a:lnTo>
                  <a:lnTo>
                    <a:pt x="36004" y="2810827"/>
                  </a:lnTo>
                  <a:lnTo>
                    <a:pt x="1820824" y="2810827"/>
                  </a:lnTo>
                  <a:lnTo>
                    <a:pt x="1834840" y="2807998"/>
                  </a:lnTo>
                  <a:lnTo>
                    <a:pt x="1846284" y="2800283"/>
                  </a:lnTo>
                  <a:lnTo>
                    <a:pt x="1853999" y="2788839"/>
                  </a:lnTo>
                  <a:lnTo>
                    <a:pt x="1856828" y="2774823"/>
                  </a:lnTo>
                  <a:lnTo>
                    <a:pt x="1856828" y="36004"/>
                  </a:lnTo>
                  <a:lnTo>
                    <a:pt x="1853999" y="21993"/>
                  </a:lnTo>
                  <a:lnTo>
                    <a:pt x="1846284" y="10548"/>
                  </a:lnTo>
                  <a:lnTo>
                    <a:pt x="1834840" y="2830"/>
                  </a:lnTo>
                  <a:lnTo>
                    <a:pt x="1820824" y="0"/>
                  </a:lnTo>
                  <a:lnTo>
                    <a:pt x="36004" y="0"/>
                  </a:lnTo>
                  <a:close/>
                </a:path>
              </a:pathLst>
            </a:custGeom>
            <a:ln w="3175">
              <a:solidFill>
                <a:srgbClr val="3C3C3B"/>
              </a:solidFill>
            </a:ln>
          </p:spPr>
          <p:txBody>
            <a:bodyPr wrap="square" lIns="0" tIns="0" rIns="0" bIns="0" rtlCol="0"/>
            <a:lstStyle/>
            <a:p>
              <a:endParaRPr/>
            </a:p>
          </p:txBody>
        </p:sp>
      </p:grpSp>
      <p:sp>
        <p:nvSpPr>
          <p:cNvPr id="16" name="object 28">
            <a:extLst>
              <a:ext uri="{FF2B5EF4-FFF2-40B4-BE49-F238E27FC236}">
                <a16:creationId xmlns:a16="http://schemas.microsoft.com/office/drawing/2014/main" id="{3EA7D4BE-EC1A-430D-A08A-E00FC14F2CC9}"/>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6" action="ppaction://hlinksldjump"/>
              </a:rPr>
              <a:t>Back</a:t>
            </a:r>
            <a:r>
              <a:rPr sz="1200" b="1" u="sng" spc="-60">
                <a:solidFill>
                  <a:srgbClr val="0073B1"/>
                </a:solidFill>
                <a:uFill>
                  <a:solidFill>
                    <a:srgbClr val="0073B1"/>
                  </a:solidFill>
                </a:uFill>
                <a:latin typeface="Calibri"/>
                <a:cs typeface="Calibri"/>
                <a:hlinkClick r:id="rId6" action="ppaction://hlinksldjump"/>
              </a:rPr>
              <a:t> </a:t>
            </a:r>
            <a:r>
              <a:rPr sz="1200" b="1" u="sng" spc="5">
                <a:solidFill>
                  <a:srgbClr val="0073B1"/>
                </a:solidFill>
                <a:uFill>
                  <a:solidFill>
                    <a:srgbClr val="0073B1"/>
                  </a:solidFill>
                </a:uFill>
                <a:latin typeface="Calibri"/>
                <a:cs typeface="Calibri"/>
                <a:hlinkClick r:id="rId6" action="ppaction://hlinksldjump"/>
              </a:rPr>
              <a:t>to</a:t>
            </a:r>
            <a:r>
              <a:rPr sz="1200" b="1" u="sng" spc="-55">
                <a:solidFill>
                  <a:srgbClr val="0073B1"/>
                </a:solidFill>
                <a:uFill>
                  <a:solidFill>
                    <a:srgbClr val="0073B1"/>
                  </a:solidFill>
                </a:uFill>
                <a:latin typeface="Calibri"/>
                <a:cs typeface="Calibri"/>
                <a:hlinkClick r:id="rId6" action="ppaction://hlinksldjump"/>
              </a:rPr>
              <a:t> </a:t>
            </a:r>
            <a:r>
              <a:rPr sz="1200" b="1" u="sng" spc="20">
                <a:solidFill>
                  <a:srgbClr val="0073B1"/>
                </a:solidFill>
                <a:uFill>
                  <a:solidFill>
                    <a:srgbClr val="0073B1"/>
                  </a:solidFill>
                </a:uFill>
                <a:latin typeface="Calibri"/>
                <a:cs typeface="Calibri"/>
                <a:hlinkClick r:id="rId6" action="ppaction://hlinksldjump"/>
              </a:rPr>
              <a:t>index</a:t>
            </a:r>
            <a:r>
              <a:rPr sz="1200" b="1" u="sng" spc="-55">
                <a:solidFill>
                  <a:srgbClr val="0073B1"/>
                </a:solidFill>
                <a:uFill>
                  <a:solidFill>
                    <a:srgbClr val="0073B1"/>
                  </a:solidFill>
                </a:uFill>
                <a:latin typeface="Calibri"/>
                <a:cs typeface="Calibri"/>
                <a:hlinkClick r:id="rId6"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3637699211"/>
              </p:ext>
            </p:extLst>
          </p:nvPr>
        </p:nvGraphicFramePr>
        <p:xfrm>
          <a:off x="359027" y="849000"/>
          <a:ext cx="14401161" cy="2016430"/>
        </p:xfrm>
        <a:graphic>
          <a:graphicData uri="http://schemas.openxmlformats.org/drawingml/2006/table">
            <a:tbl>
              <a:tblPr firstRow="1" bandRow="1">
                <a:tableStyleId>{2D5ABB26-0587-4C30-8999-92F81FD0307C}</a:tableStyleId>
              </a:tblPr>
              <a:tblGrid>
                <a:gridCol w="1983739">
                  <a:extLst>
                    <a:ext uri="{9D8B030D-6E8A-4147-A177-3AD203B41FA5}">
                      <a16:colId xmlns:a16="http://schemas.microsoft.com/office/drawing/2014/main" val="20000"/>
                    </a:ext>
                  </a:extLst>
                </a:gridCol>
                <a:gridCol w="1471930">
                  <a:extLst>
                    <a:ext uri="{9D8B030D-6E8A-4147-A177-3AD203B41FA5}">
                      <a16:colId xmlns:a16="http://schemas.microsoft.com/office/drawing/2014/main" val="20001"/>
                    </a:ext>
                  </a:extLst>
                </a:gridCol>
                <a:gridCol w="1299845">
                  <a:extLst>
                    <a:ext uri="{9D8B030D-6E8A-4147-A177-3AD203B41FA5}">
                      <a16:colId xmlns:a16="http://schemas.microsoft.com/office/drawing/2014/main" val="20002"/>
                    </a:ext>
                  </a:extLst>
                </a:gridCol>
                <a:gridCol w="1395729">
                  <a:extLst>
                    <a:ext uri="{9D8B030D-6E8A-4147-A177-3AD203B41FA5}">
                      <a16:colId xmlns:a16="http://schemas.microsoft.com/office/drawing/2014/main" val="20003"/>
                    </a:ext>
                  </a:extLst>
                </a:gridCol>
                <a:gridCol w="1204008">
                  <a:extLst>
                    <a:ext uri="{9D8B030D-6E8A-4147-A177-3AD203B41FA5}">
                      <a16:colId xmlns:a16="http://schemas.microsoft.com/office/drawing/2014/main" val="20004"/>
                    </a:ext>
                  </a:extLst>
                </a:gridCol>
                <a:gridCol w="1532841">
                  <a:extLst>
                    <a:ext uri="{9D8B030D-6E8A-4147-A177-3AD203B41FA5}">
                      <a16:colId xmlns:a16="http://schemas.microsoft.com/office/drawing/2014/main" val="20005"/>
                    </a:ext>
                  </a:extLst>
                </a:gridCol>
                <a:gridCol w="1363731">
                  <a:extLst>
                    <a:ext uri="{9D8B030D-6E8A-4147-A177-3AD203B41FA5}">
                      <a16:colId xmlns:a16="http://schemas.microsoft.com/office/drawing/2014/main" val="20006"/>
                    </a:ext>
                  </a:extLst>
                </a:gridCol>
                <a:gridCol w="1252468">
                  <a:extLst>
                    <a:ext uri="{9D8B030D-6E8A-4147-A177-3AD203B41FA5}">
                      <a16:colId xmlns:a16="http://schemas.microsoft.com/office/drawing/2014/main" val="20007"/>
                    </a:ext>
                  </a:extLst>
                </a:gridCol>
                <a:gridCol w="1528445">
                  <a:extLst>
                    <a:ext uri="{9D8B030D-6E8A-4147-A177-3AD203B41FA5}">
                      <a16:colId xmlns:a16="http://schemas.microsoft.com/office/drawing/2014/main" val="20008"/>
                    </a:ext>
                  </a:extLst>
                </a:gridCol>
                <a:gridCol w="1368425">
                  <a:extLst>
                    <a:ext uri="{9D8B030D-6E8A-4147-A177-3AD203B41FA5}">
                      <a16:colId xmlns:a16="http://schemas.microsoft.com/office/drawing/2014/main" val="20009"/>
                    </a:ext>
                  </a:extLst>
                </a:gridCol>
              </a:tblGrid>
              <a:tr h="211452">
                <a:tc>
                  <a:txBody>
                    <a:bodyPr/>
                    <a:lstStyle/>
                    <a:p>
                      <a:pPr>
                        <a:lnSpc>
                          <a:spcPct val="100000"/>
                        </a:lnSpc>
                        <a:tabLst>
                          <a:tab pos="719455"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103505">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67945">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40005">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132715">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40005">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160020">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7635">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extLst>
                  <a:ext uri="{0D108BD9-81ED-4DB2-BD59-A6C34878D82A}">
                    <a16:rowId xmlns:a16="http://schemas.microsoft.com/office/drawing/2014/main" val="10001"/>
                  </a:ext>
                </a:extLst>
              </a:tr>
              <a:tr h="261442">
                <a:tc>
                  <a:txBody>
                    <a:bodyPr/>
                    <a:lstStyle/>
                    <a:p>
                      <a:pPr marL="719455">
                        <a:lnSpc>
                          <a:spcPct val="100000"/>
                        </a:lnSpc>
                        <a:spcBef>
                          <a:spcPts val="590"/>
                        </a:spcBef>
                      </a:pPr>
                      <a:r>
                        <a:rPr lang="en-GB" sz="1100" spc="15">
                          <a:solidFill>
                            <a:srgbClr val="3C3C3B"/>
                          </a:solidFill>
                          <a:latin typeface="Calibri"/>
                          <a:cs typeface="Calibri"/>
                        </a:rPr>
                        <a:t>Fixed</a:t>
                      </a:r>
                      <a:r>
                        <a:rPr lang="en-GB" sz="1100" spc="-40">
                          <a:solidFill>
                            <a:srgbClr val="3C3C3B"/>
                          </a:solidFill>
                          <a:latin typeface="Calibri"/>
                          <a:cs typeface="Calibri"/>
                        </a:rPr>
                        <a:t> </a:t>
                      </a:r>
                      <a:r>
                        <a:rPr lang="en-GB" sz="1100" spc="-10">
                          <a:solidFill>
                            <a:srgbClr val="3C3C3B"/>
                          </a:solidFill>
                          <a:latin typeface="Calibri"/>
                          <a:cs typeface="Calibri"/>
                        </a:rPr>
                        <a:t>1-2</a:t>
                      </a:r>
                      <a:r>
                        <a:rPr lang="en-GB" sz="1100" spc="-40">
                          <a:solidFill>
                            <a:srgbClr val="3C3C3B"/>
                          </a:solidFill>
                          <a:latin typeface="Calibri"/>
                          <a:cs typeface="Calibri"/>
                        </a:rPr>
                        <a:t> </a:t>
                      </a:r>
                      <a:r>
                        <a:rPr lang="en-GB" sz="1100" spc="10">
                          <a:solidFill>
                            <a:srgbClr val="3C3C3B"/>
                          </a:solidFill>
                          <a:latin typeface="Calibri"/>
                          <a:cs typeface="Calibri"/>
                        </a:rPr>
                        <a:t>hour</a:t>
                      </a:r>
                      <a:r>
                        <a:rPr lang="en-GB" sz="1100" spc="-40">
                          <a:solidFill>
                            <a:srgbClr val="3C3C3B"/>
                          </a:solidFill>
                          <a:latin typeface="Calibri"/>
                          <a:cs typeface="Calibri"/>
                        </a:rPr>
                        <a:t> </a:t>
                      </a:r>
                      <a:r>
                        <a:rPr lang="en-GB" sz="1100" spc="10">
                          <a:solidFill>
                            <a:srgbClr val="3C3C3B"/>
                          </a:solidFill>
                          <a:latin typeface="Calibri"/>
                          <a:cs typeface="Calibri"/>
                        </a:rPr>
                        <a:t>slots,</a:t>
                      </a:r>
                      <a:endParaRPr lang="en-GB" sz="1100">
                        <a:latin typeface="Calibri"/>
                        <a:cs typeface="Calibri"/>
                      </a:endParaRPr>
                    </a:p>
                  </a:txBody>
                  <a:tcPr marL="0" marR="0" marT="74930" marB="0"/>
                </a:tc>
                <a:tc>
                  <a:txBody>
                    <a:bodyPr/>
                    <a:lstStyle/>
                    <a:p>
                      <a:pPr marL="103505">
                        <a:lnSpc>
                          <a:spcPct val="100000"/>
                        </a:lnSpc>
                        <a:spcBef>
                          <a:spcPts val="590"/>
                        </a:spcBef>
                      </a:pPr>
                      <a:r>
                        <a:rPr lang="en-GB" sz="1100" spc="15">
                          <a:solidFill>
                            <a:srgbClr val="3C3C3B"/>
                          </a:solidFill>
                          <a:latin typeface="Calibri"/>
                          <a:cs typeface="Calibri"/>
                        </a:rPr>
                        <a:t>Fixed</a:t>
                      </a:r>
                      <a:r>
                        <a:rPr lang="en-GB" sz="1100" spc="-45">
                          <a:solidFill>
                            <a:srgbClr val="3C3C3B"/>
                          </a:solidFill>
                          <a:latin typeface="Calibri"/>
                          <a:cs typeface="Calibri"/>
                        </a:rPr>
                        <a:t> </a:t>
                      </a:r>
                      <a:r>
                        <a:rPr lang="en-GB" sz="1100" spc="5">
                          <a:solidFill>
                            <a:srgbClr val="3C3C3B"/>
                          </a:solidFill>
                          <a:latin typeface="Calibri"/>
                          <a:cs typeface="Calibri"/>
                        </a:rPr>
                        <a:t>or</a:t>
                      </a:r>
                      <a:r>
                        <a:rPr lang="en-GB" sz="1100" spc="-40">
                          <a:solidFill>
                            <a:srgbClr val="3C3C3B"/>
                          </a:solidFill>
                          <a:latin typeface="Calibri"/>
                          <a:cs typeface="Calibri"/>
                        </a:rPr>
                        <a:t> </a:t>
                      </a:r>
                      <a:r>
                        <a:rPr lang="en-GB" sz="1100" spc="10">
                          <a:solidFill>
                            <a:srgbClr val="3C3C3B"/>
                          </a:solidFill>
                          <a:latin typeface="Calibri"/>
                          <a:cs typeface="Calibri"/>
                        </a:rPr>
                        <a:t>flexible</a:t>
                      </a:r>
                      <a:r>
                        <a:rPr lang="en-GB" sz="1100" spc="-45">
                          <a:solidFill>
                            <a:srgbClr val="3C3C3B"/>
                          </a:solidFill>
                          <a:latin typeface="Calibri"/>
                          <a:cs typeface="Calibri"/>
                        </a:rPr>
                        <a:t> </a:t>
                      </a:r>
                      <a:r>
                        <a:rPr lang="en-GB" sz="1100" spc="-10">
                          <a:solidFill>
                            <a:srgbClr val="3C3C3B"/>
                          </a:solidFill>
                          <a:latin typeface="Calibri"/>
                          <a:cs typeface="Calibri"/>
                        </a:rPr>
                        <a:t>1-4</a:t>
                      </a:r>
                      <a:endParaRPr lang="en-GB" sz="1100">
                        <a:latin typeface="Calibri"/>
                        <a:cs typeface="Calibri"/>
                      </a:endParaRPr>
                    </a:p>
                  </a:txBody>
                  <a:tcPr marL="0" marR="0" marT="74930" marB="0"/>
                </a:tc>
                <a:tc>
                  <a:txBody>
                    <a:bodyPr/>
                    <a:lstStyle/>
                    <a:p>
                      <a:pPr>
                        <a:lnSpc>
                          <a:spcPct val="100000"/>
                        </a:lnSpc>
                        <a:spcBef>
                          <a:spcPts val="595"/>
                        </a:spcBef>
                      </a:pPr>
                      <a:r>
                        <a:rPr lang="en-GB" sz="1100" spc="15">
                          <a:solidFill>
                            <a:srgbClr val="3C3C3B"/>
                          </a:solidFill>
                          <a:latin typeface="Calibri"/>
                          <a:cs typeface="Calibri"/>
                        </a:rPr>
                        <a:t>Fixed</a:t>
                      </a:r>
                      <a:r>
                        <a:rPr lang="en-GB" sz="1100" spc="-45">
                          <a:solidFill>
                            <a:srgbClr val="3C3C3B"/>
                          </a:solidFill>
                          <a:latin typeface="Calibri"/>
                          <a:cs typeface="Calibri"/>
                        </a:rPr>
                        <a:t> </a:t>
                      </a:r>
                      <a:r>
                        <a:rPr lang="en-GB" sz="1100" spc="10">
                          <a:solidFill>
                            <a:srgbClr val="3C3C3B"/>
                          </a:solidFill>
                          <a:latin typeface="Calibri"/>
                          <a:cs typeface="Calibri"/>
                        </a:rPr>
                        <a:t>slots,</a:t>
                      </a:r>
                      <a:r>
                        <a:rPr lang="en-GB" sz="1100" spc="-40">
                          <a:solidFill>
                            <a:srgbClr val="3C3C3B"/>
                          </a:solidFill>
                          <a:latin typeface="Calibri"/>
                          <a:cs typeface="Calibri"/>
                        </a:rPr>
                        <a:t> </a:t>
                      </a:r>
                      <a:r>
                        <a:rPr lang="en-GB" sz="1100" spc="-15">
                          <a:solidFill>
                            <a:srgbClr val="3C3C3B"/>
                          </a:solidFill>
                          <a:latin typeface="Calibri"/>
                          <a:cs typeface="Calibri"/>
                        </a:rPr>
                        <a:t>1</a:t>
                      </a:r>
                      <a:r>
                        <a:rPr lang="en-GB" sz="1100" spc="-40">
                          <a:solidFill>
                            <a:srgbClr val="3C3C3B"/>
                          </a:solidFill>
                          <a:latin typeface="Calibri"/>
                          <a:cs typeface="Calibri"/>
                        </a:rPr>
                        <a:t> </a:t>
                      </a:r>
                      <a:r>
                        <a:rPr lang="en-GB" sz="1100" spc="10">
                          <a:solidFill>
                            <a:srgbClr val="3C3C3B"/>
                          </a:solidFill>
                          <a:latin typeface="Calibri"/>
                          <a:cs typeface="Calibri"/>
                        </a:rPr>
                        <a:t>hour</a:t>
                      </a:r>
                      <a:endParaRPr lang="en-GB" sz="1100">
                        <a:latin typeface="Calibri"/>
                        <a:cs typeface="Calibri"/>
                      </a:endParaRPr>
                    </a:p>
                  </a:txBody>
                  <a:tcPr marL="0" marR="0" marT="75565" marB="0"/>
                </a:tc>
                <a:tc>
                  <a:txBody>
                    <a:bodyPr/>
                    <a:lstStyle/>
                    <a:p>
                      <a:pPr marL="67945">
                        <a:lnSpc>
                          <a:spcPct val="100000"/>
                        </a:lnSpc>
                        <a:spcBef>
                          <a:spcPts val="595"/>
                        </a:spcBef>
                      </a:pPr>
                      <a:r>
                        <a:rPr sz="1100" spc="15">
                          <a:solidFill>
                            <a:srgbClr val="3C3C3B"/>
                          </a:solidFill>
                          <a:latin typeface="Calibri"/>
                          <a:cs typeface="Calibri"/>
                        </a:rPr>
                        <a:t>Fixed</a:t>
                      </a:r>
                      <a:r>
                        <a:rPr sz="1100" spc="-40">
                          <a:solidFill>
                            <a:srgbClr val="3C3C3B"/>
                          </a:solidFill>
                          <a:latin typeface="Calibri"/>
                          <a:cs typeface="Calibri"/>
                        </a:rPr>
                        <a:t> </a:t>
                      </a:r>
                      <a:r>
                        <a:rPr sz="1100" spc="-15">
                          <a:solidFill>
                            <a:srgbClr val="3C3C3B"/>
                          </a:solidFill>
                          <a:latin typeface="Calibri"/>
                          <a:cs typeface="Calibri"/>
                        </a:rPr>
                        <a:t>1</a:t>
                      </a:r>
                      <a:r>
                        <a:rPr sz="1100" spc="-40">
                          <a:solidFill>
                            <a:srgbClr val="3C3C3B"/>
                          </a:solidFill>
                          <a:latin typeface="Calibri"/>
                          <a:cs typeface="Calibri"/>
                        </a:rPr>
                        <a:t> </a:t>
                      </a:r>
                      <a:r>
                        <a:rPr sz="1100" spc="10">
                          <a:solidFill>
                            <a:srgbClr val="3C3C3B"/>
                          </a:solidFill>
                          <a:latin typeface="Calibri"/>
                          <a:cs typeface="Calibri"/>
                        </a:rPr>
                        <a:t>hour</a:t>
                      </a:r>
                      <a:r>
                        <a:rPr sz="1100" spc="-40">
                          <a:solidFill>
                            <a:srgbClr val="3C3C3B"/>
                          </a:solidFill>
                          <a:latin typeface="Calibri"/>
                          <a:cs typeface="Calibri"/>
                        </a:rPr>
                        <a:t> </a:t>
                      </a:r>
                      <a:r>
                        <a:rPr sz="1100" spc="10">
                          <a:solidFill>
                            <a:srgbClr val="3C3C3B"/>
                          </a:solidFill>
                          <a:latin typeface="Calibri"/>
                          <a:cs typeface="Calibri"/>
                        </a:rPr>
                        <a:t>slots,</a:t>
                      </a:r>
                      <a:r>
                        <a:rPr sz="1100" spc="-40">
                          <a:solidFill>
                            <a:srgbClr val="3C3C3B"/>
                          </a:solidFill>
                          <a:latin typeface="Calibri"/>
                          <a:cs typeface="Calibri"/>
                        </a:rPr>
                        <a:t> </a:t>
                      </a:r>
                      <a:r>
                        <a:rPr sz="1100" spc="-15">
                          <a:solidFill>
                            <a:srgbClr val="3C3C3B"/>
                          </a:solidFill>
                          <a:latin typeface="Calibri"/>
                          <a:cs typeface="Calibri"/>
                        </a:rPr>
                        <a:t>3</a:t>
                      </a:r>
                      <a:endParaRPr sz="1100">
                        <a:latin typeface="Calibri"/>
                        <a:cs typeface="Calibri"/>
                      </a:endParaRPr>
                    </a:p>
                  </a:txBody>
                  <a:tcPr marL="0" marR="0" marT="75565" marB="0"/>
                </a:tc>
                <a:tc>
                  <a:txBody>
                    <a:bodyPr/>
                    <a:lstStyle/>
                    <a:p>
                      <a:pPr marL="40005">
                        <a:lnSpc>
                          <a:spcPct val="100000"/>
                        </a:lnSpc>
                        <a:spcBef>
                          <a:spcPts val="590"/>
                        </a:spcBef>
                      </a:pPr>
                      <a:r>
                        <a:rPr sz="1100" spc="15">
                          <a:solidFill>
                            <a:srgbClr val="3C3C3B"/>
                          </a:solidFill>
                          <a:latin typeface="Calibri"/>
                          <a:cs typeface="Calibri"/>
                        </a:rPr>
                        <a:t>Fixed</a:t>
                      </a:r>
                      <a:r>
                        <a:rPr sz="1100" spc="-45">
                          <a:solidFill>
                            <a:srgbClr val="3C3C3B"/>
                          </a:solidFill>
                          <a:latin typeface="Calibri"/>
                          <a:cs typeface="Calibri"/>
                        </a:rPr>
                        <a:t> </a:t>
                      </a:r>
                      <a:r>
                        <a:rPr sz="1100" spc="-15">
                          <a:solidFill>
                            <a:srgbClr val="3C3C3B"/>
                          </a:solidFill>
                          <a:latin typeface="Calibri"/>
                          <a:cs typeface="Calibri"/>
                        </a:rPr>
                        <a:t>1</a:t>
                      </a:r>
                      <a:r>
                        <a:rPr sz="1100" spc="-40">
                          <a:solidFill>
                            <a:srgbClr val="3C3C3B"/>
                          </a:solidFill>
                          <a:latin typeface="Calibri"/>
                          <a:cs typeface="Calibri"/>
                        </a:rPr>
                        <a:t> </a:t>
                      </a:r>
                      <a:r>
                        <a:rPr sz="1100" spc="10">
                          <a:solidFill>
                            <a:srgbClr val="3C3C3B"/>
                          </a:solidFill>
                          <a:latin typeface="Calibri"/>
                          <a:cs typeface="Calibri"/>
                        </a:rPr>
                        <a:t>hour</a:t>
                      </a:r>
                      <a:r>
                        <a:rPr sz="1100" spc="-40">
                          <a:solidFill>
                            <a:srgbClr val="3C3C3B"/>
                          </a:solidFill>
                          <a:latin typeface="Calibri"/>
                          <a:cs typeface="Calibri"/>
                        </a:rPr>
                        <a:t> </a:t>
                      </a:r>
                      <a:r>
                        <a:rPr sz="1100" spc="10">
                          <a:solidFill>
                            <a:srgbClr val="3C3C3B"/>
                          </a:solidFill>
                          <a:latin typeface="Calibri"/>
                          <a:cs typeface="Calibri"/>
                        </a:rPr>
                        <a:t>slots,</a:t>
                      </a:r>
                      <a:endParaRPr sz="1100">
                        <a:latin typeface="Calibri"/>
                        <a:cs typeface="Calibri"/>
                      </a:endParaRPr>
                    </a:p>
                  </a:txBody>
                  <a:tcPr marL="0" marR="0" marT="74930" marB="0"/>
                </a:tc>
                <a:tc>
                  <a:txBody>
                    <a:bodyPr/>
                    <a:lstStyle/>
                    <a:p>
                      <a:pPr marL="132715">
                        <a:lnSpc>
                          <a:spcPct val="100000"/>
                        </a:lnSpc>
                        <a:spcBef>
                          <a:spcPts val="590"/>
                        </a:spcBef>
                      </a:pPr>
                      <a:r>
                        <a:rPr sz="1100" spc="15">
                          <a:solidFill>
                            <a:srgbClr val="3C3C3B"/>
                          </a:solidFill>
                          <a:latin typeface="Calibri"/>
                          <a:cs typeface="Calibri"/>
                        </a:rPr>
                        <a:t>Fixed</a:t>
                      </a:r>
                      <a:r>
                        <a:rPr sz="1100" spc="-40">
                          <a:solidFill>
                            <a:srgbClr val="3C3C3B"/>
                          </a:solidFill>
                          <a:latin typeface="Calibri"/>
                          <a:cs typeface="Calibri"/>
                        </a:rPr>
                        <a:t> </a:t>
                      </a:r>
                      <a:r>
                        <a:rPr sz="1100" spc="-15">
                          <a:solidFill>
                            <a:srgbClr val="3C3C3B"/>
                          </a:solidFill>
                          <a:latin typeface="Calibri"/>
                          <a:cs typeface="Calibri"/>
                        </a:rPr>
                        <a:t>1</a:t>
                      </a:r>
                      <a:r>
                        <a:rPr sz="1100" spc="-40">
                          <a:solidFill>
                            <a:srgbClr val="3C3C3B"/>
                          </a:solidFill>
                          <a:latin typeface="Calibri"/>
                          <a:cs typeface="Calibri"/>
                        </a:rPr>
                        <a:t> </a:t>
                      </a:r>
                      <a:r>
                        <a:rPr sz="1100" spc="10">
                          <a:solidFill>
                            <a:srgbClr val="3C3C3B"/>
                          </a:solidFill>
                          <a:latin typeface="Calibri"/>
                          <a:cs typeface="Calibri"/>
                        </a:rPr>
                        <a:t>hour</a:t>
                      </a:r>
                      <a:r>
                        <a:rPr sz="1100" spc="-40">
                          <a:solidFill>
                            <a:srgbClr val="3C3C3B"/>
                          </a:solidFill>
                          <a:latin typeface="Calibri"/>
                          <a:cs typeface="Calibri"/>
                        </a:rPr>
                        <a:t> </a:t>
                      </a:r>
                      <a:r>
                        <a:rPr sz="1100" spc="10">
                          <a:solidFill>
                            <a:srgbClr val="3C3C3B"/>
                          </a:solidFill>
                          <a:latin typeface="Calibri"/>
                          <a:cs typeface="Calibri"/>
                        </a:rPr>
                        <a:t>slots,</a:t>
                      </a:r>
                      <a:r>
                        <a:rPr sz="1100" u="sng" spc="-35">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5</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tc>
                  <a:txBody>
                    <a:bodyPr/>
                    <a:lstStyle/>
                    <a:p>
                      <a:pPr marL="40005">
                        <a:lnSpc>
                          <a:spcPct val="100000"/>
                        </a:lnSpc>
                        <a:spcBef>
                          <a:spcPts val="595"/>
                        </a:spcBef>
                      </a:pPr>
                      <a:r>
                        <a:rPr sz="1100" spc="15">
                          <a:solidFill>
                            <a:srgbClr val="3C3C3B"/>
                          </a:solidFill>
                          <a:latin typeface="Calibri"/>
                          <a:cs typeface="Calibri"/>
                        </a:rPr>
                        <a:t>Fixed</a:t>
                      </a:r>
                      <a:r>
                        <a:rPr sz="1100" spc="-45">
                          <a:solidFill>
                            <a:srgbClr val="3C3C3B"/>
                          </a:solidFill>
                          <a:latin typeface="Calibri"/>
                          <a:cs typeface="Calibri"/>
                        </a:rPr>
                        <a:t> </a:t>
                      </a:r>
                      <a:r>
                        <a:rPr sz="1100" spc="-15">
                          <a:solidFill>
                            <a:srgbClr val="3C3C3B"/>
                          </a:solidFill>
                          <a:latin typeface="Calibri"/>
                          <a:cs typeface="Calibri"/>
                        </a:rPr>
                        <a:t>2</a:t>
                      </a:r>
                      <a:r>
                        <a:rPr sz="1100" spc="-40">
                          <a:solidFill>
                            <a:srgbClr val="3C3C3B"/>
                          </a:solidFill>
                          <a:latin typeface="Calibri"/>
                          <a:cs typeface="Calibri"/>
                        </a:rPr>
                        <a:t> </a:t>
                      </a:r>
                      <a:r>
                        <a:rPr sz="1100" spc="10">
                          <a:solidFill>
                            <a:srgbClr val="3C3C3B"/>
                          </a:solidFill>
                          <a:latin typeface="Calibri"/>
                          <a:cs typeface="Calibri"/>
                        </a:rPr>
                        <a:t>hour</a:t>
                      </a:r>
                      <a:r>
                        <a:rPr sz="1100" spc="-40">
                          <a:solidFill>
                            <a:srgbClr val="3C3C3B"/>
                          </a:solidFill>
                          <a:latin typeface="Calibri"/>
                          <a:cs typeface="Calibri"/>
                        </a:rPr>
                        <a:t> </a:t>
                      </a:r>
                      <a:r>
                        <a:rPr sz="1100" spc="10">
                          <a:solidFill>
                            <a:srgbClr val="3C3C3B"/>
                          </a:solidFill>
                          <a:latin typeface="Calibri"/>
                          <a:cs typeface="Calibri"/>
                        </a:rPr>
                        <a:t>slots,</a:t>
                      </a:r>
                      <a:endParaRPr sz="1100">
                        <a:latin typeface="Calibri"/>
                        <a:cs typeface="Calibri"/>
                      </a:endParaRPr>
                    </a:p>
                  </a:txBody>
                  <a:tcPr marL="0" marR="0" marT="75565" marB="0"/>
                </a:tc>
                <a:tc>
                  <a:txBody>
                    <a:bodyPr/>
                    <a:lstStyle/>
                    <a:p>
                      <a:pPr>
                        <a:lnSpc>
                          <a:spcPct val="100000"/>
                        </a:lnSpc>
                        <a:spcBef>
                          <a:spcPts val="595"/>
                        </a:spcBef>
                      </a:pPr>
                      <a:r>
                        <a:rPr sz="1100" spc="15">
                          <a:solidFill>
                            <a:srgbClr val="3C3C3B"/>
                          </a:solidFill>
                          <a:latin typeface="Calibri"/>
                          <a:cs typeface="Calibri"/>
                        </a:rPr>
                        <a:t>Fixed</a:t>
                      </a:r>
                      <a:r>
                        <a:rPr sz="1100" spc="-45">
                          <a:solidFill>
                            <a:srgbClr val="3C3C3B"/>
                          </a:solidFill>
                          <a:latin typeface="Calibri"/>
                          <a:cs typeface="Calibri"/>
                        </a:rPr>
                        <a:t> </a:t>
                      </a:r>
                      <a:r>
                        <a:rPr sz="1100" spc="-15">
                          <a:solidFill>
                            <a:srgbClr val="3C3C3B"/>
                          </a:solidFill>
                          <a:latin typeface="Calibri"/>
                          <a:cs typeface="Calibri"/>
                        </a:rPr>
                        <a:t>1</a:t>
                      </a:r>
                      <a:r>
                        <a:rPr sz="1100" spc="-40">
                          <a:solidFill>
                            <a:srgbClr val="3C3C3B"/>
                          </a:solidFill>
                          <a:latin typeface="Calibri"/>
                          <a:cs typeface="Calibri"/>
                        </a:rPr>
                        <a:t> </a:t>
                      </a:r>
                      <a:r>
                        <a:rPr sz="1100" spc="10">
                          <a:solidFill>
                            <a:srgbClr val="3C3C3B"/>
                          </a:solidFill>
                          <a:latin typeface="Calibri"/>
                          <a:cs typeface="Calibri"/>
                        </a:rPr>
                        <a:t>hour</a:t>
                      </a:r>
                      <a:r>
                        <a:rPr sz="1100" spc="-40">
                          <a:solidFill>
                            <a:srgbClr val="3C3C3B"/>
                          </a:solidFill>
                          <a:latin typeface="Calibri"/>
                          <a:cs typeface="Calibri"/>
                        </a:rPr>
                        <a:t> </a:t>
                      </a:r>
                      <a:r>
                        <a:rPr sz="1100" spc="10">
                          <a:solidFill>
                            <a:srgbClr val="3C3C3B"/>
                          </a:solidFill>
                          <a:latin typeface="Calibri"/>
                          <a:cs typeface="Calibri"/>
                        </a:rPr>
                        <a:t>slots,</a:t>
                      </a:r>
                      <a:endParaRPr sz="1100">
                        <a:latin typeface="Calibri"/>
                        <a:cs typeface="Calibri"/>
                      </a:endParaRPr>
                    </a:p>
                  </a:txBody>
                  <a:tcPr marL="0" marR="0" marT="75565" marB="0"/>
                </a:tc>
                <a:tc>
                  <a:txBody>
                    <a:bodyPr/>
                    <a:lstStyle/>
                    <a:p>
                      <a:pPr marL="160020">
                        <a:lnSpc>
                          <a:spcPct val="100000"/>
                        </a:lnSpc>
                        <a:spcBef>
                          <a:spcPts val="595"/>
                        </a:spcBef>
                      </a:pPr>
                      <a:r>
                        <a:rPr sz="1100" spc="15">
                          <a:solidFill>
                            <a:srgbClr val="3C3C3B"/>
                          </a:solidFill>
                          <a:latin typeface="Calibri"/>
                          <a:cs typeface="Calibri"/>
                        </a:rPr>
                        <a:t>Fixed</a:t>
                      </a:r>
                      <a:r>
                        <a:rPr sz="1100" spc="-40">
                          <a:solidFill>
                            <a:srgbClr val="3C3C3B"/>
                          </a:solidFill>
                          <a:latin typeface="Calibri"/>
                          <a:cs typeface="Calibri"/>
                        </a:rPr>
                        <a:t> </a:t>
                      </a:r>
                      <a:r>
                        <a:rPr sz="1100" spc="-10">
                          <a:solidFill>
                            <a:srgbClr val="3C3C3B"/>
                          </a:solidFill>
                          <a:latin typeface="Calibri"/>
                          <a:cs typeface="Calibri"/>
                        </a:rPr>
                        <a:t>1-2</a:t>
                      </a:r>
                      <a:r>
                        <a:rPr sz="1100" spc="-40">
                          <a:solidFill>
                            <a:srgbClr val="3C3C3B"/>
                          </a:solidFill>
                          <a:latin typeface="Calibri"/>
                          <a:cs typeface="Calibri"/>
                        </a:rPr>
                        <a:t> </a:t>
                      </a:r>
                      <a:r>
                        <a:rPr sz="1100" spc="10">
                          <a:solidFill>
                            <a:srgbClr val="3C3C3B"/>
                          </a:solidFill>
                          <a:latin typeface="Calibri"/>
                          <a:cs typeface="Calibri"/>
                        </a:rPr>
                        <a:t>hour</a:t>
                      </a:r>
                      <a:r>
                        <a:rPr sz="1100" spc="-40">
                          <a:solidFill>
                            <a:srgbClr val="3C3C3B"/>
                          </a:solidFill>
                          <a:latin typeface="Calibri"/>
                          <a:cs typeface="Calibri"/>
                        </a:rPr>
                        <a:t> </a:t>
                      </a:r>
                      <a:r>
                        <a:rPr sz="1100" spc="10">
                          <a:solidFill>
                            <a:srgbClr val="3C3C3B"/>
                          </a:solidFill>
                          <a:latin typeface="Calibri"/>
                          <a:cs typeface="Calibri"/>
                        </a:rPr>
                        <a:t>slots,</a:t>
                      </a:r>
                      <a:endParaRPr sz="1100">
                        <a:latin typeface="Calibri"/>
                        <a:cs typeface="Calibri"/>
                      </a:endParaRPr>
                    </a:p>
                  </a:txBody>
                  <a:tcPr marL="0" marR="0" marT="75565" marB="0"/>
                </a:tc>
                <a:tc>
                  <a:txBody>
                    <a:bodyPr/>
                    <a:lstStyle/>
                    <a:p>
                      <a:pPr>
                        <a:lnSpc>
                          <a:spcPct val="100000"/>
                        </a:lnSpc>
                        <a:spcBef>
                          <a:spcPts val="595"/>
                        </a:spcBef>
                      </a:pPr>
                      <a:r>
                        <a:rPr sz="1100" spc="20">
                          <a:solidFill>
                            <a:srgbClr val="3C3C3B"/>
                          </a:solidFill>
                          <a:latin typeface="Calibri"/>
                          <a:cs typeface="Calibri"/>
                        </a:rPr>
                        <a:t>Assigns</a:t>
                      </a:r>
                      <a:r>
                        <a:rPr sz="1100" spc="-55">
                          <a:solidFill>
                            <a:srgbClr val="3C3C3B"/>
                          </a:solidFill>
                          <a:latin typeface="Calibri"/>
                          <a:cs typeface="Calibri"/>
                        </a:rPr>
                        <a:t> </a:t>
                      </a:r>
                      <a:r>
                        <a:rPr sz="1100">
                          <a:solidFill>
                            <a:srgbClr val="3C3C3B"/>
                          </a:solidFill>
                          <a:latin typeface="Calibri"/>
                          <a:cs typeface="Calibri"/>
                        </a:rPr>
                        <a:t>next</a:t>
                      </a:r>
                      <a:r>
                        <a:rPr sz="1100" spc="-50">
                          <a:solidFill>
                            <a:srgbClr val="3C3C3B"/>
                          </a:solidFill>
                          <a:latin typeface="Calibri"/>
                          <a:cs typeface="Calibri"/>
                        </a:rPr>
                        <a:t> </a:t>
                      </a:r>
                      <a:r>
                        <a:rPr sz="1100" spc="20">
                          <a:solidFill>
                            <a:srgbClr val="3C3C3B"/>
                          </a:solidFill>
                          <a:latin typeface="Calibri"/>
                          <a:cs typeface="Calibri"/>
                        </a:rPr>
                        <a:t>available</a:t>
                      </a:r>
                      <a:endParaRPr sz="1100">
                        <a:latin typeface="Calibri"/>
                        <a:cs typeface="Calibri"/>
                      </a:endParaRPr>
                    </a:p>
                  </a:txBody>
                  <a:tcPr marL="0" marR="0" marT="75565" marB="0"/>
                </a:tc>
                <a:extLst>
                  <a:ext uri="{0D108BD9-81ED-4DB2-BD59-A6C34878D82A}">
                    <a16:rowId xmlns:a16="http://schemas.microsoft.com/office/drawing/2014/main" val="10002"/>
                  </a:ext>
                </a:extLst>
              </a:tr>
              <a:tr h="211946">
                <a:tc>
                  <a:txBody>
                    <a:bodyPr/>
                    <a:lstStyle/>
                    <a:p>
                      <a:pPr marL="719455">
                        <a:lnSpc>
                          <a:spcPts val="1250"/>
                        </a:lnSpc>
                      </a:pPr>
                      <a:r>
                        <a:rPr lang="en-GB" sz="1100" spc="-15">
                          <a:solidFill>
                            <a:srgbClr val="3C3C3B"/>
                          </a:solidFill>
                          <a:latin typeface="Calibri"/>
                          <a:cs typeface="Calibri"/>
                        </a:rPr>
                        <a:t>4</a:t>
                      </a:r>
                      <a:r>
                        <a:rPr lang="en-GB" sz="1100" spc="-45">
                          <a:solidFill>
                            <a:srgbClr val="3C3C3B"/>
                          </a:solidFill>
                          <a:latin typeface="Calibri"/>
                          <a:cs typeface="Calibri"/>
                        </a:rPr>
                        <a:t> </a:t>
                      </a:r>
                      <a:r>
                        <a:rPr lang="en-GB" sz="1100" spc="25">
                          <a:solidFill>
                            <a:srgbClr val="3C3C3B"/>
                          </a:solidFill>
                          <a:latin typeface="Calibri"/>
                          <a:cs typeface="Calibri"/>
                        </a:rPr>
                        <a:t>day</a:t>
                      </a:r>
                      <a:r>
                        <a:rPr lang="en-GB" sz="1100" spc="-40">
                          <a:solidFill>
                            <a:srgbClr val="3C3C3B"/>
                          </a:solidFill>
                          <a:latin typeface="Calibri"/>
                          <a:cs typeface="Calibri"/>
                        </a:rPr>
                        <a:t> </a:t>
                      </a:r>
                      <a:r>
                        <a:rPr lang="en-GB" sz="1100" spc="-5">
                          <a:solidFill>
                            <a:srgbClr val="3C3C3B"/>
                          </a:solidFill>
                          <a:latin typeface="Calibri"/>
                          <a:cs typeface="Calibri"/>
                        </a:rPr>
                        <a:t>view,</a:t>
                      </a:r>
                      <a:r>
                        <a:rPr lang="en-GB" sz="1100" spc="-40">
                          <a:solidFill>
                            <a:srgbClr val="3C3C3B"/>
                          </a:solidFill>
                          <a:latin typeface="Calibri"/>
                          <a:cs typeface="Calibri"/>
                        </a:rPr>
                        <a:t> </a:t>
                      </a:r>
                      <a:r>
                        <a:rPr lang="en-GB" sz="1100" spc="-15">
                          <a:solidFill>
                            <a:srgbClr val="3C3C3B"/>
                          </a:solidFill>
                          <a:latin typeface="Calibri"/>
                          <a:cs typeface="Calibri"/>
                        </a:rPr>
                        <a:t>21</a:t>
                      </a:r>
                      <a:r>
                        <a:rPr lang="en-GB" sz="1100" spc="-45">
                          <a:solidFill>
                            <a:srgbClr val="3C3C3B"/>
                          </a:solidFill>
                          <a:latin typeface="Calibri"/>
                          <a:cs typeface="Calibri"/>
                        </a:rPr>
                        <a:t> </a:t>
                      </a:r>
                      <a:r>
                        <a:rPr lang="en-GB" sz="1100" spc="25">
                          <a:solidFill>
                            <a:srgbClr val="3C3C3B"/>
                          </a:solidFill>
                          <a:latin typeface="Calibri"/>
                          <a:cs typeface="Calibri"/>
                        </a:rPr>
                        <a:t>day</a:t>
                      </a:r>
                      <a:endParaRPr lang="en-GB" sz="1100">
                        <a:latin typeface="Calibri"/>
                        <a:cs typeface="Calibri"/>
                      </a:endParaRPr>
                    </a:p>
                  </a:txBody>
                  <a:tcPr marL="0" marR="0" marT="0" marB="0"/>
                </a:tc>
                <a:tc>
                  <a:txBody>
                    <a:bodyPr/>
                    <a:lstStyle/>
                    <a:p>
                      <a:pPr marL="103505">
                        <a:lnSpc>
                          <a:spcPts val="1250"/>
                        </a:lnSpc>
                      </a:pPr>
                      <a:r>
                        <a:rPr lang="en-GB" sz="1100" u="none" spc="10">
                          <a:solidFill>
                            <a:srgbClr val="3C3C3B"/>
                          </a:solidFill>
                          <a:latin typeface="Calibri"/>
                          <a:cs typeface="Calibri"/>
                        </a:rPr>
                        <a:t>hour</a:t>
                      </a:r>
                      <a:r>
                        <a:rPr lang="en-GB" sz="1100" u="none" spc="-45">
                          <a:solidFill>
                            <a:srgbClr val="3C3C3B"/>
                          </a:solidFill>
                          <a:latin typeface="Calibri"/>
                          <a:cs typeface="Calibri"/>
                        </a:rPr>
                        <a:t> </a:t>
                      </a:r>
                      <a:r>
                        <a:rPr lang="en-GB" sz="1100" u="none" spc="10">
                          <a:solidFill>
                            <a:srgbClr val="3C3C3B"/>
                          </a:solidFill>
                          <a:latin typeface="Calibri"/>
                          <a:cs typeface="Calibri"/>
                        </a:rPr>
                        <a:t>slots,</a:t>
                      </a:r>
                      <a:r>
                        <a:rPr lang="en-GB" sz="1100" u="none" spc="-45">
                          <a:solidFill>
                            <a:srgbClr val="3C3C3B"/>
                          </a:solidFill>
                          <a:latin typeface="Calibri"/>
                          <a:cs typeface="Calibri"/>
                        </a:rPr>
                        <a:t> </a:t>
                      </a:r>
                      <a:r>
                        <a:rPr lang="en-GB" sz="1100" u="none" spc="-15">
                          <a:solidFill>
                            <a:srgbClr val="3C3C3B"/>
                          </a:solidFill>
                          <a:uFill>
                            <a:solidFill>
                              <a:srgbClr val="3C3C3B"/>
                            </a:solidFill>
                          </a:uFill>
                          <a:latin typeface="Calibri"/>
                          <a:cs typeface="Calibri"/>
                        </a:rPr>
                        <a:t>7</a:t>
                      </a:r>
                      <a:r>
                        <a:rPr lang="en-GB" sz="1100" u="none" spc="-40">
                          <a:solidFill>
                            <a:srgbClr val="3C3C3B"/>
                          </a:solidFill>
                          <a:uFill>
                            <a:solidFill>
                              <a:srgbClr val="3C3C3B"/>
                            </a:solidFill>
                          </a:uFill>
                          <a:latin typeface="Calibri"/>
                          <a:cs typeface="Calibri"/>
                        </a:rPr>
                        <a:t> </a:t>
                      </a:r>
                      <a:r>
                        <a:rPr lang="en-GB" sz="1100" u="none" spc="25">
                          <a:solidFill>
                            <a:srgbClr val="3C3C3B"/>
                          </a:solidFill>
                          <a:uFill>
                            <a:solidFill>
                              <a:srgbClr val="3C3C3B"/>
                            </a:solidFill>
                          </a:uFill>
                          <a:latin typeface="Calibri"/>
                          <a:cs typeface="Calibri"/>
                        </a:rPr>
                        <a:t>day</a:t>
                      </a:r>
                      <a:r>
                        <a:rPr lang="en-GB" sz="1100" u="none" spc="-30">
                          <a:solidFill>
                            <a:srgbClr val="3C3C3B"/>
                          </a:solidFill>
                          <a:uFill>
                            <a:solidFill>
                              <a:srgbClr val="3C3C3B"/>
                            </a:solidFill>
                          </a:uFill>
                          <a:latin typeface="Calibri"/>
                          <a:cs typeface="Calibri"/>
                        </a:rPr>
                        <a:t> </a:t>
                      </a:r>
                      <a:endParaRPr lang="en-GB" sz="1100" u="none">
                        <a:latin typeface="Calibri"/>
                        <a:cs typeface="Calibri"/>
                      </a:endParaRPr>
                    </a:p>
                  </a:txBody>
                  <a:tcPr marL="0" marR="0" marT="0" marB="0"/>
                </a:tc>
                <a:tc>
                  <a:txBody>
                    <a:bodyPr/>
                    <a:lstStyle/>
                    <a:p>
                      <a:pPr>
                        <a:lnSpc>
                          <a:spcPts val="1250"/>
                        </a:lnSpc>
                      </a:pPr>
                      <a:r>
                        <a:rPr lang="en-GB" sz="1100" spc="5">
                          <a:solidFill>
                            <a:srgbClr val="3C3C3B"/>
                          </a:solidFill>
                          <a:latin typeface="Calibri"/>
                          <a:cs typeface="Calibri"/>
                        </a:rPr>
                        <a:t>window,</a:t>
                      </a:r>
                      <a:r>
                        <a:rPr lang="en-GB" sz="1100" spc="-45">
                          <a:solidFill>
                            <a:srgbClr val="3C3C3B"/>
                          </a:solidFill>
                          <a:latin typeface="Calibri"/>
                          <a:cs typeface="Calibri"/>
                        </a:rPr>
                        <a:t> </a:t>
                      </a:r>
                      <a:r>
                        <a:rPr lang="en-GB" sz="1100" spc="-15">
                          <a:solidFill>
                            <a:srgbClr val="3C3C3B"/>
                          </a:solidFill>
                          <a:latin typeface="Calibri"/>
                          <a:cs typeface="Calibri"/>
                        </a:rPr>
                        <a:t>7</a:t>
                      </a:r>
                      <a:r>
                        <a:rPr lang="en-GB" sz="1100" spc="-45">
                          <a:solidFill>
                            <a:srgbClr val="3C3C3B"/>
                          </a:solidFill>
                          <a:latin typeface="Calibri"/>
                          <a:cs typeface="Calibri"/>
                        </a:rPr>
                        <a:t> </a:t>
                      </a:r>
                      <a:r>
                        <a:rPr lang="en-GB" sz="1100" spc="25">
                          <a:solidFill>
                            <a:srgbClr val="3C3C3B"/>
                          </a:solidFill>
                          <a:latin typeface="Calibri"/>
                          <a:cs typeface="Calibri"/>
                        </a:rPr>
                        <a:t>day</a:t>
                      </a:r>
                      <a:r>
                        <a:rPr lang="en-GB" sz="1100" spc="-45">
                          <a:solidFill>
                            <a:srgbClr val="3C3C3B"/>
                          </a:solidFill>
                          <a:latin typeface="Calibri"/>
                          <a:cs typeface="Calibri"/>
                        </a:rPr>
                        <a:t> </a:t>
                      </a:r>
                      <a:r>
                        <a:rPr lang="en-GB" sz="1100" spc="-5">
                          <a:solidFill>
                            <a:srgbClr val="3C3C3B"/>
                          </a:solidFill>
                          <a:latin typeface="Calibri"/>
                          <a:cs typeface="Calibri"/>
                        </a:rPr>
                        <a:t>view,</a:t>
                      </a:r>
                      <a:endParaRPr lang="en-GB" sz="1100">
                        <a:latin typeface="Calibri"/>
                        <a:cs typeface="Calibri"/>
                      </a:endParaRPr>
                    </a:p>
                  </a:txBody>
                  <a:tcPr marL="0" marR="0" marT="0" marB="0"/>
                </a:tc>
                <a:tc>
                  <a:txBody>
                    <a:bodyPr/>
                    <a:lstStyle/>
                    <a:p>
                      <a:pPr marL="67945">
                        <a:lnSpc>
                          <a:spcPts val="1250"/>
                        </a:lnSpc>
                      </a:pPr>
                      <a:r>
                        <a:rPr sz="1100" spc="25">
                          <a:solidFill>
                            <a:srgbClr val="3C3C3B"/>
                          </a:solidFill>
                          <a:latin typeface="Calibri"/>
                          <a:cs typeface="Calibri"/>
                        </a:rPr>
                        <a:t>day</a:t>
                      </a:r>
                      <a:r>
                        <a:rPr sz="1100" spc="-40">
                          <a:solidFill>
                            <a:srgbClr val="3C3C3B"/>
                          </a:solidFill>
                          <a:latin typeface="Calibri"/>
                          <a:cs typeface="Calibri"/>
                        </a:rPr>
                        <a:t> </a:t>
                      </a:r>
                      <a:r>
                        <a:rPr sz="1100" spc="-5">
                          <a:solidFill>
                            <a:srgbClr val="3C3C3B"/>
                          </a:solidFill>
                          <a:latin typeface="Calibri"/>
                          <a:cs typeface="Calibri"/>
                        </a:rPr>
                        <a:t>view,</a:t>
                      </a:r>
                      <a:r>
                        <a:rPr sz="1100" spc="-40">
                          <a:solidFill>
                            <a:srgbClr val="3C3C3B"/>
                          </a:solidFill>
                          <a:latin typeface="Calibri"/>
                          <a:cs typeface="Calibri"/>
                        </a:rPr>
                        <a:t> </a:t>
                      </a:r>
                      <a:r>
                        <a:rPr sz="1100" spc="20">
                          <a:solidFill>
                            <a:srgbClr val="3C3C3B"/>
                          </a:solidFill>
                          <a:latin typeface="Calibri"/>
                          <a:cs typeface="Calibri"/>
                        </a:rPr>
                        <a:t>split</a:t>
                      </a:r>
                      <a:r>
                        <a:rPr sz="1100" spc="-35">
                          <a:solidFill>
                            <a:srgbClr val="3C3C3B"/>
                          </a:solidFill>
                          <a:latin typeface="Calibri"/>
                          <a:cs typeface="Calibri"/>
                        </a:rPr>
                        <a:t> </a:t>
                      </a:r>
                      <a:r>
                        <a:rPr sz="1100" spc="20">
                          <a:solidFill>
                            <a:srgbClr val="3C3C3B"/>
                          </a:solidFill>
                          <a:latin typeface="Calibri"/>
                          <a:cs typeface="Calibri"/>
                        </a:rPr>
                        <a:t>by</a:t>
                      </a:r>
                      <a:r>
                        <a:rPr sz="1100" spc="-40">
                          <a:solidFill>
                            <a:srgbClr val="3C3C3B"/>
                          </a:solidFill>
                          <a:latin typeface="Calibri"/>
                          <a:cs typeface="Calibri"/>
                        </a:rPr>
                        <a:t> </a:t>
                      </a:r>
                      <a:r>
                        <a:rPr sz="1100" spc="10">
                          <a:solidFill>
                            <a:srgbClr val="3C3C3B"/>
                          </a:solidFill>
                          <a:latin typeface="Calibri"/>
                          <a:cs typeface="Calibri"/>
                        </a:rPr>
                        <a:t>time</a:t>
                      </a:r>
                      <a:endParaRPr sz="1100">
                        <a:latin typeface="Calibri"/>
                        <a:cs typeface="Calibri"/>
                      </a:endParaRPr>
                    </a:p>
                  </a:txBody>
                  <a:tcPr marL="0" marR="0" marT="0" marB="0"/>
                </a:tc>
                <a:tc>
                  <a:txBody>
                    <a:bodyPr/>
                    <a:lstStyle/>
                    <a:p>
                      <a:pPr marL="40005">
                        <a:lnSpc>
                          <a:spcPts val="1250"/>
                        </a:lnSpc>
                      </a:pPr>
                      <a:r>
                        <a:rPr sz="1100" spc="-15">
                          <a:solidFill>
                            <a:srgbClr val="3C3C3B"/>
                          </a:solidFill>
                          <a:latin typeface="Calibri"/>
                          <a:cs typeface="Calibri"/>
                        </a:rPr>
                        <a:t>3</a:t>
                      </a:r>
                      <a:r>
                        <a:rPr sz="1100" spc="-45">
                          <a:solidFill>
                            <a:srgbClr val="3C3C3B"/>
                          </a:solidFill>
                          <a:latin typeface="Calibri"/>
                          <a:cs typeface="Calibri"/>
                        </a:rPr>
                        <a:t> </a:t>
                      </a:r>
                      <a:r>
                        <a:rPr sz="1100" spc="25">
                          <a:solidFill>
                            <a:srgbClr val="3C3C3B"/>
                          </a:solidFill>
                          <a:latin typeface="Calibri"/>
                          <a:cs typeface="Calibri"/>
                        </a:rPr>
                        <a:t>day</a:t>
                      </a:r>
                      <a:r>
                        <a:rPr sz="1100" spc="-40">
                          <a:solidFill>
                            <a:srgbClr val="3C3C3B"/>
                          </a:solidFill>
                          <a:latin typeface="Calibri"/>
                          <a:cs typeface="Calibri"/>
                        </a:rPr>
                        <a:t> </a:t>
                      </a:r>
                      <a:r>
                        <a:rPr sz="1100" spc="-5">
                          <a:solidFill>
                            <a:srgbClr val="3C3C3B"/>
                          </a:solidFill>
                          <a:latin typeface="Calibri"/>
                          <a:cs typeface="Calibri"/>
                        </a:rPr>
                        <a:t>view,</a:t>
                      </a:r>
                      <a:r>
                        <a:rPr sz="1100" spc="-45">
                          <a:solidFill>
                            <a:srgbClr val="3C3C3B"/>
                          </a:solidFill>
                          <a:latin typeface="Calibri"/>
                          <a:cs typeface="Calibri"/>
                        </a:rPr>
                        <a:t> </a:t>
                      </a:r>
                      <a:r>
                        <a:rPr sz="1100" spc="-15">
                          <a:solidFill>
                            <a:srgbClr val="3C3C3B"/>
                          </a:solidFill>
                          <a:latin typeface="Calibri"/>
                          <a:cs typeface="Calibri"/>
                        </a:rPr>
                        <a:t>3</a:t>
                      </a:r>
                      <a:r>
                        <a:rPr sz="1100" spc="-40">
                          <a:solidFill>
                            <a:srgbClr val="3C3C3B"/>
                          </a:solidFill>
                          <a:latin typeface="Calibri"/>
                          <a:cs typeface="Calibri"/>
                        </a:rPr>
                        <a:t> </a:t>
                      </a:r>
                      <a:r>
                        <a:rPr sz="1100" spc="25">
                          <a:solidFill>
                            <a:srgbClr val="3C3C3B"/>
                          </a:solidFill>
                          <a:latin typeface="Calibri"/>
                          <a:cs typeface="Calibri"/>
                        </a:rPr>
                        <a:t>day</a:t>
                      </a:r>
                      <a:endParaRPr sz="1100">
                        <a:latin typeface="Calibri"/>
                        <a:cs typeface="Calibri"/>
                      </a:endParaRPr>
                    </a:p>
                  </a:txBody>
                  <a:tcPr marL="0" marR="0" marT="0" marB="0"/>
                </a:tc>
                <a:tc>
                  <a:txBody>
                    <a:bodyPr/>
                    <a:lstStyle/>
                    <a:p>
                      <a:pPr marL="132715">
                        <a:lnSpc>
                          <a:spcPts val="1250"/>
                        </a:lnSpc>
                      </a:pPr>
                      <a:r>
                        <a:rPr sz="1100" u="sng" spc="25">
                          <a:solidFill>
                            <a:srgbClr val="3C3C3B"/>
                          </a:solidFill>
                          <a:uFill>
                            <a:solidFill>
                              <a:srgbClr val="3C3C3B"/>
                            </a:solidFill>
                          </a:uFill>
                          <a:latin typeface="Calibri"/>
                          <a:cs typeface="Calibri"/>
                        </a:rPr>
                        <a:t>day</a:t>
                      </a:r>
                      <a:r>
                        <a:rPr sz="1100" u="sng" spc="-4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view,</a:t>
                      </a:r>
                      <a:r>
                        <a:rPr sz="1100" u="sng" spc="-40">
                          <a:solidFill>
                            <a:srgbClr val="3C3C3B"/>
                          </a:solidFill>
                          <a:uFill>
                            <a:solidFill>
                              <a:srgbClr val="3C3C3B"/>
                            </a:solidFill>
                          </a:uFill>
                          <a:latin typeface="Calibri"/>
                          <a:cs typeface="Calibri"/>
                        </a:rPr>
                        <a:t> </a:t>
                      </a:r>
                      <a:r>
                        <a:rPr sz="1100" spc="20">
                          <a:solidFill>
                            <a:srgbClr val="3C3C3B"/>
                          </a:solidFill>
                          <a:latin typeface="Calibri"/>
                          <a:cs typeface="Calibri"/>
                        </a:rPr>
                        <a:t>split</a:t>
                      </a:r>
                      <a:r>
                        <a:rPr sz="1100" spc="-35">
                          <a:solidFill>
                            <a:srgbClr val="3C3C3B"/>
                          </a:solidFill>
                          <a:latin typeface="Calibri"/>
                          <a:cs typeface="Calibri"/>
                        </a:rPr>
                        <a:t> </a:t>
                      </a:r>
                      <a:r>
                        <a:rPr sz="1100" spc="20">
                          <a:solidFill>
                            <a:srgbClr val="3C3C3B"/>
                          </a:solidFill>
                          <a:latin typeface="Calibri"/>
                          <a:cs typeface="Calibri"/>
                        </a:rPr>
                        <a:t>by</a:t>
                      </a:r>
                      <a:r>
                        <a:rPr sz="1100" spc="-40">
                          <a:solidFill>
                            <a:srgbClr val="3C3C3B"/>
                          </a:solidFill>
                          <a:latin typeface="Calibri"/>
                          <a:cs typeface="Calibri"/>
                        </a:rPr>
                        <a:t> </a:t>
                      </a:r>
                      <a:r>
                        <a:rPr sz="1100" spc="10">
                          <a:solidFill>
                            <a:srgbClr val="3C3C3B"/>
                          </a:solidFill>
                          <a:latin typeface="Calibri"/>
                          <a:cs typeface="Calibri"/>
                        </a:rPr>
                        <a:t>time</a:t>
                      </a:r>
                      <a:endParaRPr sz="1100">
                        <a:latin typeface="Calibri"/>
                        <a:cs typeface="Calibri"/>
                      </a:endParaRPr>
                    </a:p>
                  </a:txBody>
                  <a:tcPr marL="0" marR="0" marT="0" marB="0"/>
                </a:tc>
                <a:tc>
                  <a:txBody>
                    <a:bodyPr/>
                    <a:lstStyle/>
                    <a:p>
                      <a:pPr marL="40005">
                        <a:lnSpc>
                          <a:spcPts val="1250"/>
                        </a:lnSpc>
                      </a:pPr>
                      <a:r>
                        <a:rPr sz="1100" spc="-15">
                          <a:solidFill>
                            <a:srgbClr val="3C3C3B"/>
                          </a:solidFill>
                          <a:latin typeface="Calibri"/>
                          <a:cs typeface="Calibri"/>
                        </a:rPr>
                        <a:t>1</a:t>
                      </a:r>
                      <a:r>
                        <a:rPr sz="1100" spc="-45">
                          <a:solidFill>
                            <a:srgbClr val="3C3C3B"/>
                          </a:solidFill>
                          <a:latin typeface="Calibri"/>
                          <a:cs typeface="Calibri"/>
                        </a:rPr>
                        <a:t> </a:t>
                      </a:r>
                      <a:r>
                        <a:rPr sz="1100" spc="25">
                          <a:solidFill>
                            <a:srgbClr val="3C3C3B"/>
                          </a:solidFill>
                          <a:latin typeface="Calibri"/>
                          <a:cs typeface="Calibri"/>
                        </a:rPr>
                        <a:t>day</a:t>
                      </a:r>
                      <a:r>
                        <a:rPr sz="1100" spc="-40">
                          <a:solidFill>
                            <a:srgbClr val="3C3C3B"/>
                          </a:solidFill>
                          <a:latin typeface="Calibri"/>
                          <a:cs typeface="Calibri"/>
                        </a:rPr>
                        <a:t> </a:t>
                      </a:r>
                      <a:r>
                        <a:rPr sz="1100" spc="-5">
                          <a:solidFill>
                            <a:srgbClr val="3C3C3B"/>
                          </a:solidFill>
                          <a:latin typeface="Calibri"/>
                          <a:cs typeface="Calibri"/>
                        </a:rPr>
                        <a:t>view,</a:t>
                      </a:r>
                      <a:r>
                        <a:rPr sz="1100" spc="-45">
                          <a:solidFill>
                            <a:srgbClr val="3C3C3B"/>
                          </a:solidFill>
                          <a:latin typeface="Calibri"/>
                          <a:cs typeface="Calibri"/>
                        </a:rPr>
                        <a:t> </a:t>
                      </a:r>
                      <a:r>
                        <a:rPr lang="en-GB" sz="1100" spc="-15">
                          <a:solidFill>
                            <a:srgbClr val="3C3C3B"/>
                          </a:solidFill>
                          <a:latin typeface="Calibri"/>
                          <a:cs typeface="Calibri"/>
                        </a:rPr>
                        <a:t>5</a:t>
                      </a:r>
                      <a:r>
                        <a:rPr sz="1100" spc="-40">
                          <a:solidFill>
                            <a:srgbClr val="3C3C3B"/>
                          </a:solidFill>
                          <a:latin typeface="Calibri"/>
                          <a:cs typeface="Calibri"/>
                        </a:rPr>
                        <a:t> </a:t>
                      </a:r>
                      <a:r>
                        <a:rPr sz="1100" spc="25">
                          <a:solidFill>
                            <a:srgbClr val="3C3C3B"/>
                          </a:solidFill>
                          <a:latin typeface="Calibri"/>
                          <a:cs typeface="Calibri"/>
                        </a:rPr>
                        <a:t>day</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5</a:t>
                      </a:r>
                      <a:r>
                        <a:rPr sz="1100" spc="-45">
                          <a:solidFill>
                            <a:srgbClr val="3C3C3B"/>
                          </a:solidFill>
                          <a:latin typeface="Calibri"/>
                          <a:cs typeface="Calibri"/>
                        </a:rPr>
                        <a:t> </a:t>
                      </a:r>
                      <a:r>
                        <a:rPr sz="1100" spc="25">
                          <a:solidFill>
                            <a:srgbClr val="3C3C3B"/>
                          </a:solidFill>
                          <a:latin typeface="Calibri"/>
                          <a:cs typeface="Calibri"/>
                        </a:rPr>
                        <a:t>day</a:t>
                      </a:r>
                      <a:r>
                        <a:rPr sz="1100" spc="-40">
                          <a:solidFill>
                            <a:srgbClr val="3C3C3B"/>
                          </a:solidFill>
                          <a:latin typeface="Calibri"/>
                          <a:cs typeface="Calibri"/>
                        </a:rPr>
                        <a:t> </a:t>
                      </a:r>
                      <a:r>
                        <a:rPr sz="1100" spc="-5">
                          <a:solidFill>
                            <a:srgbClr val="3C3C3B"/>
                          </a:solidFill>
                          <a:latin typeface="Calibri"/>
                          <a:cs typeface="Calibri"/>
                        </a:rPr>
                        <a:t>view,</a:t>
                      </a:r>
                      <a:r>
                        <a:rPr sz="1100" spc="-45">
                          <a:solidFill>
                            <a:srgbClr val="3C3C3B"/>
                          </a:solidFill>
                          <a:latin typeface="Calibri"/>
                          <a:cs typeface="Calibri"/>
                        </a:rPr>
                        <a:t> </a:t>
                      </a:r>
                      <a:r>
                        <a:rPr sz="1100" spc="-15">
                          <a:solidFill>
                            <a:srgbClr val="3C3C3B"/>
                          </a:solidFill>
                          <a:latin typeface="Calibri"/>
                          <a:cs typeface="Calibri"/>
                        </a:rPr>
                        <a:t>5</a:t>
                      </a:r>
                      <a:r>
                        <a:rPr sz="1100" spc="-40">
                          <a:solidFill>
                            <a:srgbClr val="3C3C3B"/>
                          </a:solidFill>
                          <a:latin typeface="Calibri"/>
                          <a:cs typeface="Calibri"/>
                        </a:rPr>
                        <a:t> </a:t>
                      </a:r>
                      <a:r>
                        <a:rPr sz="1100" spc="25">
                          <a:solidFill>
                            <a:srgbClr val="3C3C3B"/>
                          </a:solidFill>
                          <a:latin typeface="Calibri"/>
                          <a:cs typeface="Calibri"/>
                        </a:rPr>
                        <a:t>day</a:t>
                      </a:r>
                      <a:endParaRPr sz="1100">
                        <a:latin typeface="Calibri"/>
                        <a:cs typeface="Calibri"/>
                      </a:endParaRPr>
                    </a:p>
                  </a:txBody>
                  <a:tcPr marL="0" marR="0" marT="0" marB="0"/>
                </a:tc>
                <a:tc>
                  <a:txBody>
                    <a:bodyPr/>
                    <a:lstStyle/>
                    <a:p>
                      <a:pPr marL="160020">
                        <a:lnSpc>
                          <a:spcPts val="1250"/>
                        </a:lnSpc>
                      </a:pPr>
                      <a:r>
                        <a:rPr sz="1100" spc="-15">
                          <a:solidFill>
                            <a:srgbClr val="3C3C3B"/>
                          </a:solidFill>
                          <a:latin typeface="Calibri"/>
                          <a:cs typeface="Calibri"/>
                        </a:rPr>
                        <a:t>1</a:t>
                      </a:r>
                      <a:r>
                        <a:rPr sz="1100" spc="-45">
                          <a:solidFill>
                            <a:srgbClr val="3C3C3B"/>
                          </a:solidFill>
                          <a:latin typeface="Calibri"/>
                          <a:cs typeface="Calibri"/>
                        </a:rPr>
                        <a:t> </a:t>
                      </a:r>
                      <a:r>
                        <a:rPr sz="1100" spc="25">
                          <a:solidFill>
                            <a:srgbClr val="3C3C3B"/>
                          </a:solidFill>
                          <a:latin typeface="Calibri"/>
                          <a:cs typeface="Calibri"/>
                        </a:rPr>
                        <a:t>day</a:t>
                      </a:r>
                      <a:r>
                        <a:rPr sz="1100" spc="-40">
                          <a:solidFill>
                            <a:srgbClr val="3C3C3B"/>
                          </a:solidFill>
                          <a:latin typeface="Calibri"/>
                          <a:cs typeface="Calibri"/>
                        </a:rPr>
                        <a:t> </a:t>
                      </a:r>
                      <a:r>
                        <a:rPr sz="1100" spc="-5">
                          <a:solidFill>
                            <a:srgbClr val="3C3C3B"/>
                          </a:solidFill>
                          <a:latin typeface="Calibri"/>
                          <a:cs typeface="Calibri"/>
                        </a:rPr>
                        <a:t>view,</a:t>
                      </a:r>
                      <a:r>
                        <a:rPr sz="1100" spc="-45">
                          <a:solidFill>
                            <a:srgbClr val="3C3C3B"/>
                          </a:solidFill>
                          <a:latin typeface="Calibri"/>
                          <a:cs typeface="Calibri"/>
                        </a:rPr>
                        <a:t> </a:t>
                      </a:r>
                      <a:r>
                        <a:rPr sz="1100" spc="-15">
                          <a:solidFill>
                            <a:srgbClr val="3C3C3B"/>
                          </a:solidFill>
                          <a:latin typeface="Calibri"/>
                          <a:cs typeface="Calibri"/>
                        </a:rPr>
                        <a:t>4</a:t>
                      </a:r>
                      <a:r>
                        <a:rPr sz="1100" spc="-40">
                          <a:solidFill>
                            <a:srgbClr val="3C3C3B"/>
                          </a:solidFill>
                          <a:latin typeface="Calibri"/>
                          <a:cs typeface="Calibri"/>
                        </a:rPr>
                        <a:t> </a:t>
                      </a:r>
                      <a:r>
                        <a:rPr sz="1100" spc="25">
                          <a:solidFill>
                            <a:srgbClr val="3C3C3B"/>
                          </a:solidFill>
                          <a:latin typeface="Calibri"/>
                          <a:cs typeface="Calibri"/>
                        </a:rPr>
                        <a:t>day</a:t>
                      </a:r>
                      <a:endParaRPr sz="1100">
                        <a:latin typeface="Calibri"/>
                        <a:cs typeface="Calibri"/>
                      </a:endParaRPr>
                    </a:p>
                  </a:txBody>
                  <a:tcPr marL="0" marR="0" marT="0" marB="0"/>
                </a:tc>
                <a:tc>
                  <a:txBody>
                    <a:bodyPr/>
                    <a:lstStyle/>
                    <a:p>
                      <a:pPr>
                        <a:lnSpc>
                          <a:spcPts val="1250"/>
                        </a:lnSpc>
                      </a:pPr>
                      <a:r>
                        <a:rPr sz="1100">
                          <a:solidFill>
                            <a:srgbClr val="3C3C3B"/>
                          </a:solidFill>
                          <a:latin typeface="Calibri"/>
                          <a:cs typeface="Calibri"/>
                        </a:rPr>
                        <a:t>date,</a:t>
                      </a:r>
                      <a:r>
                        <a:rPr sz="1100" spc="-45">
                          <a:solidFill>
                            <a:srgbClr val="3C3C3B"/>
                          </a:solidFill>
                          <a:latin typeface="Calibri"/>
                          <a:cs typeface="Calibri"/>
                        </a:rPr>
                        <a:t> </a:t>
                      </a:r>
                      <a:r>
                        <a:rPr sz="1100" spc="15">
                          <a:solidFill>
                            <a:srgbClr val="3C3C3B"/>
                          </a:solidFill>
                          <a:latin typeface="Calibri"/>
                          <a:cs typeface="Calibri"/>
                        </a:rPr>
                        <a:t>no</a:t>
                      </a:r>
                      <a:r>
                        <a:rPr sz="1100" spc="-45">
                          <a:solidFill>
                            <a:srgbClr val="3C3C3B"/>
                          </a:solidFill>
                          <a:latin typeface="Calibri"/>
                          <a:cs typeface="Calibri"/>
                        </a:rPr>
                        <a:t> </a:t>
                      </a:r>
                      <a:r>
                        <a:rPr sz="1100" spc="15">
                          <a:solidFill>
                            <a:srgbClr val="3C3C3B"/>
                          </a:solidFill>
                          <a:latin typeface="Calibri"/>
                          <a:cs typeface="Calibri"/>
                        </a:rPr>
                        <a:t>slots</a:t>
                      </a:r>
                      <a:r>
                        <a:rPr sz="1100" spc="-45">
                          <a:solidFill>
                            <a:srgbClr val="3C3C3B"/>
                          </a:solidFill>
                          <a:latin typeface="Calibri"/>
                          <a:cs typeface="Calibri"/>
                        </a:rPr>
                        <a:t> </a:t>
                      </a:r>
                      <a:r>
                        <a:rPr sz="1100">
                          <a:solidFill>
                            <a:srgbClr val="3C3C3B"/>
                          </a:solidFill>
                          <a:latin typeface="Calibri"/>
                          <a:cs typeface="Calibri"/>
                        </a:rPr>
                        <a:t>to</a:t>
                      </a:r>
                      <a:endParaRPr sz="1100">
                        <a:latin typeface="Calibri"/>
                        <a:cs typeface="Calibri"/>
                      </a:endParaRPr>
                    </a:p>
                  </a:txBody>
                  <a:tcPr marL="0" marR="0" marT="0" marB="0"/>
                </a:tc>
                <a:extLst>
                  <a:ext uri="{0D108BD9-81ED-4DB2-BD59-A6C34878D82A}">
                    <a16:rowId xmlns:a16="http://schemas.microsoft.com/office/drawing/2014/main" val="10003"/>
                  </a:ext>
                </a:extLst>
              </a:tr>
              <a:tr h="702799">
                <a:tc>
                  <a:txBody>
                    <a:bodyPr/>
                    <a:lstStyle/>
                    <a:p>
                      <a:pPr marL="719455">
                        <a:lnSpc>
                          <a:spcPts val="1250"/>
                        </a:lnSpc>
                      </a:pPr>
                      <a:r>
                        <a:rPr lang="en-GB" sz="1100" spc="15" err="1">
                          <a:solidFill>
                            <a:srgbClr val="3C3C3B"/>
                          </a:solidFill>
                          <a:latin typeface="Calibri"/>
                          <a:cs typeface="Calibri"/>
                        </a:rPr>
                        <a:t>horison</a:t>
                      </a:r>
                      <a:r>
                        <a:rPr lang="en-GB" sz="1100" spc="15">
                          <a:solidFill>
                            <a:srgbClr val="3C3C3B"/>
                          </a:solidFill>
                          <a:latin typeface="Calibri"/>
                          <a:cs typeface="Calibri"/>
                        </a:rPr>
                        <a:t>,</a:t>
                      </a:r>
                      <a:r>
                        <a:rPr lang="en-GB" sz="1100" spc="-55">
                          <a:solidFill>
                            <a:srgbClr val="3C3C3B"/>
                          </a:solidFill>
                          <a:latin typeface="Calibri"/>
                          <a:cs typeface="Calibri"/>
                        </a:rPr>
                        <a:t> </a:t>
                      </a:r>
                      <a:r>
                        <a:rPr lang="en-GB" sz="1100" u="sng" spc="10">
                          <a:solidFill>
                            <a:srgbClr val="3C3C3B"/>
                          </a:solidFill>
                          <a:uFill>
                            <a:solidFill>
                              <a:srgbClr val="3C3C3B"/>
                            </a:solidFill>
                          </a:uFill>
                          <a:latin typeface="Calibri"/>
                          <a:cs typeface="Calibri"/>
                        </a:rPr>
                        <a:t>recurring</a:t>
                      </a:r>
                      <a:r>
                        <a:rPr lang="en-GB" sz="1100" u="sng" spc="-30">
                          <a:solidFill>
                            <a:srgbClr val="3C3C3B"/>
                          </a:solidFill>
                          <a:uFill>
                            <a:solidFill>
                              <a:srgbClr val="3C3C3B"/>
                            </a:solidFill>
                          </a:uFill>
                          <a:latin typeface="Calibri"/>
                          <a:cs typeface="Calibri"/>
                        </a:rPr>
                        <a:t> </a:t>
                      </a:r>
                      <a:endParaRPr lang="en-GB" sz="1100">
                        <a:latin typeface="Calibri"/>
                        <a:cs typeface="Calibri"/>
                      </a:endParaRPr>
                    </a:p>
                    <a:p>
                      <a:pPr marL="719455">
                        <a:lnSpc>
                          <a:spcPct val="100000"/>
                        </a:lnSpc>
                        <a:spcBef>
                          <a:spcPts val="80"/>
                        </a:spcBef>
                      </a:pPr>
                      <a:r>
                        <a:rPr lang="en-GB" sz="1100" u="sng" spc="15">
                          <a:solidFill>
                            <a:srgbClr val="3C3C3B"/>
                          </a:solidFill>
                          <a:uFill>
                            <a:solidFill>
                              <a:srgbClr val="3C3C3B"/>
                            </a:solidFill>
                          </a:uFill>
                          <a:latin typeface="Calibri"/>
                          <a:cs typeface="Calibri"/>
                        </a:rPr>
                        <a:t>slots</a:t>
                      </a:r>
                      <a:endParaRPr lang="en-GB" sz="1100">
                        <a:latin typeface="Calibri"/>
                        <a:cs typeface="Calibri"/>
                      </a:endParaRPr>
                    </a:p>
                  </a:txBody>
                  <a:tcPr marL="0" marR="0" marT="0" marB="0">
                    <a:lnB w="3175">
                      <a:solidFill>
                        <a:srgbClr val="3C3C3B"/>
                      </a:solidFill>
                      <a:prstDash val="solid"/>
                    </a:lnB>
                  </a:tcPr>
                </a:tc>
                <a:tc>
                  <a:txBody>
                    <a:bodyPr/>
                    <a:lstStyle/>
                    <a:p>
                      <a:pPr marL="103505">
                        <a:lnSpc>
                          <a:spcPts val="1250"/>
                        </a:lnSpc>
                      </a:pPr>
                      <a:r>
                        <a:rPr lang="en-GB" sz="1100" u="none" spc="10">
                          <a:solidFill>
                            <a:srgbClr val="3C3C3B"/>
                          </a:solidFill>
                          <a:uFill>
                            <a:solidFill>
                              <a:srgbClr val="3C3C3B"/>
                            </a:solidFill>
                          </a:uFill>
                          <a:latin typeface="Calibri"/>
                          <a:cs typeface="Calibri"/>
                        </a:rPr>
                        <a:t>view</a:t>
                      </a:r>
                      <a:r>
                        <a:rPr lang="en-GB" sz="1100" u="none" spc="-40">
                          <a:solidFill>
                            <a:srgbClr val="3C3C3B"/>
                          </a:solidFill>
                          <a:uFill>
                            <a:solidFill>
                              <a:srgbClr val="3C3C3B"/>
                            </a:solidFill>
                          </a:uFill>
                          <a:latin typeface="Calibri"/>
                          <a:cs typeface="Calibri"/>
                        </a:rPr>
                        <a:t> </a:t>
                      </a:r>
                      <a:r>
                        <a:rPr lang="en-GB" sz="1100" u="none" spc="-20">
                          <a:solidFill>
                            <a:srgbClr val="3C3C3B"/>
                          </a:solidFill>
                          <a:uFill>
                            <a:solidFill>
                              <a:srgbClr val="3C3C3B"/>
                            </a:solidFill>
                          </a:uFill>
                          <a:latin typeface="Calibri"/>
                          <a:cs typeface="Calibri"/>
                        </a:rPr>
                        <a:t>–</a:t>
                      </a:r>
                      <a:r>
                        <a:rPr lang="en-GB" sz="1100" u="none" spc="-40">
                          <a:solidFill>
                            <a:srgbClr val="3C3C3B"/>
                          </a:solidFill>
                          <a:uFill>
                            <a:solidFill>
                              <a:srgbClr val="3C3C3B"/>
                            </a:solidFill>
                          </a:uFill>
                          <a:latin typeface="Calibri"/>
                          <a:cs typeface="Calibri"/>
                        </a:rPr>
                        <a:t> </a:t>
                      </a:r>
                      <a:r>
                        <a:rPr lang="en-GB" sz="1100" u="none" spc="10">
                          <a:solidFill>
                            <a:srgbClr val="3C3C3B"/>
                          </a:solidFill>
                          <a:uFill>
                            <a:solidFill>
                              <a:srgbClr val="3C3C3B"/>
                            </a:solidFill>
                          </a:uFill>
                          <a:latin typeface="Calibri"/>
                          <a:cs typeface="Calibri"/>
                        </a:rPr>
                        <a:t>tabbed</a:t>
                      </a:r>
                      <a:r>
                        <a:rPr lang="en-GB" sz="1100" u="none" spc="10">
                          <a:solidFill>
                            <a:srgbClr val="3C3C3B"/>
                          </a:solidFill>
                          <a:latin typeface="Calibri"/>
                          <a:cs typeface="Calibri"/>
                        </a:rPr>
                        <a:t>,</a:t>
                      </a:r>
                      <a:r>
                        <a:rPr lang="en-GB" sz="1100" u="none" spc="-40">
                          <a:solidFill>
                            <a:srgbClr val="3C3C3B"/>
                          </a:solidFill>
                          <a:latin typeface="Calibri"/>
                          <a:cs typeface="Calibri"/>
                        </a:rPr>
                        <a:t> </a:t>
                      </a:r>
                      <a:r>
                        <a:rPr lang="en-GB" sz="1100" u="none" spc="-15">
                          <a:solidFill>
                            <a:srgbClr val="3C3C3B"/>
                          </a:solidFill>
                          <a:latin typeface="Calibri"/>
                          <a:cs typeface="Calibri"/>
                        </a:rPr>
                        <a:t>21</a:t>
                      </a:r>
                      <a:r>
                        <a:rPr lang="en-GB" sz="1100" u="none" spc="-40">
                          <a:solidFill>
                            <a:srgbClr val="3C3C3B"/>
                          </a:solidFill>
                          <a:latin typeface="Calibri"/>
                          <a:cs typeface="Calibri"/>
                        </a:rPr>
                        <a:t> </a:t>
                      </a:r>
                      <a:r>
                        <a:rPr lang="en-GB" sz="1100" u="none" spc="25">
                          <a:solidFill>
                            <a:srgbClr val="3C3C3B"/>
                          </a:solidFill>
                          <a:latin typeface="Calibri"/>
                          <a:cs typeface="Calibri"/>
                        </a:rPr>
                        <a:t>day</a:t>
                      </a:r>
                      <a:endParaRPr lang="en-GB" sz="1100" u="none">
                        <a:latin typeface="Calibri"/>
                        <a:cs typeface="Calibri"/>
                      </a:endParaRPr>
                    </a:p>
                    <a:p>
                      <a:pPr marL="103505">
                        <a:lnSpc>
                          <a:spcPct val="100000"/>
                        </a:lnSpc>
                        <a:spcBef>
                          <a:spcPts val="80"/>
                        </a:spcBef>
                      </a:pPr>
                      <a:r>
                        <a:rPr lang="en-GB" sz="1100" u="none" spc="15">
                          <a:solidFill>
                            <a:srgbClr val="3C3C3B"/>
                          </a:solidFill>
                          <a:latin typeface="Calibri"/>
                          <a:cs typeface="Calibri"/>
                        </a:rPr>
                        <a:t>horizon. </a:t>
                      </a:r>
                    </a:p>
                    <a:p>
                      <a:pPr marL="103505">
                        <a:lnSpc>
                          <a:spcPct val="100000"/>
                        </a:lnSpc>
                        <a:spcBef>
                          <a:spcPts val="80"/>
                        </a:spcBef>
                      </a:pPr>
                      <a:r>
                        <a:rPr lang="en-GB" sz="1100" u="none" spc="15">
                          <a:solidFill>
                            <a:srgbClr val="3C3C3B"/>
                          </a:solidFill>
                          <a:latin typeface="Calibri"/>
                          <a:cs typeface="Calibri"/>
                        </a:rPr>
                        <a:t>£4.50 for 1hr, £3 flexi</a:t>
                      </a:r>
                    </a:p>
                    <a:p>
                      <a:pPr marL="103505">
                        <a:lnSpc>
                          <a:spcPct val="100000"/>
                        </a:lnSpc>
                        <a:spcBef>
                          <a:spcPts val="80"/>
                        </a:spcBef>
                      </a:pPr>
                      <a:endParaRPr lang="en-GB" sz="1100" u="none">
                        <a:latin typeface="Calibri"/>
                        <a:cs typeface="Calibri"/>
                      </a:endParaRPr>
                    </a:p>
                  </a:txBody>
                  <a:tcPr marL="0" marR="0" marT="0" marB="0">
                    <a:lnB w="3175">
                      <a:solidFill>
                        <a:srgbClr val="3C3C3B"/>
                      </a:solidFill>
                      <a:prstDash val="solid"/>
                    </a:lnB>
                  </a:tcPr>
                </a:tc>
                <a:tc>
                  <a:txBody>
                    <a:bodyPr/>
                    <a:lstStyle/>
                    <a:p>
                      <a:pPr>
                        <a:lnSpc>
                          <a:spcPts val="1250"/>
                        </a:lnSpc>
                      </a:pPr>
                      <a:r>
                        <a:rPr lang="en-GB" sz="1100" spc="20">
                          <a:solidFill>
                            <a:srgbClr val="3C3C3B"/>
                          </a:solidFill>
                          <a:latin typeface="Calibri"/>
                          <a:cs typeface="Calibri"/>
                        </a:rPr>
                        <a:t>split</a:t>
                      </a:r>
                      <a:r>
                        <a:rPr lang="en-GB" sz="1100" spc="-40">
                          <a:solidFill>
                            <a:srgbClr val="3C3C3B"/>
                          </a:solidFill>
                          <a:latin typeface="Calibri"/>
                          <a:cs typeface="Calibri"/>
                        </a:rPr>
                        <a:t> </a:t>
                      </a:r>
                      <a:r>
                        <a:rPr lang="en-GB" sz="1100" spc="20">
                          <a:solidFill>
                            <a:srgbClr val="3C3C3B"/>
                          </a:solidFill>
                          <a:latin typeface="Calibri"/>
                          <a:cs typeface="Calibri"/>
                        </a:rPr>
                        <a:t>by</a:t>
                      </a:r>
                      <a:r>
                        <a:rPr lang="en-GB" sz="1100" spc="-35">
                          <a:solidFill>
                            <a:srgbClr val="3C3C3B"/>
                          </a:solidFill>
                          <a:latin typeface="Calibri"/>
                          <a:cs typeface="Calibri"/>
                        </a:rPr>
                        <a:t> </a:t>
                      </a:r>
                      <a:r>
                        <a:rPr lang="en-GB" sz="1100" spc="10">
                          <a:solidFill>
                            <a:srgbClr val="3C3C3B"/>
                          </a:solidFill>
                          <a:latin typeface="Calibri"/>
                          <a:cs typeface="Calibri"/>
                        </a:rPr>
                        <a:t>time</a:t>
                      </a:r>
                      <a:r>
                        <a:rPr lang="en-GB" sz="1100" spc="-35">
                          <a:solidFill>
                            <a:srgbClr val="3C3C3B"/>
                          </a:solidFill>
                          <a:latin typeface="Calibri"/>
                          <a:cs typeface="Calibri"/>
                        </a:rPr>
                        <a:t> </a:t>
                      </a:r>
                      <a:r>
                        <a:rPr lang="en-GB" sz="1100">
                          <a:solidFill>
                            <a:srgbClr val="3C3C3B"/>
                          </a:solidFill>
                          <a:latin typeface="Calibri"/>
                          <a:cs typeface="Calibri"/>
                        </a:rPr>
                        <a:t>of</a:t>
                      </a:r>
                      <a:r>
                        <a:rPr lang="en-GB" sz="1100" spc="-40">
                          <a:solidFill>
                            <a:srgbClr val="3C3C3B"/>
                          </a:solidFill>
                          <a:latin typeface="Calibri"/>
                          <a:cs typeface="Calibri"/>
                        </a:rPr>
                        <a:t> </a:t>
                      </a:r>
                      <a:r>
                        <a:rPr lang="en-GB" sz="1100" spc="5">
                          <a:solidFill>
                            <a:srgbClr val="3C3C3B"/>
                          </a:solidFill>
                          <a:latin typeface="Calibri"/>
                          <a:cs typeface="Calibri"/>
                        </a:rPr>
                        <a:t>day,</a:t>
                      </a:r>
                      <a:r>
                        <a:rPr lang="en-GB" sz="1100" spc="-35">
                          <a:solidFill>
                            <a:srgbClr val="3C3C3B"/>
                          </a:solidFill>
                          <a:latin typeface="Calibri"/>
                          <a:cs typeface="Calibri"/>
                        </a:rPr>
                        <a:t> </a:t>
                      </a:r>
                      <a:r>
                        <a:rPr lang="en-GB" sz="1100" spc="-15">
                          <a:solidFill>
                            <a:srgbClr val="3C3C3B"/>
                          </a:solidFill>
                          <a:latin typeface="Calibri"/>
                          <a:cs typeface="Calibri"/>
                        </a:rPr>
                        <a:t>7</a:t>
                      </a:r>
                      <a:endParaRPr lang="en-GB" sz="1100">
                        <a:latin typeface="Calibri"/>
                        <a:cs typeface="Calibri"/>
                      </a:endParaRPr>
                    </a:p>
                    <a:p>
                      <a:pPr>
                        <a:lnSpc>
                          <a:spcPct val="100000"/>
                        </a:lnSpc>
                        <a:spcBef>
                          <a:spcPts val="80"/>
                        </a:spcBef>
                      </a:pPr>
                      <a:r>
                        <a:rPr lang="en-GB" sz="1100" spc="25">
                          <a:solidFill>
                            <a:srgbClr val="3C3C3B"/>
                          </a:solidFill>
                          <a:latin typeface="Calibri"/>
                          <a:cs typeface="Calibri"/>
                        </a:rPr>
                        <a:t>day</a:t>
                      </a:r>
                      <a:r>
                        <a:rPr lang="en-GB" sz="1100" spc="-60">
                          <a:solidFill>
                            <a:srgbClr val="3C3C3B"/>
                          </a:solidFill>
                          <a:latin typeface="Calibri"/>
                          <a:cs typeface="Calibri"/>
                        </a:rPr>
                        <a:t> </a:t>
                      </a:r>
                      <a:r>
                        <a:rPr lang="en-GB" sz="1100" spc="15">
                          <a:solidFill>
                            <a:srgbClr val="3C3C3B"/>
                          </a:solidFill>
                          <a:latin typeface="Calibri"/>
                          <a:cs typeface="Calibri"/>
                        </a:rPr>
                        <a:t>horizon. </a:t>
                      </a:r>
                    </a:p>
                    <a:p>
                      <a:pPr>
                        <a:lnSpc>
                          <a:spcPct val="100000"/>
                        </a:lnSpc>
                        <a:spcBef>
                          <a:spcPts val="80"/>
                        </a:spcBef>
                      </a:pPr>
                      <a:r>
                        <a:rPr lang="en-GB" sz="1100" spc="15">
                          <a:solidFill>
                            <a:srgbClr val="3C3C3B"/>
                          </a:solidFill>
                          <a:latin typeface="Calibri"/>
                          <a:cs typeface="Calibri"/>
                        </a:rPr>
                        <a:t>£4 for 1hr, £1 for saver</a:t>
                      </a:r>
                      <a:endParaRPr lang="en-GB" sz="1100">
                        <a:latin typeface="Calibri"/>
                        <a:cs typeface="Calibri"/>
                      </a:endParaRPr>
                    </a:p>
                  </a:txBody>
                  <a:tcPr marL="0" marR="0" marT="0" marB="0">
                    <a:lnB w="3175">
                      <a:solidFill>
                        <a:srgbClr val="3C3C3B"/>
                      </a:solidFill>
                      <a:prstDash val="solid"/>
                    </a:lnB>
                  </a:tcPr>
                </a:tc>
                <a:tc>
                  <a:txBody>
                    <a:bodyPr/>
                    <a:lstStyle/>
                    <a:p>
                      <a:pPr marL="67945">
                        <a:lnSpc>
                          <a:spcPts val="1250"/>
                        </a:lnSpc>
                      </a:pPr>
                      <a:r>
                        <a:rPr sz="1100">
                          <a:solidFill>
                            <a:srgbClr val="3C3C3B"/>
                          </a:solidFill>
                          <a:latin typeface="Calibri"/>
                          <a:cs typeface="Calibri"/>
                        </a:rPr>
                        <a:t>of</a:t>
                      </a:r>
                      <a:r>
                        <a:rPr sz="1100" spc="-40">
                          <a:solidFill>
                            <a:srgbClr val="3C3C3B"/>
                          </a:solidFill>
                          <a:latin typeface="Calibri"/>
                          <a:cs typeface="Calibri"/>
                        </a:rPr>
                        <a:t> </a:t>
                      </a:r>
                      <a:r>
                        <a:rPr sz="1100" spc="5">
                          <a:solidFill>
                            <a:srgbClr val="3C3C3B"/>
                          </a:solidFill>
                          <a:latin typeface="Calibri"/>
                          <a:cs typeface="Calibri"/>
                        </a:rPr>
                        <a:t>day,</a:t>
                      </a:r>
                      <a:r>
                        <a:rPr sz="1100" spc="-40">
                          <a:solidFill>
                            <a:srgbClr val="3C3C3B"/>
                          </a:solidFill>
                          <a:latin typeface="Calibri"/>
                          <a:cs typeface="Calibri"/>
                        </a:rPr>
                        <a:t> </a:t>
                      </a:r>
                      <a:r>
                        <a:rPr lang="en-GB" sz="1100" spc="-15">
                          <a:solidFill>
                            <a:srgbClr val="3C3C3B"/>
                          </a:solidFill>
                          <a:latin typeface="Calibri"/>
                          <a:cs typeface="Calibri"/>
                        </a:rPr>
                        <a:t>21</a:t>
                      </a:r>
                      <a:r>
                        <a:rPr sz="1100" spc="-40">
                          <a:solidFill>
                            <a:srgbClr val="3C3C3B"/>
                          </a:solidFill>
                          <a:latin typeface="Calibri"/>
                          <a:cs typeface="Calibri"/>
                        </a:rPr>
                        <a:t> </a:t>
                      </a:r>
                      <a:r>
                        <a:rPr sz="1100" spc="25">
                          <a:solidFill>
                            <a:srgbClr val="3C3C3B"/>
                          </a:solidFill>
                          <a:latin typeface="Calibri"/>
                          <a:cs typeface="Calibri"/>
                        </a:rPr>
                        <a:t>day</a:t>
                      </a:r>
                      <a:r>
                        <a:rPr sz="1100" spc="-40">
                          <a:solidFill>
                            <a:srgbClr val="3C3C3B"/>
                          </a:solidFill>
                          <a:latin typeface="Calibri"/>
                          <a:cs typeface="Calibri"/>
                        </a:rPr>
                        <a:t> </a:t>
                      </a:r>
                      <a:r>
                        <a:rPr sz="1100" spc="15" err="1">
                          <a:solidFill>
                            <a:srgbClr val="3C3C3B"/>
                          </a:solidFill>
                          <a:latin typeface="Calibri"/>
                          <a:cs typeface="Calibri"/>
                        </a:rPr>
                        <a:t>hori</a:t>
                      </a:r>
                      <a:r>
                        <a:rPr lang="en-GB" sz="1100" spc="15">
                          <a:solidFill>
                            <a:srgbClr val="3C3C3B"/>
                          </a:solidFill>
                          <a:latin typeface="Calibri"/>
                          <a:cs typeface="Calibri"/>
                        </a:rPr>
                        <a:t>z</a:t>
                      </a:r>
                      <a:r>
                        <a:rPr sz="1100" spc="15">
                          <a:solidFill>
                            <a:srgbClr val="3C3C3B"/>
                          </a:solidFill>
                          <a:latin typeface="Calibri"/>
                          <a:cs typeface="Calibri"/>
                        </a:rPr>
                        <a:t>on</a:t>
                      </a:r>
                      <a:r>
                        <a:rPr lang="en-GB" sz="1100" spc="15">
                          <a:solidFill>
                            <a:srgbClr val="3C3C3B"/>
                          </a:solidFill>
                          <a:latin typeface="Calibri"/>
                          <a:cs typeface="Calibri"/>
                        </a:rPr>
                        <a:t>.</a:t>
                      </a:r>
                    </a:p>
                    <a:p>
                      <a:pPr marL="67945">
                        <a:lnSpc>
                          <a:spcPts val="1250"/>
                        </a:lnSpc>
                      </a:pPr>
                      <a:r>
                        <a:rPr lang="en-GB" sz="1100">
                          <a:latin typeface="Calibri"/>
                          <a:cs typeface="Calibri"/>
                        </a:rPr>
                        <a:t>£2-6 per slot</a:t>
                      </a:r>
                      <a:endParaRPr sz="1100">
                        <a:latin typeface="Calibri"/>
                        <a:cs typeface="Calibri"/>
                      </a:endParaRPr>
                    </a:p>
                  </a:txBody>
                  <a:tcPr marL="0" marR="0" marT="0" marB="0">
                    <a:lnB w="3175">
                      <a:solidFill>
                        <a:srgbClr val="3C3C3B"/>
                      </a:solidFill>
                      <a:prstDash val="solid"/>
                    </a:lnB>
                  </a:tcPr>
                </a:tc>
                <a:tc>
                  <a:txBody>
                    <a:bodyPr/>
                    <a:lstStyle/>
                    <a:p>
                      <a:pPr marL="40005">
                        <a:lnSpc>
                          <a:spcPts val="1250"/>
                        </a:lnSpc>
                      </a:pPr>
                      <a:r>
                        <a:rPr sz="1100" spc="15">
                          <a:solidFill>
                            <a:srgbClr val="3C3C3B"/>
                          </a:solidFill>
                          <a:latin typeface="Calibri"/>
                          <a:cs typeface="Calibri"/>
                        </a:rPr>
                        <a:t>horison,</a:t>
                      </a:r>
                      <a:r>
                        <a:rPr sz="1100" spc="-60">
                          <a:solidFill>
                            <a:srgbClr val="3C3C3B"/>
                          </a:solidFill>
                          <a:latin typeface="Calibri"/>
                          <a:cs typeface="Calibri"/>
                        </a:rPr>
                        <a:t> </a:t>
                      </a:r>
                      <a:r>
                        <a:rPr sz="1100" u="none" spc="15">
                          <a:solidFill>
                            <a:srgbClr val="3C3C3B"/>
                          </a:solidFill>
                          <a:uFill>
                            <a:solidFill>
                              <a:srgbClr val="3C3C3B"/>
                            </a:solidFill>
                          </a:uFill>
                          <a:latin typeface="Calibri"/>
                          <a:cs typeface="Calibri"/>
                        </a:rPr>
                        <a:t>Ocado</a:t>
                      </a:r>
                      <a:r>
                        <a:rPr sz="1100" u="none" spc="-30">
                          <a:solidFill>
                            <a:srgbClr val="3C3C3B"/>
                          </a:solidFill>
                          <a:uFill>
                            <a:solidFill>
                              <a:srgbClr val="3C3C3B"/>
                            </a:solidFill>
                          </a:uFill>
                          <a:latin typeface="Calibri"/>
                          <a:cs typeface="Calibri"/>
                        </a:rPr>
                        <a:t> </a:t>
                      </a:r>
                      <a:endParaRPr sz="1100" u="none">
                        <a:latin typeface="Calibri"/>
                        <a:cs typeface="Calibri"/>
                      </a:endParaRPr>
                    </a:p>
                    <a:p>
                      <a:pPr marL="40005">
                        <a:lnSpc>
                          <a:spcPct val="100000"/>
                        </a:lnSpc>
                        <a:spcBef>
                          <a:spcPts val="80"/>
                        </a:spcBef>
                      </a:pPr>
                      <a:r>
                        <a:rPr sz="1100" u="none" spc="10">
                          <a:solidFill>
                            <a:srgbClr val="3C3C3B"/>
                          </a:solidFill>
                          <a:uFill>
                            <a:solidFill>
                              <a:srgbClr val="3C3C3B"/>
                            </a:solidFill>
                          </a:uFill>
                          <a:latin typeface="Calibri"/>
                          <a:cs typeface="Calibri"/>
                        </a:rPr>
                        <a:t>Reserved</a:t>
                      </a:r>
                      <a:r>
                        <a:rPr sz="1100" u="none" spc="-50">
                          <a:solidFill>
                            <a:srgbClr val="3C3C3B"/>
                          </a:solidFill>
                          <a:uFill>
                            <a:solidFill>
                              <a:srgbClr val="3C3C3B"/>
                            </a:solidFill>
                          </a:uFill>
                          <a:latin typeface="Calibri"/>
                          <a:cs typeface="Calibri"/>
                        </a:rPr>
                        <a:t> </a:t>
                      </a:r>
                      <a:r>
                        <a:rPr sz="1100" u="none" spc="10">
                          <a:solidFill>
                            <a:srgbClr val="3C3C3B"/>
                          </a:solidFill>
                          <a:uFill>
                            <a:solidFill>
                              <a:srgbClr val="3C3C3B"/>
                            </a:solidFill>
                          </a:uFill>
                          <a:latin typeface="Calibri"/>
                          <a:cs typeface="Calibri"/>
                        </a:rPr>
                        <a:t>recurring</a:t>
                      </a:r>
                      <a:endParaRPr lang="en-GB" sz="1100" u="none" spc="10">
                        <a:solidFill>
                          <a:srgbClr val="3C3C3B"/>
                        </a:solidFill>
                        <a:uFill>
                          <a:solidFill>
                            <a:srgbClr val="3C3C3B"/>
                          </a:solidFill>
                        </a:uFill>
                        <a:latin typeface="Calibri"/>
                        <a:cs typeface="Calibri"/>
                      </a:endParaRPr>
                    </a:p>
                    <a:p>
                      <a:pPr marL="40005">
                        <a:lnSpc>
                          <a:spcPct val="100000"/>
                        </a:lnSpc>
                        <a:spcBef>
                          <a:spcPts val="80"/>
                        </a:spcBef>
                      </a:pPr>
                      <a:r>
                        <a:rPr lang="en-GB" sz="1100" u="none" spc="10">
                          <a:solidFill>
                            <a:srgbClr val="3C3C3B"/>
                          </a:solidFill>
                          <a:uFill>
                            <a:solidFill>
                              <a:srgbClr val="3C3C3B"/>
                            </a:solidFill>
                          </a:uFill>
                          <a:latin typeface="Calibri"/>
                          <a:cs typeface="Calibri"/>
                        </a:rPr>
                        <a:t>£2.99 – £6.99</a:t>
                      </a:r>
                      <a:endParaRPr sz="1100" u="none">
                        <a:latin typeface="Calibri"/>
                        <a:cs typeface="Calibri"/>
                      </a:endParaRPr>
                    </a:p>
                  </a:txBody>
                  <a:tcPr marL="0" marR="0" marT="0" marB="0">
                    <a:lnB w="3175">
                      <a:solidFill>
                        <a:srgbClr val="3C3C3B"/>
                      </a:solidFill>
                      <a:prstDash val="solid"/>
                    </a:lnB>
                  </a:tcPr>
                </a:tc>
                <a:tc>
                  <a:txBody>
                    <a:bodyPr/>
                    <a:lstStyle/>
                    <a:p>
                      <a:pPr marL="132715">
                        <a:lnSpc>
                          <a:spcPts val="1250"/>
                        </a:lnSpc>
                      </a:pPr>
                      <a:r>
                        <a:rPr sz="1100">
                          <a:solidFill>
                            <a:srgbClr val="3C3C3B"/>
                          </a:solidFill>
                          <a:latin typeface="Calibri"/>
                          <a:cs typeface="Calibri"/>
                        </a:rPr>
                        <a:t>of</a:t>
                      </a:r>
                      <a:r>
                        <a:rPr sz="1100" spc="-40">
                          <a:solidFill>
                            <a:srgbClr val="3C3C3B"/>
                          </a:solidFill>
                          <a:latin typeface="Calibri"/>
                          <a:cs typeface="Calibri"/>
                        </a:rPr>
                        <a:t> </a:t>
                      </a:r>
                      <a:r>
                        <a:rPr sz="1100" spc="5">
                          <a:solidFill>
                            <a:srgbClr val="3C3C3B"/>
                          </a:solidFill>
                          <a:latin typeface="Calibri"/>
                          <a:cs typeface="Calibri"/>
                        </a:rPr>
                        <a:t>day,</a:t>
                      </a:r>
                      <a:r>
                        <a:rPr sz="1100" spc="-40">
                          <a:solidFill>
                            <a:srgbClr val="3C3C3B"/>
                          </a:solidFill>
                          <a:latin typeface="Calibri"/>
                          <a:cs typeface="Calibri"/>
                        </a:rPr>
                        <a:t> </a:t>
                      </a:r>
                      <a:r>
                        <a:rPr sz="1100" spc="-15">
                          <a:solidFill>
                            <a:srgbClr val="3C3C3B"/>
                          </a:solidFill>
                          <a:latin typeface="Calibri"/>
                          <a:cs typeface="Calibri"/>
                        </a:rPr>
                        <a:t>15</a:t>
                      </a:r>
                      <a:r>
                        <a:rPr sz="1100" spc="-40">
                          <a:solidFill>
                            <a:srgbClr val="3C3C3B"/>
                          </a:solidFill>
                          <a:latin typeface="Calibri"/>
                          <a:cs typeface="Calibri"/>
                        </a:rPr>
                        <a:t> </a:t>
                      </a:r>
                      <a:r>
                        <a:rPr sz="1100" spc="25">
                          <a:solidFill>
                            <a:srgbClr val="3C3C3B"/>
                          </a:solidFill>
                          <a:latin typeface="Calibri"/>
                          <a:cs typeface="Calibri"/>
                        </a:rPr>
                        <a:t>day</a:t>
                      </a:r>
                      <a:r>
                        <a:rPr sz="1100" spc="-40">
                          <a:solidFill>
                            <a:srgbClr val="3C3C3B"/>
                          </a:solidFill>
                          <a:latin typeface="Calibri"/>
                          <a:cs typeface="Calibri"/>
                        </a:rPr>
                        <a:t> </a:t>
                      </a:r>
                      <a:r>
                        <a:rPr sz="1100" spc="15" err="1">
                          <a:solidFill>
                            <a:srgbClr val="3C3C3B"/>
                          </a:solidFill>
                          <a:latin typeface="Calibri"/>
                          <a:cs typeface="Calibri"/>
                        </a:rPr>
                        <a:t>hori</a:t>
                      </a:r>
                      <a:r>
                        <a:rPr lang="en-GB" sz="1100" spc="15">
                          <a:solidFill>
                            <a:srgbClr val="3C3C3B"/>
                          </a:solidFill>
                          <a:latin typeface="Calibri"/>
                          <a:cs typeface="Calibri"/>
                        </a:rPr>
                        <a:t>z</a:t>
                      </a:r>
                      <a:r>
                        <a:rPr sz="1100" spc="15">
                          <a:solidFill>
                            <a:srgbClr val="3C3C3B"/>
                          </a:solidFill>
                          <a:latin typeface="Calibri"/>
                          <a:cs typeface="Calibri"/>
                        </a:rPr>
                        <a:t>on</a:t>
                      </a:r>
                      <a:r>
                        <a:rPr lang="en-GB" sz="1100" spc="15">
                          <a:solidFill>
                            <a:srgbClr val="3C3C3B"/>
                          </a:solidFill>
                          <a:latin typeface="Calibri"/>
                          <a:cs typeface="Calibri"/>
                        </a:rPr>
                        <a:t>.</a:t>
                      </a:r>
                    </a:p>
                    <a:p>
                      <a:pPr marL="132715">
                        <a:lnSpc>
                          <a:spcPts val="1250"/>
                        </a:lnSpc>
                      </a:pPr>
                      <a:r>
                        <a:rPr lang="en-GB" sz="1100" spc="15">
                          <a:solidFill>
                            <a:srgbClr val="3C3C3B"/>
                          </a:solidFill>
                          <a:latin typeface="Calibri"/>
                          <a:cs typeface="Calibri"/>
                        </a:rPr>
                        <a:t>Free delivery</a:t>
                      </a:r>
                      <a:endParaRPr sz="1100">
                        <a:latin typeface="Calibri"/>
                        <a:cs typeface="Calibri"/>
                      </a:endParaRPr>
                    </a:p>
                  </a:txBody>
                  <a:tcPr marL="0" marR="0" marT="0" marB="0">
                    <a:lnB w="3175">
                      <a:solidFill>
                        <a:srgbClr val="3C3C3B"/>
                      </a:solidFill>
                      <a:prstDash val="solid"/>
                    </a:lnB>
                  </a:tcPr>
                </a:tc>
                <a:tc>
                  <a:txBody>
                    <a:bodyPr/>
                    <a:lstStyle/>
                    <a:p>
                      <a:pPr marL="40005">
                        <a:lnSpc>
                          <a:spcPts val="1250"/>
                        </a:lnSpc>
                      </a:pPr>
                      <a:r>
                        <a:rPr sz="1100" spc="15" err="1">
                          <a:solidFill>
                            <a:srgbClr val="3C3C3B"/>
                          </a:solidFill>
                          <a:latin typeface="Calibri"/>
                          <a:cs typeface="Calibri"/>
                        </a:rPr>
                        <a:t>hori</a:t>
                      </a:r>
                      <a:r>
                        <a:rPr lang="en-GB" sz="1100" spc="15">
                          <a:solidFill>
                            <a:srgbClr val="3C3C3B"/>
                          </a:solidFill>
                          <a:latin typeface="Calibri"/>
                          <a:cs typeface="Calibri"/>
                        </a:rPr>
                        <a:t>z</a:t>
                      </a:r>
                      <a:r>
                        <a:rPr sz="1100" spc="15">
                          <a:solidFill>
                            <a:srgbClr val="3C3C3B"/>
                          </a:solidFill>
                          <a:latin typeface="Calibri"/>
                          <a:cs typeface="Calibri"/>
                        </a:rPr>
                        <a:t>on</a:t>
                      </a:r>
                      <a:endParaRPr sz="1100">
                        <a:latin typeface="Calibri"/>
                        <a:cs typeface="Calibri"/>
                      </a:endParaRPr>
                    </a:p>
                  </a:txBody>
                  <a:tcPr marL="0" marR="0" marT="0" marB="0">
                    <a:lnB w="3175">
                      <a:solidFill>
                        <a:srgbClr val="3C3C3B"/>
                      </a:solidFill>
                      <a:prstDash val="solid"/>
                    </a:lnB>
                  </a:tcPr>
                </a:tc>
                <a:tc>
                  <a:txBody>
                    <a:bodyPr/>
                    <a:lstStyle/>
                    <a:p>
                      <a:pPr>
                        <a:lnSpc>
                          <a:spcPts val="1250"/>
                        </a:lnSpc>
                      </a:pPr>
                      <a:r>
                        <a:rPr lang="en-GB" sz="1100" spc="15">
                          <a:solidFill>
                            <a:srgbClr val="3C3C3B"/>
                          </a:solidFill>
                          <a:latin typeface="Calibri"/>
                          <a:cs typeface="Calibri"/>
                        </a:rPr>
                        <a:t>h</a:t>
                      </a:r>
                      <a:r>
                        <a:rPr sz="1100" spc="15" err="1">
                          <a:solidFill>
                            <a:srgbClr val="3C3C3B"/>
                          </a:solidFill>
                          <a:latin typeface="Calibri"/>
                          <a:cs typeface="Calibri"/>
                        </a:rPr>
                        <a:t>ori</a:t>
                      </a:r>
                      <a:r>
                        <a:rPr lang="en-GB" sz="1100" spc="15">
                          <a:solidFill>
                            <a:srgbClr val="3C3C3B"/>
                          </a:solidFill>
                          <a:latin typeface="Calibri"/>
                          <a:cs typeface="Calibri"/>
                        </a:rPr>
                        <a:t>z</a:t>
                      </a:r>
                      <a:r>
                        <a:rPr sz="1100" spc="15">
                          <a:solidFill>
                            <a:srgbClr val="3C3C3B"/>
                          </a:solidFill>
                          <a:latin typeface="Calibri"/>
                          <a:cs typeface="Calibri"/>
                        </a:rPr>
                        <a:t>on</a:t>
                      </a:r>
                      <a:r>
                        <a:rPr lang="en-GB" sz="1100" spc="15">
                          <a:solidFill>
                            <a:srgbClr val="3C3C3B"/>
                          </a:solidFill>
                          <a:latin typeface="Calibri"/>
                          <a:cs typeface="Calibri"/>
                        </a:rPr>
                        <a:t>. Limited to specific areas</a:t>
                      </a:r>
                      <a:endParaRPr sz="1100">
                        <a:latin typeface="Calibri"/>
                        <a:cs typeface="Calibri"/>
                      </a:endParaRPr>
                    </a:p>
                  </a:txBody>
                  <a:tcPr marL="0" marR="0" marT="0" marB="0">
                    <a:lnB w="3175">
                      <a:solidFill>
                        <a:srgbClr val="3C3C3B"/>
                      </a:solidFill>
                      <a:prstDash val="solid"/>
                    </a:lnB>
                  </a:tcPr>
                </a:tc>
                <a:tc>
                  <a:txBody>
                    <a:bodyPr/>
                    <a:lstStyle/>
                    <a:p>
                      <a:pPr marL="160020">
                        <a:lnSpc>
                          <a:spcPts val="1250"/>
                        </a:lnSpc>
                      </a:pPr>
                      <a:r>
                        <a:rPr sz="1100" spc="15" err="1">
                          <a:solidFill>
                            <a:srgbClr val="3C3C3B"/>
                          </a:solidFill>
                          <a:latin typeface="Calibri"/>
                          <a:cs typeface="Calibri"/>
                        </a:rPr>
                        <a:t>hori</a:t>
                      </a:r>
                      <a:r>
                        <a:rPr lang="en-GB" sz="1100" spc="15">
                          <a:solidFill>
                            <a:srgbClr val="3C3C3B"/>
                          </a:solidFill>
                          <a:latin typeface="Calibri"/>
                          <a:cs typeface="Calibri"/>
                        </a:rPr>
                        <a:t>z</a:t>
                      </a:r>
                      <a:r>
                        <a:rPr sz="1100" spc="15">
                          <a:solidFill>
                            <a:srgbClr val="3C3C3B"/>
                          </a:solidFill>
                          <a:latin typeface="Calibri"/>
                          <a:cs typeface="Calibri"/>
                        </a:rPr>
                        <a:t>on</a:t>
                      </a:r>
                      <a:endParaRPr sz="1100">
                        <a:latin typeface="Calibri"/>
                        <a:cs typeface="Calibri"/>
                      </a:endParaRPr>
                    </a:p>
                  </a:txBody>
                  <a:tcPr marL="0" marR="0" marT="0" marB="0">
                    <a:lnB w="3175">
                      <a:solidFill>
                        <a:srgbClr val="3C3C3B"/>
                      </a:solidFill>
                      <a:prstDash val="solid"/>
                    </a:lnB>
                  </a:tcPr>
                </a:tc>
                <a:tc>
                  <a:txBody>
                    <a:bodyPr/>
                    <a:lstStyle/>
                    <a:p>
                      <a:pPr>
                        <a:lnSpc>
                          <a:spcPts val="1250"/>
                        </a:lnSpc>
                      </a:pPr>
                      <a:r>
                        <a:rPr sz="1100" spc="15">
                          <a:solidFill>
                            <a:srgbClr val="3C3C3B"/>
                          </a:solidFill>
                          <a:latin typeface="Calibri"/>
                          <a:cs typeface="Calibri"/>
                        </a:rPr>
                        <a:t>choose</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4"/>
                  </a:ext>
                </a:extLst>
              </a:tr>
              <a:tr h="107625">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solidFill>
                          <a:schemeClr val="tx1"/>
                        </a:solidFill>
                        <a:latin typeface="Times New Roman"/>
                        <a:ea typeface="+mn-ea"/>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9D9D9C"/>
                    </a:solidFill>
                  </a:tcPr>
                </a:tc>
                <a:extLst>
                  <a:ext uri="{0D108BD9-81ED-4DB2-BD59-A6C34878D82A}">
                    <a16:rowId xmlns:a16="http://schemas.microsoft.com/office/drawing/2014/main" val="10005"/>
                  </a:ext>
                </a:extLst>
              </a:tr>
              <a:tr h="408281">
                <a:tc>
                  <a:txBody>
                    <a:bodyPr/>
                    <a:lstStyle/>
                    <a:p>
                      <a:pPr marL="719455">
                        <a:lnSpc>
                          <a:spcPct val="100000"/>
                        </a:lnSpc>
                        <a:spcBef>
                          <a:spcPts val="590"/>
                        </a:spcBef>
                      </a:pPr>
                      <a:r>
                        <a:rPr sz="1100">
                          <a:solidFill>
                            <a:srgbClr val="3C3C3B"/>
                          </a:solidFill>
                          <a:latin typeface="Calibri"/>
                          <a:cs typeface="Calibri"/>
                        </a:rPr>
                        <a:t>3</a:t>
                      </a:r>
                      <a:r>
                        <a:rPr sz="1100" spc="-30">
                          <a:solidFill>
                            <a:srgbClr val="3C3C3B"/>
                          </a:solidFill>
                          <a:latin typeface="Calibri"/>
                          <a:cs typeface="Calibri"/>
                        </a:rPr>
                        <a:t> </a:t>
                      </a:r>
                      <a:r>
                        <a:rPr sz="1100">
                          <a:solidFill>
                            <a:srgbClr val="3C3C3B"/>
                          </a:solidFill>
                          <a:latin typeface="Calibri"/>
                          <a:cs typeface="Calibri"/>
                        </a:rPr>
                        <a:t>day</a:t>
                      </a:r>
                      <a:r>
                        <a:rPr sz="1100" spc="-30">
                          <a:solidFill>
                            <a:srgbClr val="3C3C3B"/>
                          </a:solidFill>
                          <a:latin typeface="Calibri"/>
                          <a:cs typeface="Calibri"/>
                        </a:rPr>
                        <a:t> </a:t>
                      </a:r>
                      <a:r>
                        <a:rPr sz="1100">
                          <a:solidFill>
                            <a:srgbClr val="3C3C3B"/>
                          </a:solidFill>
                          <a:latin typeface="Calibri"/>
                          <a:cs typeface="Calibri"/>
                        </a:rPr>
                        <a:t>vi</a:t>
                      </a:r>
                      <a:r>
                        <a:rPr sz="1100" spc="5">
                          <a:solidFill>
                            <a:srgbClr val="3C3C3B"/>
                          </a:solidFill>
                          <a:latin typeface="Calibri"/>
                          <a:cs typeface="Calibri"/>
                        </a:rPr>
                        <a:t>e</a:t>
                      </a:r>
                      <a:r>
                        <a:rPr sz="1100">
                          <a:solidFill>
                            <a:srgbClr val="3C3C3B"/>
                          </a:solidFill>
                          <a:latin typeface="Calibri"/>
                          <a:cs typeface="Calibri"/>
                        </a:rPr>
                        <a:t>w</a:t>
                      </a:r>
                      <a:endParaRPr sz="1100">
                        <a:latin typeface="Calibri"/>
                        <a:cs typeface="Calibri"/>
                      </a:endParaRPr>
                    </a:p>
                  </a:txBody>
                  <a:tcPr marL="0" marR="0" marT="74930" marB="0"/>
                </a:tc>
                <a:tc>
                  <a:txBody>
                    <a:bodyPr/>
                    <a:lstStyle/>
                    <a:p>
                      <a:pPr marL="103505">
                        <a:lnSpc>
                          <a:spcPct val="100000"/>
                        </a:lnSpc>
                        <a:spcBef>
                          <a:spcPts val="590"/>
                        </a:spcBef>
                      </a:pPr>
                      <a:r>
                        <a:rPr sz="1100">
                          <a:solidFill>
                            <a:srgbClr val="3C3C3B"/>
                          </a:solidFill>
                          <a:latin typeface="Calibri"/>
                          <a:cs typeface="Calibri"/>
                        </a:rPr>
                        <a:t>1</a:t>
                      </a:r>
                      <a:r>
                        <a:rPr sz="1100" spc="-30">
                          <a:solidFill>
                            <a:srgbClr val="3C3C3B"/>
                          </a:solidFill>
                          <a:latin typeface="Calibri"/>
                          <a:cs typeface="Calibri"/>
                        </a:rPr>
                        <a:t> </a:t>
                      </a:r>
                      <a:r>
                        <a:rPr sz="1100">
                          <a:solidFill>
                            <a:srgbClr val="3C3C3B"/>
                          </a:solidFill>
                          <a:latin typeface="Calibri"/>
                          <a:cs typeface="Calibri"/>
                        </a:rPr>
                        <a:t>day</a:t>
                      </a:r>
                      <a:r>
                        <a:rPr sz="1100" spc="-30">
                          <a:solidFill>
                            <a:srgbClr val="3C3C3B"/>
                          </a:solidFill>
                          <a:latin typeface="Calibri"/>
                          <a:cs typeface="Calibri"/>
                        </a:rPr>
                        <a:t> </a:t>
                      </a:r>
                      <a:r>
                        <a:rPr sz="1100">
                          <a:solidFill>
                            <a:srgbClr val="3C3C3B"/>
                          </a:solidFill>
                          <a:latin typeface="Calibri"/>
                          <a:cs typeface="Calibri"/>
                        </a:rPr>
                        <a:t>vi</a:t>
                      </a:r>
                      <a:r>
                        <a:rPr sz="1100" spc="5">
                          <a:solidFill>
                            <a:srgbClr val="3C3C3B"/>
                          </a:solidFill>
                          <a:latin typeface="Calibri"/>
                          <a:cs typeface="Calibri"/>
                        </a:rPr>
                        <a:t>e</a:t>
                      </a:r>
                      <a:r>
                        <a:rPr sz="1100">
                          <a:solidFill>
                            <a:srgbClr val="3C3C3B"/>
                          </a:solidFill>
                          <a:latin typeface="Calibri"/>
                          <a:cs typeface="Calibri"/>
                        </a:rPr>
                        <a:t>w</a:t>
                      </a:r>
                      <a:r>
                        <a:rPr sz="1100" spc="-30">
                          <a:solidFill>
                            <a:srgbClr val="3C3C3B"/>
                          </a:solidFill>
                          <a:latin typeface="Calibri"/>
                          <a:cs typeface="Calibri"/>
                        </a:rPr>
                        <a:t> </a:t>
                      </a:r>
                      <a:r>
                        <a:rPr sz="1100">
                          <a:solidFill>
                            <a:srgbClr val="3C3C3B"/>
                          </a:solidFill>
                          <a:latin typeface="Calibri"/>
                          <a:cs typeface="Calibri"/>
                        </a:rPr>
                        <a:t>–</a:t>
                      </a:r>
                      <a:r>
                        <a:rPr sz="1100" spc="-30">
                          <a:solidFill>
                            <a:srgbClr val="3C3C3B"/>
                          </a:solidFill>
                          <a:latin typeface="Calibri"/>
                          <a:cs typeface="Calibri"/>
                        </a:rPr>
                        <a:t> </a:t>
                      </a:r>
                      <a:r>
                        <a:rPr sz="1100" u="sng" spc="-25">
                          <a:solidFill>
                            <a:srgbClr val="3C3C3B"/>
                          </a:solidFill>
                          <a:uFill>
                            <a:solidFill>
                              <a:srgbClr val="3C3C3B"/>
                            </a:solidFill>
                          </a:uFill>
                          <a:latin typeface="Calibri"/>
                          <a:cs typeface="Calibri"/>
                        </a:rPr>
                        <a:t>t</a:t>
                      </a:r>
                      <a:r>
                        <a:rPr sz="1100" u="sng">
                          <a:solidFill>
                            <a:srgbClr val="3C3C3B"/>
                          </a:solidFill>
                          <a:uFill>
                            <a:solidFill>
                              <a:srgbClr val="3C3C3B"/>
                            </a:solidFill>
                          </a:uFill>
                          <a:latin typeface="Calibri"/>
                          <a:cs typeface="Calibri"/>
                        </a:rPr>
                        <a:t>abbed</a:t>
                      </a:r>
                      <a:endParaRPr sz="1100">
                        <a:latin typeface="Calibri"/>
                        <a:cs typeface="Calibri"/>
                      </a:endParaRPr>
                    </a:p>
                  </a:txBody>
                  <a:tcPr marL="0" marR="0" marT="74930" marB="0"/>
                </a:tc>
                <a:tc>
                  <a:txBody>
                    <a:bodyPr/>
                    <a:lstStyle/>
                    <a:p>
                      <a:pPr>
                        <a:lnSpc>
                          <a:spcPct val="100000"/>
                        </a:lnSpc>
                        <a:spcBef>
                          <a:spcPts val="590"/>
                        </a:spcBef>
                      </a:pPr>
                      <a:r>
                        <a:rPr sz="1100">
                          <a:solidFill>
                            <a:srgbClr val="3C3C3B"/>
                          </a:solidFill>
                          <a:latin typeface="Calibri"/>
                          <a:cs typeface="Calibri"/>
                        </a:rPr>
                        <a:t>1</a:t>
                      </a:r>
                      <a:r>
                        <a:rPr sz="1100" spc="-30">
                          <a:solidFill>
                            <a:srgbClr val="3C3C3B"/>
                          </a:solidFill>
                          <a:latin typeface="Calibri"/>
                          <a:cs typeface="Calibri"/>
                        </a:rPr>
                        <a:t> </a:t>
                      </a:r>
                      <a:r>
                        <a:rPr sz="1100">
                          <a:solidFill>
                            <a:srgbClr val="3C3C3B"/>
                          </a:solidFill>
                          <a:latin typeface="Calibri"/>
                          <a:cs typeface="Calibri"/>
                        </a:rPr>
                        <a:t>day</a:t>
                      </a:r>
                      <a:r>
                        <a:rPr sz="1100" spc="-30">
                          <a:solidFill>
                            <a:srgbClr val="3C3C3B"/>
                          </a:solidFill>
                          <a:latin typeface="Calibri"/>
                          <a:cs typeface="Calibri"/>
                        </a:rPr>
                        <a:t> </a:t>
                      </a:r>
                      <a:r>
                        <a:rPr sz="1100">
                          <a:solidFill>
                            <a:srgbClr val="3C3C3B"/>
                          </a:solidFill>
                          <a:latin typeface="Calibri"/>
                          <a:cs typeface="Calibri"/>
                        </a:rPr>
                        <a:t>vi</a:t>
                      </a:r>
                      <a:r>
                        <a:rPr sz="1100" spc="5">
                          <a:solidFill>
                            <a:srgbClr val="3C3C3B"/>
                          </a:solidFill>
                          <a:latin typeface="Calibri"/>
                          <a:cs typeface="Calibri"/>
                        </a:rPr>
                        <a:t>e</a:t>
                      </a:r>
                      <a:r>
                        <a:rPr sz="1100">
                          <a:solidFill>
                            <a:srgbClr val="3C3C3B"/>
                          </a:solidFill>
                          <a:latin typeface="Calibri"/>
                          <a:cs typeface="Calibri"/>
                        </a:rPr>
                        <a:t>w</a:t>
                      </a:r>
                      <a:r>
                        <a:rPr sz="1100" spc="-30">
                          <a:solidFill>
                            <a:srgbClr val="3C3C3B"/>
                          </a:solidFill>
                          <a:latin typeface="Calibri"/>
                          <a:cs typeface="Calibri"/>
                        </a:rPr>
                        <a:t> </a:t>
                      </a:r>
                      <a:r>
                        <a:rPr sz="1100">
                          <a:solidFill>
                            <a:srgbClr val="3C3C3B"/>
                          </a:solidFill>
                          <a:latin typeface="Calibri"/>
                          <a:cs typeface="Calibri"/>
                        </a:rPr>
                        <a:t>–</a:t>
                      </a:r>
                      <a:r>
                        <a:rPr sz="1100" spc="-30">
                          <a:solidFill>
                            <a:srgbClr val="3C3C3B"/>
                          </a:solidFill>
                          <a:latin typeface="Calibri"/>
                          <a:cs typeface="Calibri"/>
                        </a:rPr>
                        <a:t> </a:t>
                      </a:r>
                      <a:r>
                        <a:rPr sz="1100" spc="-25">
                          <a:solidFill>
                            <a:srgbClr val="3C3C3B"/>
                          </a:solidFill>
                          <a:latin typeface="Calibri"/>
                          <a:cs typeface="Calibri"/>
                        </a:rPr>
                        <a:t>t</a:t>
                      </a:r>
                      <a:r>
                        <a:rPr sz="1100">
                          <a:solidFill>
                            <a:srgbClr val="3C3C3B"/>
                          </a:solidFill>
                          <a:latin typeface="Calibri"/>
                          <a:cs typeface="Calibri"/>
                        </a:rPr>
                        <a:t>abbed</a:t>
                      </a:r>
                      <a:endParaRPr sz="1100">
                        <a:latin typeface="Calibri"/>
                        <a:cs typeface="Calibri"/>
                      </a:endParaRPr>
                    </a:p>
                  </a:txBody>
                  <a:tcPr marL="0" marR="0" marT="74930" marB="0"/>
                </a:tc>
                <a:tc>
                  <a:txBody>
                    <a:bodyPr/>
                    <a:lstStyle/>
                    <a:p>
                      <a:pPr marL="67945">
                        <a:lnSpc>
                          <a:spcPct val="100000"/>
                        </a:lnSpc>
                        <a:spcBef>
                          <a:spcPts val="590"/>
                        </a:spcBef>
                      </a:pPr>
                      <a:r>
                        <a:rPr lang="en-GB" sz="1100" spc="5">
                          <a:solidFill>
                            <a:srgbClr val="3C3C3B"/>
                          </a:solidFill>
                          <a:latin typeface="Calibri"/>
                          <a:cs typeface="Calibri"/>
                        </a:rPr>
                        <a:t>3 day view - tabbed</a:t>
                      </a:r>
                      <a:endParaRPr sz="1100">
                        <a:latin typeface="Calibri"/>
                        <a:cs typeface="Calibri"/>
                      </a:endParaRPr>
                    </a:p>
                  </a:txBody>
                  <a:tcPr marL="0" marR="0" marT="74930" marB="0"/>
                </a:tc>
                <a:tc>
                  <a:txBody>
                    <a:bodyPr/>
                    <a:lstStyle/>
                    <a:p>
                      <a:pPr marL="40005">
                        <a:lnSpc>
                          <a:spcPct val="100000"/>
                        </a:lnSpc>
                        <a:spcBef>
                          <a:spcPts val="590"/>
                        </a:spcBef>
                      </a:pPr>
                      <a:r>
                        <a:rPr sz="1100" spc="5">
                          <a:solidFill>
                            <a:srgbClr val="3C3C3B"/>
                          </a:solidFill>
                          <a:latin typeface="Calibri"/>
                          <a:cs typeface="Calibri"/>
                        </a:rPr>
                        <a:t>App</a:t>
                      </a:r>
                      <a:r>
                        <a:rPr sz="1100" spc="-50">
                          <a:solidFill>
                            <a:srgbClr val="3C3C3B"/>
                          </a:solidFill>
                          <a:latin typeface="Calibri"/>
                          <a:cs typeface="Calibri"/>
                        </a:rPr>
                        <a:t> </a:t>
                      </a:r>
                      <a:r>
                        <a:rPr lang="en-GB" sz="1100" spc="15">
                          <a:solidFill>
                            <a:srgbClr val="3C3C3B"/>
                          </a:solidFill>
                          <a:latin typeface="Calibri"/>
                          <a:cs typeface="Calibri"/>
                        </a:rPr>
                        <a:t>slowly rolling out</a:t>
                      </a:r>
                      <a:endParaRPr sz="1100">
                        <a:latin typeface="Calibri"/>
                        <a:cs typeface="Calibri"/>
                      </a:endParaRPr>
                    </a:p>
                  </a:txBody>
                  <a:tcPr marL="0" marR="0" marT="74930" marB="0"/>
                </a:tc>
                <a:tc>
                  <a:txBody>
                    <a:bodyPr/>
                    <a:lstStyle/>
                    <a:p>
                      <a:pPr marL="132715">
                        <a:lnSpc>
                          <a:spcPct val="100000"/>
                        </a:lnSpc>
                        <a:spcBef>
                          <a:spcPts val="590"/>
                        </a:spcBef>
                      </a:pPr>
                      <a:r>
                        <a:rPr sz="1100">
                          <a:solidFill>
                            <a:srgbClr val="3C3C3B"/>
                          </a:solidFill>
                          <a:latin typeface="Calibri"/>
                          <a:cs typeface="Calibri"/>
                        </a:rPr>
                        <a:t>3</a:t>
                      </a:r>
                      <a:r>
                        <a:rPr sz="1100" spc="-30">
                          <a:solidFill>
                            <a:srgbClr val="3C3C3B"/>
                          </a:solidFill>
                          <a:latin typeface="Calibri"/>
                          <a:cs typeface="Calibri"/>
                        </a:rPr>
                        <a:t> </a:t>
                      </a:r>
                      <a:r>
                        <a:rPr sz="1100">
                          <a:solidFill>
                            <a:srgbClr val="3C3C3B"/>
                          </a:solidFill>
                          <a:latin typeface="Calibri"/>
                          <a:cs typeface="Calibri"/>
                        </a:rPr>
                        <a:t>day</a:t>
                      </a:r>
                      <a:r>
                        <a:rPr sz="1100" spc="-30">
                          <a:solidFill>
                            <a:srgbClr val="3C3C3B"/>
                          </a:solidFill>
                          <a:latin typeface="Calibri"/>
                          <a:cs typeface="Calibri"/>
                        </a:rPr>
                        <a:t> </a:t>
                      </a:r>
                      <a:r>
                        <a:rPr sz="1100">
                          <a:solidFill>
                            <a:srgbClr val="3C3C3B"/>
                          </a:solidFill>
                          <a:latin typeface="Calibri"/>
                          <a:cs typeface="Calibri"/>
                        </a:rPr>
                        <a:t>vi</a:t>
                      </a:r>
                      <a:r>
                        <a:rPr sz="1100" spc="5">
                          <a:solidFill>
                            <a:srgbClr val="3C3C3B"/>
                          </a:solidFill>
                          <a:latin typeface="Calibri"/>
                          <a:cs typeface="Calibri"/>
                        </a:rPr>
                        <a:t>e</a:t>
                      </a:r>
                      <a:r>
                        <a:rPr sz="1100">
                          <a:solidFill>
                            <a:srgbClr val="3C3C3B"/>
                          </a:solidFill>
                          <a:latin typeface="Calibri"/>
                          <a:cs typeface="Calibri"/>
                        </a:rPr>
                        <a:t>w</a:t>
                      </a:r>
                      <a:endParaRPr sz="1100">
                        <a:latin typeface="Calibri"/>
                        <a:cs typeface="Calibri"/>
                      </a:endParaRPr>
                    </a:p>
                  </a:txBody>
                  <a:tcPr marL="0" marR="0" marT="74930" marB="0"/>
                </a:tc>
                <a:tc>
                  <a:txBody>
                    <a:bodyPr/>
                    <a:lstStyle/>
                    <a:p>
                      <a:pPr marL="40005">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tc>
                <a:tc>
                  <a:txBody>
                    <a:bodyPr/>
                    <a:lstStyle/>
                    <a:p>
                      <a:pPr>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tc>
                <a:tc>
                  <a:txBody>
                    <a:bodyPr/>
                    <a:lstStyle/>
                    <a:p>
                      <a:pPr marL="160020">
                        <a:lnSpc>
                          <a:spcPct val="100000"/>
                        </a:lnSpc>
                        <a:spcBef>
                          <a:spcPts val="590"/>
                        </a:spcBef>
                      </a:pPr>
                      <a:r>
                        <a:rPr sz="1100" spc="10">
                          <a:solidFill>
                            <a:srgbClr val="3C3C3B"/>
                          </a:solidFill>
                          <a:latin typeface="Calibri"/>
                          <a:cs typeface="Calibri"/>
                        </a:rPr>
                        <a:t>Parity</a:t>
                      </a:r>
                      <a:endParaRPr sz="1100">
                        <a:latin typeface="Calibri"/>
                        <a:cs typeface="Calibri"/>
                      </a:endParaRPr>
                    </a:p>
                  </a:txBody>
                  <a:tcPr marL="0" marR="0" marT="74930" marB="0"/>
                </a:tc>
                <a:tc>
                  <a:txBody>
                    <a:bodyPr/>
                    <a:lstStyle/>
                    <a:p>
                      <a:pPr>
                        <a:lnSpc>
                          <a:spcPct val="100000"/>
                        </a:lnSpc>
                        <a:spcBef>
                          <a:spcPts val="590"/>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4930" marB="0"/>
                </a:tc>
                <a:extLst>
                  <a:ext uri="{0D108BD9-81ED-4DB2-BD59-A6C34878D82A}">
                    <a16:rowId xmlns:a16="http://schemas.microsoft.com/office/drawing/2014/main" val="10006"/>
                  </a:ext>
                </a:extLst>
              </a:tr>
            </a:tbl>
          </a:graphicData>
        </a:graphic>
      </p:graphicFrame>
      <p:sp>
        <p:nvSpPr>
          <p:cNvPr id="2" name="object 2"/>
          <p:cNvSpPr txBox="1">
            <a:spLocks noGrp="1"/>
          </p:cNvSpPr>
          <p:nvPr>
            <p:ph type="title"/>
          </p:nvPr>
        </p:nvSpPr>
        <p:spPr>
          <a:xfrm>
            <a:off x="347299" y="353395"/>
            <a:ext cx="124841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t>Book</a:t>
            </a:r>
            <a:r>
              <a:rPr spc="-204"/>
              <a:t> </a:t>
            </a:r>
            <a:r>
              <a:t>sl</a:t>
            </a:r>
            <a:r>
              <a:rPr spc="-60"/>
              <a:t>o</a:t>
            </a:r>
            <a:r>
              <a:rPr spc="-20"/>
              <a:t>t</a:t>
            </a:r>
          </a:p>
        </p:txBody>
      </p:sp>
      <p:sp>
        <p:nvSpPr>
          <p:cNvPr id="3" name="object 3"/>
          <p:cNvSpPr/>
          <p:nvPr/>
        </p:nvSpPr>
        <p:spPr>
          <a:xfrm>
            <a:off x="13391998" y="1188009"/>
            <a:ext cx="635" cy="72390"/>
          </a:xfrm>
          <a:custGeom>
            <a:avLst/>
            <a:gdLst/>
            <a:ahLst/>
            <a:cxnLst/>
            <a:rect l="l" t="t" r="r" b="b"/>
            <a:pathLst>
              <a:path w="634" h="72390">
                <a:moveTo>
                  <a:pt x="12" y="0"/>
                </a:moveTo>
                <a:lnTo>
                  <a:pt x="0" y="71996"/>
                </a:lnTo>
                <a:lnTo>
                  <a:pt x="12" y="0"/>
                </a:lnTo>
                <a:close/>
              </a:path>
            </a:pathLst>
          </a:custGeom>
          <a:solidFill>
            <a:srgbClr val="F39200"/>
          </a:solidFill>
        </p:spPr>
        <p:txBody>
          <a:bodyPr wrap="square" lIns="0" tIns="0" rIns="0" bIns="0" rtlCol="0"/>
          <a:lstStyle/>
          <a:p>
            <a:endParaRPr/>
          </a:p>
        </p:txBody>
      </p:sp>
      <p:grpSp>
        <p:nvGrpSpPr>
          <p:cNvPr id="5" name="object 5"/>
          <p:cNvGrpSpPr/>
          <p:nvPr/>
        </p:nvGrpSpPr>
        <p:grpSpPr>
          <a:xfrm>
            <a:off x="347299" y="3008097"/>
            <a:ext cx="14400530" cy="3175"/>
            <a:chOff x="359999" y="2582866"/>
            <a:chExt cx="14400530" cy="3175"/>
          </a:xfrm>
        </p:grpSpPr>
        <p:sp>
          <p:nvSpPr>
            <p:cNvPr id="6" name="object 6"/>
            <p:cNvSpPr/>
            <p:nvPr/>
          </p:nvSpPr>
          <p:spPr>
            <a:xfrm>
              <a:off x="359999" y="2584454"/>
              <a:ext cx="720090" cy="0"/>
            </a:xfrm>
            <a:custGeom>
              <a:avLst/>
              <a:gdLst/>
              <a:ahLst/>
              <a:cxnLst/>
              <a:rect l="l" t="t" r="r" b="b"/>
              <a:pathLst>
                <a:path w="720090">
                  <a:moveTo>
                    <a:pt x="0" y="0"/>
                  </a:moveTo>
                  <a:lnTo>
                    <a:pt x="720001" y="0"/>
                  </a:lnTo>
                </a:path>
              </a:pathLst>
            </a:custGeom>
            <a:ln w="3175">
              <a:solidFill>
                <a:srgbClr val="3C3C3B"/>
              </a:solidFill>
            </a:ln>
          </p:spPr>
          <p:txBody>
            <a:bodyPr wrap="square" lIns="0" tIns="0" rIns="0" bIns="0" rtlCol="0"/>
            <a:lstStyle/>
            <a:p>
              <a:endParaRPr/>
            </a:p>
          </p:txBody>
        </p:sp>
        <p:sp>
          <p:nvSpPr>
            <p:cNvPr id="7" name="object 7"/>
            <p:cNvSpPr/>
            <p:nvPr/>
          </p:nvSpPr>
          <p:spPr>
            <a:xfrm>
              <a:off x="1080000" y="2584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8" name="object 8"/>
            <p:cNvSpPr/>
            <p:nvPr/>
          </p:nvSpPr>
          <p:spPr>
            <a:xfrm>
              <a:off x="2447999" y="2584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9" name="object 9"/>
            <p:cNvSpPr/>
            <p:nvPr/>
          </p:nvSpPr>
          <p:spPr>
            <a:xfrm>
              <a:off x="5184000" y="2584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0" name="object 10"/>
            <p:cNvSpPr/>
            <p:nvPr/>
          </p:nvSpPr>
          <p:spPr>
            <a:xfrm>
              <a:off x="6552000" y="2584454"/>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11" name="object 11"/>
            <p:cNvSpPr/>
            <p:nvPr/>
          </p:nvSpPr>
          <p:spPr>
            <a:xfrm>
              <a:off x="3815999" y="2584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2" name="object 12"/>
            <p:cNvSpPr/>
            <p:nvPr/>
          </p:nvSpPr>
          <p:spPr>
            <a:xfrm>
              <a:off x="9288000" y="2584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3" name="object 13"/>
            <p:cNvSpPr/>
            <p:nvPr/>
          </p:nvSpPr>
          <p:spPr>
            <a:xfrm>
              <a:off x="10655999" y="2584454"/>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14" name="object 14"/>
            <p:cNvSpPr/>
            <p:nvPr/>
          </p:nvSpPr>
          <p:spPr>
            <a:xfrm>
              <a:off x="7919999" y="2584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5" name="object 15"/>
            <p:cNvSpPr/>
            <p:nvPr/>
          </p:nvSpPr>
          <p:spPr>
            <a:xfrm>
              <a:off x="13392000" y="2584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6" name="object 16"/>
            <p:cNvSpPr/>
            <p:nvPr/>
          </p:nvSpPr>
          <p:spPr>
            <a:xfrm>
              <a:off x="12023998" y="2584454"/>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grpSp>
      <p:pic>
        <p:nvPicPr>
          <p:cNvPr id="17" name="object 17"/>
          <p:cNvPicPr/>
          <p:nvPr/>
        </p:nvPicPr>
        <p:blipFill>
          <a:blip r:embed="rId2" cstate="print"/>
          <a:stretch>
            <a:fillRect/>
          </a:stretch>
        </p:blipFill>
        <p:spPr>
          <a:xfrm>
            <a:off x="387944" y="1296003"/>
            <a:ext cx="251993" cy="252006"/>
          </a:xfrm>
          <a:prstGeom prst="rect">
            <a:avLst/>
          </a:prstGeom>
        </p:spPr>
      </p:pic>
      <p:grpSp>
        <p:nvGrpSpPr>
          <p:cNvPr id="18" name="object 18"/>
          <p:cNvGrpSpPr/>
          <p:nvPr/>
        </p:nvGrpSpPr>
        <p:grpSpPr>
          <a:xfrm>
            <a:off x="387944" y="2503439"/>
            <a:ext cx="532130" cy="252095"/>
            <a:chOff x="360004" y="2242454"/>
            <a:chExt cx="532130" cy="252095"/>
          </a:xfrm>
        </p:grpSpPr>
        <p:pic>
          <p:nvPicPr>
            <p:cNvPr id="19" name="object 19"/>
            <p:cNvPicPr/>
            <p:nvPr/>
          </p:nvPicPr>
          <p:blipFill>
            <a:blip r:embed="rId3" cstate="print"/>
            <a:stretch>
              <a:fillRect/>
            </a:stretch>
          </p:blipFill>
          <p:spPr>
            <a:xfrm>
              <a:off x="360004" y="2242454"/>
              <a:ext cx="251993" cy="252006"/>
            </a:xfrm>
            <a:prstGeom prst="rect">
              <a:avLst/>
            </a:prstGeom>
          </p:spPr>
        </p:pic>
        <p:pic>
          <p:nvPicPr>
            <p:cNvPr id="20" name="object 20"/>
            <p:cNvPicPr/>
            <p:nvPr/>
          </p:nvPicPr>
          <p:blipFill>
            <a:blip r:embed="rId4" cstate="print"/>
            <a:stretch>
              <a:fillRect/>
            </a:stretch>
          </p:blipFill>
          <p:spPr>
            <a:xfrm>
              <a:off x="639941" y="2242457"/>
              <a:ext cx="251993" cy="251993"/>
            </a:xfrm>
            <a:prstGeom prst="rect">
              <a:avLst/>
            </a:prstGeom>
          </p:spPr>
        </p:pic>
      </p:grpSp>
      <p:grpSp>
        <p:nvGrpSpPr>
          <p:cNvPr id="21" name="object 21"/>
          <p:cNvGrpSpPr/>
          <p:nvPr/>
        </p:nvGrpSpPr>
        <p:grpSpPr>
          <a:xfrm>
            <a:off x="448411" y="3676459"/>
            <a:ext cx="4863465" cy="3294379"/>
            <a:chOff x="448411" y="3676459"/>
            <a:chExt cx="4863465" cy="3294379"/>
          </a:xfrm>
        </p:grpSpPr>
        <p:sp>
          <p:nvSpPr>
            <p:cNvPr id="22" name="object 22"/>
            <p:cNvSpPr/>
            <p:nvPr/>
          </p:nvSpPr>
          <p:spPr>
            <a:xfrm>
              <a:off x="449999" y="5175897"/>
              <a:ext cx="4860290" cy="824230"/>
            </a:xfrm>
            <a:custGeom>
              <a:avLst/>
              <a:gdLst/>
              <a:ahLst/>
              <a:cxnLst/>
              <a:rect l="l" t="t" r="r" b="b"/>
              <a:pathLst>
                <a:path w="4860290" h="824229">
                  <a:moveTo>
                    <a:pt x="4859997" y="0"/>
                  </a:moveTo>
                  <a:lnTo>
                    <a:pt x="0" y="0"/>
                  </a:lnTo>
                  <a:lnTo>
                    <a:pt x="0" y="823899"/>
                  </a:lnTo>
                  <a:lnTo>
                    <a:pt x="4859997" y="823899"/>
                  </a:lnTo>
                  <a:lnTo>
                    <a:pt x="4859997" y="0"/>
                  </a:lnTo>
                  <a:close/>
                </a:path>
              </a:pathLst>
            </a:custGeom>
            <a:solidFill>
              <a:srgbClr val="DEEAC5"/>
            </a:solidFill>
          </p:spPr>
          <p:txBody>
            <a:bodyPr wrap="square" lIns="0" tIns="0" rIns="0" bIns="0" rtlCol="0"/>
            <a:lstStyle/>
            <a:p>
              <a:endParaRPr/>
            </a:p>
          </p:txBody>
        </p:sp>
        <p:sp>
          <p:nvSpPr>
            <p:cNvPr id="23" name="object 23"/>
            <p:cNvSpPr/>
            <p:nvPr/>
          </p:nvSpPr>
          <p:spPr>
            <a:xfrm>
              <a:off x="449999" y="5498949"/>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24" name="object 24"/>
            <p:cNvSpPr/>
            <p:nvPr/>
          </p:nvSpPr>
          <p:spPr>
            <a:xfrm>
              <a:off x="449999" y="3678047"/>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25" name="object 25"/>
            <p:cNvSpPr/>
            <p:nvPr/>
          </p:nvSpPr>
          <p:spPr>
            <a:xfrm>
              <a:off x="449999" y="6322850"/>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26" name="object 26"/>
            <p:cNvSpPr/>
            <p:nvPr/>
          </p:nvSpPr>
          <p:spPr>
            <a:xfrm>
              <a:off x="449999" y="6968952"/>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grpSp>
      <p:sp>
        <p:nvSpPr>
          <p:cNvPr id="27" name="object 27"/>
          <p:cNvSpPr txBox="1"/>
          <p:nvPr/>
        </p:nvSpPr>
        <p:spPr>
          <a:xfrm>
            <a:off x="473299" y="3453647"/>
            <a:ext cx="1992630" cy="1547495"/>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a:p>
            <a:pPr marL="192405" indent="-180340">
              <a:lnSpc>
                <a:spcPct val="100000"/>
              </a:lnSpc>
              <a:spcBef>
                <a:spcPts val="940"/>
              </a:spcBef>
              <a:buChar char="•"/>
              <a:tabLst>
                <a:tab pos="192405" algn="l"/>
                <a:tab pos="193040" algn="l"/>
              </a:tabLst>
            </a:pPr>
            <a:r>
              <a:rPr sz="1100" spc="-5">
                <a:solidFill>
                  <a:srgbClr val="3C3C3B"/>
                </a:solidFill>
                <a:latin typeface="Calibri"/>
                <a:cs typeface="Calibri"/>
              </a:rPr>
              <a:t>3-</a:t>
            </a:r>
            <a:r>
              <a:rPr sz="1100" spc="-10">
                <a:solidFill>
                  <a:srgbClr val="3C3C3B"/>
                </a:solidFill>
                <a:latin typeface="Calibri"/>
                <a:cs typeface="Calibri"/>
              </a:rPr>
              <a:t>w</a:t>
            </a:r>
            <a:r>
              <a:rPr sz="1100" spc="10">
                <a:solidFill>
                  <a:srgbClr val="3C3C3B"/>
                </a:solidFill>
                <a:latin typeface="Calibri"/>
                <a:cs typeface="Calibri"/>
              </a:rPr>
              <a:t>eek</a:t>
            </a:r>
            <a:r>
              <a:rPr sz="1100" spc="-30">
                <a:solidFill>
                  <a:srgbClr val="3C3C3B"/>
                </a:solidFill>
                <a:latin typeface="Calibri"/>
                <a:cs typeface="Calibri"/>
              </a:rPr>
              <a:t> </a:t>
            </a:r>
            <a:r>
              <a:rPr sz="1100" spc="20">
                <a:solidFill>
                  <a:srgbClr val="3C3C3B"/>
                </a:solidFill>
                <a:latin typeface="Calibri"/>
                <a:cs typeface="Calibri"/>
              </a:rPr>
              <a:t>a</a:t>
            </a:r>
            <a:r>
              <a:rPr sz="1100" spc="-5">
                <a:solidFill>
                  <a:srgbClr val="3C3C3B"/>
                </a:solidFill>
                <a:latin typeface="Calibri"/>
                <a:cs typeface="Calibri"/>
              </a:rPr>
              <a:t>v</a:t>
            </a:r>
            <a:r>
              <a:rPr sz="1100" spc="20">
                <a:solidFill>
                  <a:srgbClr val="3C3C3B"/>
                </a:solidFill>
                <a:latin typeface="Calibri"/>
                <a:cs typeface="Calibri"/>
              </a:rPr>
              <a:t>ailability</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4</a:t>
            </a:r>
            <a:r>
              <a:rPr sz="1100" spc="-30">
                <a:solidFill>
                  <a:srgbClr val="3C3C3B"/>
                </a:solidFill>
                <a:latin typeface="Calibri"/>
                <a:cs typeface="Calibri"/>
              </a:rPr>
              <a:t> </a:t>
            </a:r>
            <a:r>
              <a:rPr sz="1100" spc="25">
                <a:solidFill>
                  <a:srgbClr val="3C3C3B"/>
                </a:solidFill>
                <a:latin typeface="Calibri"/>
                <a:cs typeface="Calibri"/>
              </a:rPr>
              <a:t>days</a:t>
            </a:r>
            <a:r>
              <a:rPr sz="1100" spc="-30">
                <a:solidFill>
                  <a:srgbClr val="3C3C3B"/>
                </a:solidFill>
                <a:latin typeface="Calibri"/>
                <a:cs typeface="Calibri"/>
              </a:rPr>
              <a:t> </a:t>
            </a:r>
            <a:r>
              <a:rPr sz="1100" spc="20">
                <a:solidFill>
                  <a:srgbClr val="3C3C3B"/>
                </a:solidFill>
                <a:latin typeface="Calibri"/>
                <a:cs typeface="Calibri"/>
              </a:rPr>
              <a:t>visible</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1-2</a:t>
            </a:r>
            <a:r>
              <a:rPr sz="1100" spc="-30">
                <a:solidFill>
                  <a:srgbClr val="3C3C3B"/>
                </a:solidFill>
                <a:latin typeface="Calibri"/>
                <a:cs typeface="Calibri"/>
              </a:rPr>
              <a:t> </a:t>
            </a:r>
            <a:r>
              <a:rPr sz="1100" spc="10">
                <a:solidFill>
                  <a:srgbClr val="3C3C3B"/>
                </a:solidFill>
                <a:latin typeface="Calibri"/>
                <a:cs typeface="Calibri"/>
              </a:rPr>
              <a:t>hour</a:t>
            </a:r>
            <a:r>
              <a:rPr sz="1100" spc="-30">
                <a:solidFill>
                  <a:srgbClr val="3C3C3B"/>
                </a:solidFill>
                <a:latin typeface="Calibri"/>
                <a:cs typeface="Calibri"/>
              </a:rPr>
              <a:t> </a:t>
            </a:r>
            <a:r>
              <a:rPr sz="1100" spc="20">
                <a:solidFill>
                  <a:srgbClr val="3C3C3B"/>
                </a:solidFill>
                <a:latin typeface="Calibri"/>
                <a:cs typeface="Calibri"/>
              </a:rPr>
              <a:t>sl</a:t>
            </a:r>
            <a:r>
              <a:rPr sz="1100" spc="10">
                <a:solidFill>
                  <a:srgbClr val="3C3C3B"/>
                </a:solidFill>
                <a:latin typeface="Calibri"/>
                <a:cs typeface="Calibri"/>
              </a:rPr>
              <a:t>o</a:t>
            </a:r>
            <a:r>
              <a:rPr sz="1100" spc="-15">
                <a:solidFill>
                  <a:srgbClr val="3C3C3B"/>
                </a:solidFill>
                <a:latin typeface="Calibri"/>
                <a:cs typeface="Calibri"/>
              </a:rPr>
              <a:t>t</a:t>
            </a:r>
            <a:r>
              <a:rPr sz="1100" spc="30">
                <a:solidFill>
                  <a:srgbClr val="3C3C3B"/>
                </a:solidFill>
                <a:latin typeface="Calibri"/>
                <a:cs typeface="Calibri"/>
              </a:rPr>
              <a:t>s</a:t>
            </a:r>
            <a:endParaRPr sz="1100">
              <a:latin typeface="Calibri"/>
              <a:cs typeface="Calibri"/>
            </a:endParaRPr>
          </a:p>
          <a:p>
            <a:pPr marL="192405" indent="-180340">
              <a:lnSpc>
                <a:spcPct val="100000"/>
              </a:lnSpc>
              <a:spcBef>
                <a:spcPts val="80"/>
              </a:spcBef>
              <a:buChar char="•"/>
              <a:tabLst>
                <a:tab pos="192405" algn="l"/>
                <a:tab pos="193040" algn="l"/>
              </a:tabLst>
            </a:pPr>
            <a:r>
              <a:rPr sz="1100" spc="5">
                <a:solidFill>
                  <a:srgbClr val="3C3C3B"/>
                </a:solidFill>
                <a:latin typeface="Calibri"/>
                <a:cs typeface="Calibri"/>
              </a:rPr>
              <a:t>Interactive</a:t>
            </a:r>
            <a:r>
              <a:rPr sz="1100" spc="-45">
                <a:solidFill>
                  <a:srgbClr val="3C3C3B"/>
                </a:solidFill>
                <a:latin typeface="Calibri"/>
                <a:cs typeface="Calibri"/>
              </a:rPr>
              <a:t> </a:t>
            </a:r>
            <a:r>
              <a:rPr sz="1100">
                <a:solidFill>
                  <a:srgbClr val="3C3C3B"/>
                </a:solidFill>
                <a:latin typeface="Calibri"/>
                <a:cs typeface="Calibri"/>
              </a:rPr>
              <a:t>C&amp;C</a:t>
            </a:r>
            <a:r>
              <a:rPr sz="1100" spc="-40">
                <a:solidFill>
                  <a:srgbClr val="3C3C3B"/>
                </a:solidFill>
                <a:latin typeface="Calibri"/>
                <a:cs typeface="Calibri"/>
              </a:rPr>
              <a:t> </a:t>
            </a:r>
            <a:r>
              <a:rPr sz="1100" spc="15">
                <a:solidFill>
                  <a:srgbClr val="3C3C3B"/>
                </a:solidFill>
                <a:latin typeface="Calibri"/>
                <a:cs typeface="Calibri"/>
              </a:rPr>
              <a:t>location</a:t>
            </a:r>
            <a:r>
              <a:rPr sz="1100" spc="-45">
                <a:solidFill>
                  <a:srgbClr val="3C3C3B"/>
                </a:solidFill>
                <a:latin typeface="Calibri"/>
                <a:cs typeface="Calibri"/>
              </a:rPr>
              <a:t> </a:t>
            </a:r>
            <a:r>
              <a:rPr sz="1100" spc="15">
                <a:solidFill>
                  <a:srgbClr val="3C3C3B"/>
                </a:solidFill>
                <a:latin typeface="Calibri"/>
                <a:cs typeface="Calibri"/>
              </a:rPr>
              <a:t>picker</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Clear</a:t>
            </a:r>
            <a:r>
              <a:rPr sz="1100" spc="-50">
                <a:solidFill>
                  <a:srgbClr val="3C3C3B"/>
                </a:solidFill>
                <a:latin typeface="Calibri"/>
                <a:cs typeface="Calibri"/>
              </a:rPr>
              <a:t> </a:t>
            </a:r>
            <a:r>
              <a:rPr sz="1100" spc="20">
                <a:solidFill>
                  <a:srgbClr val="3C3C3B"/>
                </a:solidFill>
                <a:latin typeface="Calibri"/>
                <a:cs typeface="Calibri"/>
              </a:rPr>
              <a:t>pricing</a:t>
            </a:r>
            <a:endParaRPr sz="1100">
              <a:latin typeface="Calibri"/>
              <a:cs typeface="Calibri"/>
            </a:endParaRPr>
          </a:p>
          <a:p>
            <a:pPr marL="192405" indent="-180340">
              <a:lnSpc>
                <a:spcPct val="100000"/>
              </a:lnSpc>
              <a:spcBef>
                <a:spcPts val="80"/>
              </a:spcBef>
              <a:buChar char="•"/>
              <a:tabLst>
                <a:tab pos="192405" algn="l"/>
                <a:tab pos="193040" algn="l"/>
              </a:tabLst>
            </a:pPr>
            <a:r>
              <a:rPr sz="1100">
                <a:solidFill>
                  <a:srgbClr val="3C3C3B"/>
                </a:solidFill>
                <a:latin typeface="Calibri"/>
                <a:cs typeface="Calibri"/>
              </a:rPr>
              <a:t>Market-leading</a:t>
            </a:r>
            <a:r>
              <a:rPr sz="1100" spc="-50">
                <a:solidFill>
                  <a:srgbClr val="3C3C3B"/>
                </a:solidFill>
                <a:latin typeface="Calibri"/>
                <a:cs typeface="Calibri"/>
              </a:rPr>
              <a:t> </a:t>
            </a:r>
            <a:r>
              <a:rPr sz="1100" spc="15">
                <a:solidFill>
                  <a:srgbClr val="3C3C3B"/>
                </a:solidFill>
                <a:latin typeface="Calibri"/>
                <a:cs typeface="Calibri"/>
              </a:rPr>
              <a:t>delivery</a:t>
            </a:r>
            <a:r>
              <a:rPr sz="1100" spc="-50">
                <a:solidFill>
                  <a:srgbClr val="3C3C3B"/>
                </a:solidFill>
                <a:latin typeface="Calibri"/>
                <a:cs typeface="Calibri"/>
              </a:rPr>
              <a:t> </a:t>
            </a:r>
            <a:r>
              <a:rPr sz="1100" spc="25">
                <a:solidFill>
                  <a:srgbClr val="3C3C3B"/>
                </a:solidFill>
                <a:latin typeface="Calibri"/>
                <a:cs typeface="Calibri"/>
              </a:rPr>
              <a:t>pass</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Recurring</a:t>
            </a:r>
            <a:r>
              <a:rPr sz="1100" spc="-65">
                <a:solidFill>
                  <a:srgbClr val="3C3C3B"/>
                </a:solidFill>
                <a:latin typeface="Calibri"/>
                <a:cs typeface="Calibri"/>
              </a:rPr>
              <a:t> </a:t>
            </a:r>
            <a:r>
              <a:rPr sz="1100" spc="15">
                <a:solidFill>
                  <a:srgbClr val="3C3C3B"/>
                </a:solidFill>
                <a:latin typeface="Calibri"/>
                <a:cs typeface="Calibri"/>
              </a:rPr>
              <a:t>slots</a:t>
            </a:r>
            <a:endParaRPr sz="1100">
              <a:latin typeface="Calibri"/>
              <a:cs typeface="Calibri"/>
            </a:endParaRPr>
          </a:p>
        </p:txBody>
      </p:sp>
      <p:sp>
        <p:nvSpPr>
          <p:cNvPr id="28" name="object 28"/>
          <p:cNvSpPr txBox="1"/>
          <p:nvPr/>
        </p:nvSpPr>
        <p:spPr>
          <a:xfrm>
            <a:off x="449999" y="5175898"/>
            <a:ext cx="4860290" cy="321945"/>
          </a:xfrm>
          <a:prstGeom prst="rect">
            <a:avLst/>
          </a:prstGeom>
          <a:solidFill>
            <a:srgbClr val="DEEAC5"/>
          </a:solidFill>
        </p:spPr>
        <p:txBody>
          <a:bodyPr vert="horz" wrap="square" lIns="0" tIns="111125" rIns="0" bIns="0" rtlCol="0">
            <a:spAutoFit/>
          </a:bodyPr>
          <a:lstStyle/>
          <a:p>
            <a:pPr marL="35560">
              <a:lnSpc>
                <a:spcPct val="100000"/>
              </a:lnSpc>
              <a:spcBef>
                <a:spcPts val="875"/>
              </a:spcBef>
            </a:pPr>
            <a:r>
              <a:rPr sz="1100" b="1" spc="-50">
                <a:solidFill>
                  <a:srgbClr val="3C3C3B"/>
                </a:solidFill>
                <a:latin typeface="Trebuchet MS"/>
                <a:cs typeface="Trebuchet MS"/>
              </a:rPr>
              <a:t>C</a:t>
            </a:r>
            <a:r>
              <a:rPr sz="1100" b="1" spc="-5">
                <a:solidFill>
                  <a:srgbClr val="3C3C3B"/>
                </a:solidFill>
                <a:latin typeface="Trebuchet MS"/>
                <a:cs typeface="Trebuchet MS"/>
              </a:rPr>
              <a:t>u</a:t>
            </a:r>
            <a:r>
              <a:rPr sz="1100" b="1" spc="-30">
                <a:solidFill>
                  <a:srgbClr val="3C3C3B"/>
                </a:solidFill>
                <a:latin typeface="Trebuchet MS"/>
                <a:cs typeface="Trebuchet MS"/>
              </a:rPr>
              <a:t>s</a:t>
            </a:r>
            <a:r>
              <a:rPr sz="1100" b="1" spc="-35">
                <a:solidFill>
                  <a:srgbClr val="3C3C3B"/>
                </a:solidFill>
                <a:latin typeface="Trebuchet MS"/>
                <a:cs typeface="Trebuchet MS"/>
              </a:rPr>
              <a:t>t</a:t>
            </a:r>
            <a:r>
              <a:rPr sz="1100" b="1" spc="-25">
                <a:solidFill>
                  <a:srgbClr val="3C3C3B"/>
                </a:solidFill>
                <a:latin typeface="Trebuchet MS"/>
                <a:cs typeface="Trebuchet MS"/>
              </a:rPr>
              <a:t>omer</a:t>
            </a:r>
            <a:r>
              <a:rPr sz="1100" b="1" spc="-114">
                <a:solidFill>
                  <a:srgbClr val="3C3C3B"/>
                </a:solidFill>
                <a:latin typeface="Trebuchet MS"/>
                <a:cs typeface="Trebuchet MS"/>
              </a:rPr>
              <a:t> </a:t>
            </a:r>
            <a:r>
              <a:rPr sz="1100" b="1" spc="-40">
                <a:solidFill>
                  <a:srgbClr val="3C3C3B"/>
                </a:solidFill>
                <a:latin typeface="Trebuchet MS"/>
                <a:cs typeface="Trebuchet MS"/>
              </a:rPr>
              <a:t>f</a:t>
            </a:r>
            <a:r>
              <a:rPr sz="1100" b="1" spc="-35">
                <a:solidFill>
                  <a:srgbClr val="3C3C3B"/>
                </a:solidFill>
                <a:latin typeface="Trebuchet MS"/>
                <a:cs typeface="Trebuchet MS"/>
              </a:rPr>
              <a:t>eed</a:t>
            </a:r>
            <a:r>
              <a:rPr sz="1100" b="1" spc="-50">
                <a:solidFill>
                  <a:srgbClr val="3C3C3B"/>
                </a:solidFill>
                <a:latin typeface="Trebuchet MS"/>
                <a:cs typeface="Trebuchet MS"/>
              </a:rPr>
              <a:t>b</a:t>
            </a:r>
            <a:r>
              <a:rPr sz="1100" b="1" spc="-15">
                <a:solidFill>
                  <a:srgbClr val="3C3C3B"/>
                </a:solidFill>
                <a:latin typeface="Trebuchet MS"/>
                <a:cs typeface="Trebuchet MS"/>
              </a:rPr>
              <a:t>ack</a:t>
            </a:r>
            <a:r>
              <a:rPr sz="1100" b="1" spc="-114">
                <a:solidFill>
                  <a:srgbClr val="3C3C3B"/>
                </a:solidFill>
                <a:latin typeface="Trebuchet MS"/>
                <a:cs typeface="Trebuchet MS"/>
              </a:rPr>
              <a:t> </a:t>
            </a:r>
            <a:r>
              <a:rPr sz="1100" b="1" spc="-20">
                <a:solidFill>
                  <a:srgbClr val="3C3C3B"/>
                </a:solidFill>
                <a:latin typeface="Trebuchet MS"/>
                <a:cs typeface="Trebuchet MS"/>
              </a:rPr>
              <a:t>t</a:t>
            </a:r>
            <a:r>
              <a:rPr sz="1100" b="1" spc="-35">
                <a:solidFill>
                  <a:srgbClr val="3C3C3B"/>
                </a:solidFill>
                <a:latin typeface="Trebuchet MS"/>
                <a:cs typeface="Trebuchet MS"/>
              </a:rPr>
              <a:t>r</a:t>
            </a:r>
            <a:r>
              <a:rPr sz="1100" b="1" spc="-30">
                <a:solidFill>
                  <a:srgbClr val="3C3C3B"/>
                </a:solidFill>
                <a:latin typeface="Trebuchet MS"/>
                <a:cs typeface="Trebuchet MS"/>
              </a:rPr>
              <a:t>end</a:t>
            </a:r>
            <a:endParaRPr sz="1100">
              <a:latin typeface="Trebuchet MS"/>
              <a:cs typeface="Trebuchet MS"/>
            </a:endParaRPr>
          </a:p>
        </p:txBody>
      </p:sp>
      <p:sp>
        <p:nvSpPr>
          <p:cNvPr id="29" name="object 29"/>
          <p:cNvSpPr txBox="1"/>
          <p:nvPr/>
        </p:nvSpPr>
        <p:spPr>
          <a:xfrm>
            <a:off x="449999" y="5500536"/>
            <a:ext cx="4860290" cy="499745"/>
          </a:xfrm>
          <a:prstGeom prst="rect">
            <a:avLst/>
          </a:prstGeom>
          <a:solidFill>
            <a:srgbClr val="DEEAC5"/>
          </a:solidFill>
        </p:spPr>
        <p:txBody>
          <a:bodyPr vert="horz" wrap="square" lIns="0" tIns="73660" rIns="0" bIns="0" rtlCol="0">
            <a:spAutoFit/>
          </a:bodyPr>
          <a:lstStyle/>
          <a:p>
            <a:pPr marL="215900" indent="-180975">
              <a:lnSpc>
                <a:spcPct val="100000"/>
              </a:lnSpc>
              <a:spcBef>
                <a:spcPts val="580"/>
              </a:spcBef>
              <a:buChar char="•"/>
              <a:tabLst>
                <a:tab pos="215265" algn="l"/>
                <a:tab pos="216535" algn="l"/>
              </a:tabLst>
            </a:pPr>
            <a:r>
              <a:rPr sz="1100" spc="35">
                <a:solidFill>
                  <a:srgbClr val="3C3C3B"/>
                </a:solidFill>
                <a:latin typeface="Calibri"/>
                <a:cs typeface="Calibri"/>
              </a:rPr>
              <a:t>Journey</a:t>
            </a:r>
            <a:r>
              <a:rPr sz="1100" spc="-35">
                <a:solidFill>
                  <a:srgbClr val="3C3C3B"/>
                </a:solidFill>
                <a:latin typeface="Calibri"/>
                <a:cs typeface="Calibri"/>
              </a:rPr>
              <a:t> </a:t>
            </a:r>
            <a:r>
              <a:rPr sz="1100">
                <a:solidFill>
                  <a:srgbClr val="3C3C3B"/>
                </a:solidFill>
                <a:latin typeface="Calibri"/>
                <a:cs typeface="Calibri"/>
              </a:rPr>
              <a:t>to</a:t>
            </a:r>
            <a:r>
              <a:rPr sz="1100" spc="-35">
                <a:solidFill>
                  <a:srgbClr val="3C3C3B"/>
                </a:solidFill>
                <a:latin typeface="Calibri"/>
                <a:cs typeface="Calibri"/>
              </a:rPr>
              <a:t> </a:t>
            </a:r>
            <a:r>
              <a:rPr sz="1100" spc="20">
                <a:solidFill>
                  <a:srgbClr val="3C3C3B"/>
                </a:solidFill>
                <a:latin typeface="Calibri"/>
                <a:cs typeface="Calibri"/>
              </a:rPr>
              <a:t>change</a:t>
            </a:r>
            <a:r>
              <a:rPr sz="1100" spc="-30">
                <a:solidFill>
                  <a:srgbClr val="3C3C3B"/>
                </a:solidFill>
                <a:latin typeface="Calibri"/>
                <a:cs typeface="Calibri"/>
              </a:rPr>
              <a:t> </a:t>
            </a:r>
            <a:r>
              <a:rPr sz="1100" spc="5">
                <a:solidFill>
                  <a:srgbClr val="3C3C3B"/>
                </a:solidFill>
                <a:latin typeface="Calibri"/>
                <a:cs typeface="Calibri"/>
              </a:rPr>
              <a:t>or</a:t>
            </a:r>
            <a:r>
              <a:rPr sz="1100" spc="-35">
                <a:solidFill>
                  <a:srgbClr val="3C3C3B"/>
                </a:solidFill>
                <a:latin typeface="Calibri"/>
                <a:cs typeface="Calibri"/>
              </a:rPr>
              <a:t> </a:t>
            </a:r>
            <a:r>
              <a:rPr sz="1100" spc="15">
                <a:solidFill>
                  <a:srgbClr val="3C3C3B"/>
                </a:solidFill>
                <a:latin typeface="Calibri"/>
                <a:cs typeface="Calibri"/>
              </a:rPr>
              <a:t>cancel</a:t>
            </a:r>
            <a:r>
              <a:rPr sz="1100" spc="-30">
                <a:solidFill>
                  <a:srgbClr val="3C3C3B"/>
                </a:solidFill>
                <a:latin typeface="Calibri"/>
                <a:cs typeface="Calibri"/>
              </a:rPr>
              <a:t> </a:t>
            </a:r>
            <a:r>
              <a:rPr sz="1100" spc="25">
                <a:solidFill>
                  <a:srgbClr val="3C3C3B"/>
                </a:solidFill>
                <a:latin typeface="Calibri"/>
                <a:cs typeface="Calibri"/>
              </a:rPr>
              <a:t>a</a:t>
            </a:r>
            <a:r>
              <a:rPr sz="1100" spc="-35">
                <a:solidFill>
                  <a:srgbClr val="3C3C3B"/>
                </a:solidFill>
                <a:latin typeface="Calibri"/>
                <a:cs typeface="Calibri"/>
              </a:rPr>
              <a:t> </a:t>
            </a:r>
            <a:r>
              <a:rPr sz="1100" spc="10">
                <a:solidFill>
                  <a:srgbClr val="3C3C3B"/>
                </a:solidFill>
                <a:latin typeface="Calibri"/>
                <a:cs typeface="Calibri"/>
              </a:rPr>
              <a:t>slot</a:t>
            </a:r>
            <a:r>
              <a:rPr sz="1100" spc="-30">
                <a:solidFill>
                  <a:srgbClr val="3C3C3B"/>
                </a:solidFill>
                <a:latin typeface="Calibri"/>
                <a:cs typeface="Calibri"/>
              </a:rPr>
              <a:t> </a:t>
            </a:r>
            <a:r>
              <a:rPr sz="1100" spc="25">
                <a:solidFill>
                  <a:srgbClr val="3C3C3B"/>
                </a:solidFill>
                <a:latin typeface="Calibri"/>
                <a:cs typeface="Calibri"/>
              </a:rPr>
              <a:t>is</a:t>
            </a:r>
            <a:r>
              <a:rPr sz="1100" spc="-35">
                <a:solidFill>
                  <a:srgbClr val="3C3C3B"/>
                </a:solidFill>
                <a:latin typeface="Calibri"/>
                <a:cs typeface="Calibri"/>
              </a:rPr>
              <a:t> </a:t>
            </a:r>
            <a:r>
              <a:rPr sz="1100" spc="15">
                <a:solidFill>
                  <a:srgbClr val="3C3C3B"/>
                </a:solidFill>
                <a:latin typeface="Calibri"/>
                <a:cs typeface="Calibri"/>
              </a:rPr>
              <a:t>unclear</a:t>
            </a:r>
            <a:endParaRPr sz="1100">
              <a:latin typeface="Calibri"/>
              <a:cs typeface="Calibri"/>
            </a:endParaRPr>
          </a:p>
          <a:p>
            <a:pPr marL="215900" indent="-180975">
              <a:lnSpc>
                <a:spcPct val="100000"/>
              </a:lnSpc>
              <a:spcBef>
                <a:spcPts val="80"/>
              </a:spcBef>
              <a:buChar char="•"/>
              <a:tabLst>
                <a:tab pos="215265" algn="l"/>
                <a:tab pos="216535" algn="l"/>
              </a:tabLst>
            </a:pPr>
            <a:r>
              <a:rPr sz="1100" spc="5">
                <a:solidFill>
                  <a:srgbClr val="3C3C3B"/>
                </a:solidFill>
                <a:latin typeface="Calibri"/>
                <a:cs typeface="Calibri"/>
              </a:rPr>
              <a:t>Add</a:t>
            </a:r>
            <a:r>
              <a:rPr sz="1100" spc="-30">
                <a:solidFill>
                  <a:srgbClr val="3C3C3B"/>
                </a:solidFill>
                <a:latin typeface="Calibri"/>
                <a:cs typeface="Calibri"/>
              </a:rPr>
              <a:t> </a:t>
            </a:r>
            <a:r>
              <a:rPr sz="1100" spc="25">
                <a:solidFill>
                  <a:srgbClr val="3C3C3B"/>
                </a:solidFill>
                <a:latin typeface="Calibri"/>
                <a:cs typeface="Calibri"/>
              </a:rPr>
              <a:t>a</a:t>
            </a:r>
            <a:r>
              <a:rPr sz="1100" spc="-30">
                <a:solidFill>
                  <a:srgbClr val="3C3C3B"/>
                </a:solidFill>
                <a:latin typeface="Calibri"/>
                <a:cs typeface="Calibri"/>
              </a:rPr>
              <a:t> </a:t>
            </a:r>
            <a:r>
              <a:rPr sz="1100" spc="10">
                <a:solidFill>
                  <a:srgbClr val="3C3C3B"/>
                </a:solidFill>
                <a:latin typeface="Calibri"/>
                <a:cs typeface="Calibri"/>
              </a:rPr>
              <a:t>reschedule</a:t>
            </a:r>
            <a:r>
              <a:rPr sz="1100" spc="-25">
                <a:solidFill>
                  <a:srgbClr val="3C3C3B"/>
                </a:solidFill>
                <a:latin typeface="Calibri"/>
                <a:cs typeface="Calibri"/>
              </a:rPr>
              <a:t> </a:t>
            </a:r>
            <a:r>
              <a:rPr sz="1100" spc="5">
                <a:solidFill>
                  <a:srgbClr val="3C3C3B"/>
                </a:solidFill>
                <a:latin typeface="Calibri"/>
                <a:cs typeface="Calibri"/>
              </a:rPr>
              <a:t>or</a:t>
            </a:r>
            <a:r>
              <a:rPr sz="1100" spc="-30">
                <a:solidFill>
                  <a:srgbClr val="3C3C3B"/>
                </a:solidFill>
                <a:latin typeface="Calibri"/>
                <a:cs typeface="Calibri"/>
              </a:rPr>
              <a:t> </a:t>
            </a:r>
            <a:r>
              <a:rPr sz="1100" spc="15">
                <a:solidFill>
                  <a:srgbClr val="3C3C3B"/>
                </a:solidFill>
                <a:latin typeface="Calibri"/>
                <a:cs typeface="Calibri"/>
              </a:rPr>
              <a:t>cancel</a:t>
            </a:r>
            <a:r>
              <a:rPr sz="1100" spc="-25">
                <a:solidFill>
                  <a:srgbClr val="3C3C3B"/>
                </a:solidFill>
                <a:latin typeface="Calibri"/>
                <a:cs typeface="Calibri"/>
              </a:rPr>
              <a:t> </a:t>
            </a:r>
            <a:r>
              <a:rPr sz="1100" spc="5">
                <a:solidFill>
                  <a:srgbClr val="3C3C3B"/>
                </a:solidFill>
                <a:latin typeface="Calibri"/>
                <a:cs typeface="Calibri"/>
              </a:rPr>
              <a:t>button</a:t>
            </a:r>
            <a:endParaRPr sz="1100">
              <a:latin typeface="Calibri"/>
              <a:cs typeface="Calibri"/>
            </a:endParaRPr>
          </a:p>
        </p:txBody>
      </p:sp>
      <p:sp>
        <p:nvSpPr>
          <p:cNvPr id="30" name="object 30"/>
          <p:cNvSpPr txBox="1"/>
          <p:nvPr/>
        </p:nvSpPr>
        <p:spPr>
          <a:xfrm>
            <a:off x="473299" y="6098726"/>
            <a:ext cx="3557270" cy="839469"/>
          </a:xfrm>
          <a:prstGeom prst="rect">
            <a:avLst/>
          </a:prstGeom>
        </p:spPr>
        <p:txBody>
          <a:bodyPr vert="horz" wrap="square" lIns="0" tIns="12700" rIns="0" bIns="0" rtlCol="0">
            <a:spAutoFit/>
          </a:bodyPr>
          <a:lstStyle/>
          <a:p>
            <a:pPr marL="12700">
              <a:lnSpc>
                <a:spcPct val="100000"/>
              </a:lnSpc>
              <a:spcBef>
                <a:spcPts val="100"/>
              </a:spcBef>
            </a:pPr>
            <a:r>
              <a:rPr sz="1100" b="1" spc="-30">
                <a:solidFill>
                  <a:srgbClr val="3C3C3B"/>
                </a:solidFill>
                <a:latin typeface="Trebuchet MS"/>
                <a:cs typeface="Trebuchet MS"/>
              </a:rPr>
              <a:t>Work</a:t>
            </a:r>
            <a:r>
              <a:rPr sz="1100" b="1" spc="-114">
                <a:solidFill>
                  <a:srgbClr val="3C3C3B"/>
                </a:solidFill>
                <a:latin typeface="Trebuchet MS"/>
                <a:cs typeface="Trebuchet MS"/>
              </a:rPr>
              <a:t> </a:t>
            </a:r>
            <a:r>
              <a:rPr sz="1100" b="1" spc="5">
                <a:solidFill>
                  <a:srgbClr val="3C3C3B"/>
                </a:solidFill>
                <a:latin typeface="Trebuchet MS"/>
                <a:cs typeface="Trebuchet MS"/>
              </a:rPr>
              <a:t>In</a:t>
            </a:r>
            <a:r>
              <a:rPr sz="1100" b="1" spc="-114">
                <a:solidFill>
                  <a:srgbClr val="3C3C3B"/>
                </a:solidFill>
                <a:latin typeface="Trebuchet MS"/>
                <a:cs typeface="Trebuchet MS"/>
              </a:rPr>
              <a:t> </a:t>
            </a:r>
            <a:r>
              <a:rPr sz="1100" b="1" spc="-10">
                <a:solidFill>
                  <a:srgbClr val="3C3C3B"/>
                </a:solidFill>
                <a:latin typeface="Trebuchet MS"/>
                <a:cs typeface="Trebuchet MS"/>
              </a:rPr>
              <a:t>P</a:t>
            </a:r>
            <a:r>
              <a:rPr sz="1100" b="1" spc="-20">
                <a:solidFill>
                  <a:srgbClr val="3C3C3B"/>
                </a:solidFill>
                <a:latin typeface="Trebuchet MS"/>
                <a:cs typeface="Trebuchet MS"/>
              </a:rPr>
              <a:t>r</a:t>
            </a:r>
            <a:r>
              <a:rPr sz="1100" b="1">
                <a:solidFill>
                  <a:srgbClr val="3C3C3B"/>
                </a:solidFill>
                <a:latin typeface="Trebuchet MS"/>
                <a:cs typeface="Trebuchet MS"/>
              </a:rPr>
              <a:t>og</a:t>
            </a:r>
            <a:r>
              <a:rPr sz="1100" b="1" spc="-15">
                <a:solidFill>
                  <a:srgbClr val="3C3C3B"/>
                </a:solidFill>
                <a:latin typeface="Trebuchet MS"/>
                <a:cs typeface="Trebuchet MS"/>
              </a:rPr>
              <a:t>r</a:t>
            </a:r>
            <a:r>
              <a:rPr sz="1100" b="1" spc="-10">
                <a:solidFill>
                  <a:srgbClr val="3C3C3B"/>
                </a:solidFill>
                <a:latin typeface="Trebuchet MS"/>
                <a:cs typeface="Trebuchet MS"/>
              </a:rPr>
              <a:t>ess</a:t>
            </a:r>
            <a:r>
              <a:rPr sz="1100" b="1" spc="-114">
                <a:solidFill>
                  <a:srgbClr val="3C3C3B"/>
                </a:solidFill>
                <a:latin typeface="Trebuchet MS"/>
                <a:cs typeface="Trebuchet MS"/>
              </a:rPr>
              <a:t> </a:t>
            </a:r>
            <a:r>
              <a:rPr sz="1100" b="1" spc="-60">
                <a:solidFill>
                  <a:srgbClr val="3C3C3B"/>
                </a:solidFill>
                <a:latin typeface="Trebuchet MS"/>
                <a:cs typeface="Trebuchet MS"/>
              </a:rPr>
              <a:t>/</a:t>
            </a:r>
            <a:r>
              <a:rPr sz="1100" b="1" spc="-114">
                <a:solidFill>
                  <a:srgbClr val="3C3C3B"/>
                </a:solidFill>
                <a:latin typeface="Trebuchet MS"/>
                <a:cs typeface="Trebuchet MS"/>
              </a:rPr>
              <a:t> </a:t>
            </a:r>
            <a:r>
              <a:rPr sz="1100" b="1" spc="-145">
                <a:solidFill>
                  <a:srgbClr val="3C3C3B"/>
                </a:solidFill>
                <a:latin typeface="Trebuchet MS"/>
                <a:cs typeface="Trebuchet MS"/>
              </a:rPr>
              <a:t>T</a:t>
            </a:r>
            <a:r>
              <a:rPr sz="1100" b="1" spc="-25">
                <a:solidFill>
                  <a:srgbClr val="3C3C3B"/>
                </a:solidFill>
                <a:latin typeface="Trebuchet MS"/>
                <a:cs typeface="Trebuchet MS"/>
              </a:rPr>
              <a:t>e</a:t>
            </a:r>
            <a:r>
              <a:rPr sz="1100" b="1" spc="-45">
                <a:solidFill>
                  <a:srgbClr val="3C3C3B"/>
                </a:solidFill>
                <a:latin typeface="Trebuchet MS"/>
                <a:cs typeface="Trebuchet MS"/>
              </a:rPr>
              <a:t>s</a:t>
            </a:r>
            <a:r>
              <a:rPr sz="1100" b="1" spc="-5">
                <a:solidFill>
                  <a:srgbClr val="3C3C3B"/>
                </a:solidFill>
                <a:latin typeface="Trebuchet MS"/>
                <a:cs typeface="Trebuchet MS"/>
              </a:rPr>
              <a:t>ting</a:t>
            </a:r>
            <a:endParaRPr sz="1100">
              <a:latin typeface="Trebuchet MS"/>
              <a:cs typeface="Trebuchet MS"/>
            </a:endParaRPr>
          </a:p>
          <a:p>
            <a:pPr marL="192405" indent="-180340">
              <a:lnSpc>
                <a:spcPct val="100000"/>
              </a:lnSpc>
              <a:spcBef>
                <a:spcPts val="940"/>
              </a:spcBef>
              <a:buChar char="•"/>
              <a:tabLst>
                <a:tab pos="192405" algn="l"/>
                <a:tab pos="193040" algn="l"/>
              </a:tabLst>
            </a:pPr>
            <a:r>
              <a:rPr sz="1100" spc="-5">
                <a:solidFill>
                  <a:srgbClr val="3C3C3B"/>
                </a:solidFill>
                <a:latin typeface="Calibri"/>
                <a:cs typeface="Calibri"/>
              </a:rPr>
              <a:t>Mini-trolley</a:t>
            </a:r>
            <a:r>
              <a:rPr sz="1100" spc="-30">
                <a:solidFill>
                  <a:srgbClr val="3C3C3B"/>
                </a:solidFill>
                <a:latin typeface="Calibri"/>
                <a:cs typeface="Calibri"/>
              </a:rPr>
              <a:t> </a:t>
            </a:r>
            <a:r>
              <a:rPr sz="1100" spc="-5">
                <a:solidFill>
                  <a:srgbClr val="3C3C3B"/>
                </a:solidFill>
                <a:latin typeface="Calibri"/>
                <a:cs typeface="Calibri"/>
              </a:rPr>
              <a:t>+</a:t>
            </a:r>
            <a:r>
              <a:rPr sz="1100" spc="-25">
                <a:solidFill>
                  <a:srgbClr val="3C3C3B"/>
                </a:solidFill>
                <a:latin typeface="Calibri"/>
                <a:cs typeface="Calibri"/>
              </a:rPr>
              <a:t> </a:t>
            </a:r>
            <a:r>
              <a:rPr sz="1100" spc="15">
                <a:solidFill>
                  <a:srgbClr val="3C3C3B"/>
                </a:solidFill>
                <a:latin typeface="Calibri"/>
                <a:cs typeface="Calibri"/>
              </a:rPr>
              <a:t>slots</a:t>
            </a:r>
            <a:r>
              <a:rPr sz="1100" spc="-30">
                <a:solidFill>
                  <a:srgbClr val="3C3C3B"/>
                </a:solidFill>
                <a:latin typeface="Calibri"/>
                <a:cs typeface="Calibri"/>
              </a:rPr>
              <a:t> </a:t>
            </a:r>
            <a:r>
              <a:rPr sz="1100">
                <a:solidFill>
                  <a:srgbClr val="3C3C3B"/>
                </a:solidFill>
                <a:latin typeface="Calibri"/>
                <a:cs typeface="Calibri"/>
              </a:rPr>
              <a:t>drawer</a:t>
            </a:r>
            <a:r>
              <a:rPr sz="1100" spc="-25">
                <a:solidFill>
                  <a:srgbClr val="3C3C3B"/>
                </a:solidFill>
                <a:latin typeface="Calibri"/>
                <a:cs typeface="Calibri"/>
              </a:rPr>
              <a:t> </a:t>
            </a:r>
            <a:r>
              <a:rPr sz="1100" spc="10">
                <a:solidFill>
                  <a:srgbClr val="3C3C3B"/>
                </a:solidFill>
                <a:latin typeface="Calibri"/>
                <a:cs typeface="Calibri"/>
              </a:rPr>
              <a:t>concept</a:t>
            </a:r>
            <a:r>
              <a:rPr sz="1100" spc="-30">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a:solidFill>
                  <a:srgbClr val="3C3C3B"/>
                </a:solidFill>
                <a:latin typeface="Calibri"/>
                <a:cs typeface="Calibri"/>
              </a:rPr>
              <a:t>start</a:t>
            </a:r>
            <a:r>
              <a:rPr sz="1100" spc="-30">
                <a:solidFill>
                  <a:srgbClr val="3C3C3B"/>
                </a:solidFill>
                <a:latin typeface="Calibri"/>
                <a:cs typeface="Calibri"/>
              </a:rPr>
              <a:t> </a:t>
            </a:r>
            <a:r>
              <a:rPr sz="1100" spc="15">
                <a:solidFill>
                  <a:srgbClr val="3C3C3B"/>
                </a:solidFill>
                <a:latin typeface="Calibri"/>
                <a:cs typeface="Calibri"/>
              </a:rPr>
              <a:t>discovery</a:t>
            </a:r>
            <a:r>
              <a:rPr sz="1100" spc="-25">
                <a:solidFill>
                  <a:srgbClr val="3C3C3B"/>
                </a:solidFill>
                <a:latin typeface="Calibri"/>
                <a:cs typeface="Calibri"/>
              </a:rPr>
              <a:t> </a:t>
            </a:r>
            <a:r>
              <a:rPr sz="1100" spc="20">
                <a:solidFill>
                  <a:srgbClr val="3C3C3B"/>
                </a:solidFill>
                <a:latin typeface="Calibri"/>
                <a:cs typeface="Calibri"/>
              </a:rPr>
              <a:t>in</a:t>
            </a:r>
            <a:r>
              <a:rPr sz="1100" spc="-25">
                <a:solidFill>
                  <a:srgbClr val="3C3C3B"/>
                </a:solidFill>
                <a:latin typeface="Calibri"/>
                <a:cs typeface="Calibri"/>
              </a:rPr>
              <a:t> </a:t>
            </a:r>
            <a:r>
              <a:rPr sz="1100" spc="-15">
                <a:solidFill>
                  <a:srgbClr val="3C3C3B"/>
                </a:solidFill>
                <a:latin typeface="Calibri"/>
                <a:cs typeface="Calibri"/>
              </a:rPr>
              <a:t>Q4</a:t>
            </a:r>
            <a:endParaRPr sz="1100">
              <a:latin typeface="Calibri"/>
              <a:cs typeface="Calibri"/>
            </a:endParaRPr>
          </a:p>
          <a:p>
            <a:pPr>
              <a:lnSpc>
                <a:spcPct val="100000"/>
              </a:lnSpc>
              <a:spcBef>
                <a:spcPts val="40"/>
              </a:spcBef>
            </a:pPr>
            <a:endParaRPr sz="1200">
              <a:latin typeface="Calibri"/>
              <a:cs typeface="Calibri"/>
            </a:endParaRPr>
          </a:p>
          <a:p>
            <a:pPr marL="12700">
              <a:lnSpc>
                <a:spcPct val="100000"/>
              </a:lnSpc>
            </a:pPr>
            <a:r>
              <a:rPr sz="1100" b="1" spc="-25">
                <a:solidFill>
                  <a:srgbClr val="3C3C3B"/>
                </a:solidFill>
                <a:latin typeface="Trebuchet MS"/>
                <a:cs typeface="Trebuchet MS"/>
              </a:rPr>
              <a:t>Potential</a:t>
            </a:r>
            <a:endParaRPr sz="1100">
              <a:latin typeface="Trebuchet MS"/>
              <a:cs typeface="Trebuchet MS"/>
            </a:endParaRPr>
          </a:p>
        </p:txBody>
      </p:sp>
      <p:sp>
        <p:nvSpPr>
          <p:cNvPr id="31" name="object 31"/>
          <p:cNvSpPr txBox="1"/>
          <p:nvPr/>
        </p:nvSpPr>
        <p:spPr>
          <a:xfrm>
            <a:off x="473299" y="7021724"/>
            <a:ext cx="4177029" cy="915035"/>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5">
                <a:solidFill>
                  <a:srgbClr val="3C3C3B"/>
                </a:solidFill>
                <a:latin typeface="Calibri"/>
                <a:cs typeface="Calibri"/>
              </a:rPr>
              <a:t>App</a:t>
            </a:r>
            <a:r>
              <a:rPr sz="1100" spc="-35">
                <a:solidFill>
                  <a:srgbClr val="3C3C3B"/>
                </a:solidFill>
                <a:latin typeface="Calibri"/>
                <a:cs typeface="Calibri"/>
              </a:rPr>
              <a:t> </a:t>
            </a:r>
            <a:r>
              <a:rPr sz="1100" spc="15">
                <a:solidFill>
                  <a:srgbClr val="3C3C3B"/>
                </a:solidFill>
                <a:latin typeface="Calibri"/>
                <a:cs typeface="Calibri"/>
              </a:rPr>
              <a:t>slots</a:t>
            </a:r>
            <a:r>
              <a:rPr sz="1100" spc="-30">
                <a:solidFill>
                  <a:srgbClr val="3C3C3B"/>
                </a:solidFill>
                <a:latin typeface="Calibri"/>
                <a:cs typeface="Calibri"/>
              </a:rPr>
              <a:t> </a:t>
            </a:r>
            <a:r>
              <a:rPr sz="1100" spc="15">
                <a:solidFill>
                  <a:srgbClr val="3C3C3B"/>
                </a:solidFill>
                <a:latin typeface="Calibri"/>
                <a:cs typeface="Calibri"/>
              </a:rPr>
              <a:t>pages</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10">
                <a:solidFill>
                  <a:srgbClr val="3C3C3B"/>
                </a:solidFill>
                <a:latin typeface="Calibri"/>
                <a:cs typeface="Calibri"/>
              </a:rPr>
              <a:t>be</a:t>
            </a:r>
            <a:r>
              <a:rPr sz="1100" spc="-30">
                <a:solidFill>
                  <a:srgbClr val="3C3C3B"/>
                </a:solidFill>
                <a:latin typeface="Calibri"/>
                <a:cs typeface="Calibri"/>
              </a:rPr>
              <a:t> </a:t>
            </a:r>
            <a:r>
              <a:rPr sz="1100" spc="15">
                <a:solidFill>
                  <a:srgbClr val="3C3C3B"/>
                </a:solidFill>
                <a:latin typeface="Calibri"/>
                <a:cs typeface="Calibri"/>
              </a:rPr>
              <a:t>redesigned</a:t>
            </a:r>
            <a:r>
              <a:rPr sz="1100" spc="-30">
                <a:solidFill>
                  <a:srgbClr val="3C3C3B"/>
                </a:solidFill>
                <a:latin typeface="Calibri"/>
                <a:cs typeface="Calibri"/>
              </a:rPr>
              <a:t> </a:t>
            </a:r>
            <a:r>
              <a:rPr sz="1100" spc="25">
                <a:solidFill>
                  <a:srgbClr val="3C3C3B"/>
                </a:solidFill>
                <a:latin typeface="Calibri"/>
                <a:cs typeface="Calibri"/>
              </a:rPr>
              <a:t>as</a:t>
            </a:r>
            <a:r>
              <a:rPr sz="1100" spc="-30">
                <a:solidFill>
                  <a:srgbClr val="3C3C3B"/>
                </a:solidFill>
                <a:latin typeface="Calibri"/>
                <a:cs typeface="Calibri"/>
              </a:rPr>
              <a:t> </a:t>
            </a:r>
            <a:r>
              <a:rPr sz="1100" spc="10">
                <a:solidFill>
                  <a:srgbClr val="3C3C3B"/>
                </a:solidFill>
                <a:latin typeface="Calibri"/>
                <a:cs typeface="Calibri"/>
              </a:rPr>
              <a:t>part</a:t>
            </a:r>
            <a:r>
              <a:rPr sz="1100" spc="-30">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5">
                <a:solidFill>
                  <a:srgbClr val="3C3C3B"/>
                </a:solidFill>
                <a:latin typeface="Calibri"/>
                <a:cs typeface="Calibri"/>
              </a:rPr>
              <a:t>the</a:t>
            </a:r>
            <a:r>
              <a:rPr sz="1100" spc="-30">
                <a:solidFill>
                  <a:srgbClr val="3C3C3B"/>
                </a:solidFill>
                <a:latin typeface="Calibri"/>
                <a:cs typeface="Calibri"/>
              </a:rPr>
              <a:t> </a:t>
            </a:r>
            <a:r>
              <a:rPr sz="1100" spc="5">
                <a:solidFill>
                  <a:srgbClr val="3C3C3B"/>
                </a:solidFill>
                <a:latin typeface="Calibri"/>
                <a:cs typeface="Calibri"/>
              </a:rPr>
              <a:t>App</a:t>
            </a:r>
            <a:r>
              <a:rPr sz="1100" spc="-30">
                <a:solidFill>
                  <a:srgbClr val="3C3C3B"/>
                </a:solidFill>
                <a:latin typeface="Calibri"/>
                <a:cs typeface="Calibri"/>
              </a:rPr>
              <a:t> </a:t>
            </a:r>
            <a:r>
              <a:rPr sz="1100" spc="15">
                <a:solidFill>
                  <a:srgbClr val="3C3C3B"/>
                </a:solidFill>
                <a:latin typeface="Calibri"/>
                <a:cs typeface="Calibri"/>
              </a:rPr>
              <a:t>rebuild</a:t>
            </a:r>
            <a:r>
              <a:rPr sz="1100" spc="-30">
                <a:solidFill>
                  <a:srgbClr val="3C3C3B"/>
                </a:solidFill>
                <a:latin typeface="Calibri"/>
                <a:cs typeface="Calibri"/>
              </a:rPr>
              <a:t> </a:t>
            </a:r>
            <a:r>
              <a:rPr sz="1100" spc="-20">
                <a:solidFill>
                  <a:srgbClr val="3C3C3B"/>
                </a:solidFill>
                <a:latin typeface="Calibri"/>
                <a:cs typeface="Calibri"/>
              </a:rPr>
              <a:t>–</a:t>
            </a:r>
            <a:r>
              <a:rPr sz="1100" spc="-30">
                <a:solidFill>
                  <a:srgbClr val="3C3C3B"/>
                </a:solidFill>
                <a:latin typeface="Calibri"/>
                <a:cs typeface="Calibri"/>
              </a:rPr>
              <a:t> </a:t>
            </a:r>
            <a:r>
              <a:rPr sz="1100" spc="20">
                <a:solidFill>
                  <a:srgbClr val="3C3C3B"/>
                </a:solidFill>
                <a:latin typeface="Calibri"/>
                <a:cs typeface="Calibri"/>
              </a:rPr>
              <a:t>phase</a:t>
            </a:r>
            <a:r>
              <a:rPr sz="1100" spc="-30">
                <a:solidFill>
                  <a:srgbClr val="3C3C3B"/>
                </a:solidFill>
                <a:latin typeface="Calibri"/>
                <a:cs typeface="Calibri"/>
              </a:rPr>
              <a:t> </a:t>
            </a:r>
            <a:r>
              <a:rPr sz="1100" spc="-15">
                <a:solidFill>
                  <a:srgbClr val="3C3C3B"/>
                </a:solidFill>
                <a:latin typeface="Calibri"/>
                <a:cs typeface="Calibri"/>
              </a:rPr>
              <a:t>2</a:t>
            </a:r>
            <a:endParaRPr sz="1100">
              <a:latin typeface="Calibri"/>
              <a:cs typeface="Calibri"/>
            </a:endParaRPr>
          </a:p>
          <a:p>
            <a:pPr marL="192405" indent="-180340">
              <a:lnSpc>
                <a:spcPct val="100000"/>
              </a:lnSpc>
              <a:spcBef>
                <a:spcPts val="80"/>
              </a:spcBef>
              <a:buChar char="•"/>
              <a:tabLst>
                <a:tab pos="192405" algn="l"/>
                <a:tab pos="193040" algn="l"/>
              </a:tabLst>
            </a:pPr>
            <a:r>
              <a:rPr sz="1100" spc="30">
                <a:solidFill>
                  <a:srgbClr val="3C3C3B"/>
                </a:solidFill>
                <a:latin typeface="Calibri"/>
                <a:cs typeface="Calibri"/>
              </a:rPr>
              <a:t>Split</a:t>
            </a:r>
            <a:r>
              <a:rPr sz="1100" spc="-55">
                <a:solidFill>
                  <a:srgbClr val="3C3C3B"/>
                </a:solidFill>
                <a:latin typeface="Calibri"/>
                <a:cs typeface="Calibri"/>
              </a:rPr>
              <a:t> </a:t>
            </a:r>
            <a:r>
              <a:rPr sz="1100" spc="20">
                <a:solidFill>
                  <a:srgbClr val="3C3C3B"/>
                </a:solidFill>
                <a:latin typeface="Calibri"/>
                <a:cs typeface="Calibri"/>
              </a:rPr>
              <a:t>by</a:t>
            </a:r>
            <a:r>
              <a:rPr sz="1100" spc="-50">
                <a:solidFill>
                  <a:srgbClr val="3C3C3B"/>
                </a:solidFill>
                <a:latin typeface="Calibri"/>
                <a:cs typeface="Calibri"/>
              </a:rPr>
              <a:t> </a:t>
            </a:r>
            <a:r>
              <a:rPr sz="1100">
                <a:solidFill>
                  <a:srgbClr val="3C3C3B"/>
                </a:solidFill>
                <a:latin typeface="Calibri"/>
                <a:cs typeface="Calibri"/>
              </a:rPr>
              <a:t>Morning/Afternoon/Evening</a:t>
            </a:r>
            <a:endParaRPr sz="1100">
              <a:latin typeface="Calibri"/>
              <a:cs typeface="Calibri"/>
            </a:endParaRPr>
          </a:p>
          <a:p>
            <a:pPr marL="192405" indent="-180340">
              <a:lnSpc>
                <a:spcPct val="100000"/>
              </a:lnSpc>
              <a:spcBef>
                <a:spcPts val="80"/>
              </a:spcBef>
              <a:buChar char="•"/>
              <a:tabLst>
                <a:tab pos="192405" algn="l"/>
                <a:tab pos="193040" algn="l"/>
              </a:tabLst>
            </a:pPr>
            <a:r>
              <a:rPr sz="1100" spc="-50">
                <a:solidFill>
                  <a:srgbClr val="3C3C3B"/>
                </a:solidFill>
                <a:latin typeface="Calibri"/>
                <a:cs typeface="Calibri"/>
              </a:rPr>
              <a:t>Mo</a:t>
            </a:r>
            <a:r>
              <a:rPr sz="1100" spc="-45">
                <a:solidFill>
                  <a:srgbClr val="3C3C3B"/>
                </a:solidFill>
                <a:latin typeface="Calibri"/>
                <a:cs typeface="Calibri"/>
              </a:rPr>
              <a:t>r</a:t>
            </a:r>
            <a:r>
              <a:rPr sz="1100" spc="-5">
                <a:solidFill>
                  <a:srgbClr val="3C3C3B"/>
                </a:solidFill>
                <a:latin typeface="Calibri"/>
                <a:cs typeface="Calibri"/>
              </a:rPr>
              <a:t>e</a:t>
            </a:r>
            <a:r>
              <a:rPr sz="1100" spc="-30">
                <a:solidFill>
                  <a:srgbClr val="3C3C3B"/>
                </a:solidFill>
                <a:latin typeface="Calibri"/>
                <a:cs typeface="Calibri"/>
              </a:rPr>
              <a:t> </a:t>
            </a:r>
            <a:r>
              <a:rPr sz="1100" spc="25">
                <a:solidFill>
                  <a:srgbClr val="3C3C3B"/>
                </a:solidFill>
                <a:latin typeface="Calibri"/>
                <a:cs typeface="Calibri"/>
              </a:rPr>
              <a:t>days</a:t>
            </a:r>
            <a:r>
              <a:rPr sz="1100" spc="-30">
                <a:solidFill>
                  <a:srgbClr val="3C3C3B"/>
                </a:solidFill>
                <a:latin typeface="Calibri"/>
                <a:cs typeface="Calibri"/>
              </a:rPr>
              <a:t> </a:t>
            </a:r>
            <a:r>
              <a:rPr sz="1100" spc="20">
                <a:solidFill>
                  <a:srgbClr val="3C3C3B"/>
                </a:solidFill>
                <a:latin typeface="Calibri"/>
                <a:cs typeface="Calibri"/>
              </a:rPr>
              <a:t>visible</a:t>
            </a:r>
            <a:r>
              <a:rPr sz="1100" spc="-30">
                <a:solidFill>
                  <a:srgbClr val="3C3C3B"/>
                </a:solidFill>
                <a:latin typeface="Calibri"/>
                <a:cs typeface="Calibri"/>
              </a:rPr>
              <a:t> </a:t>
            </a:r>
            <a:r>
              <a:rPr sz="1100" spc="10">
                <a:solidFill>
                  <a:srgbClr val="3C3C3B"/>
                </a:solidFill>
                <a:latin typeface="Calibri"/>
                <a:cs typeface="Calibri"/>
              </a:rPr>
              <a:t>per</a:t>
            </a:r>
            <a:r>
              <a:rPr sz="1100" spc="-30">
                <a:solidFill>
                  <a:srgbClr val="3C3C3B"/>
                </a:solidFill>
                <a:latin typeface="Calibri"/>
                <a:cs typeface="Calibri"/>
              </a:rPr>
              <a:t> </a:t>
            </a:r>
            <a:r>
              <a:rPr sz="1100" spc="10">
                <a:solidFill>
                  <a:srgbClr val="3C3C3B"/>
                </a:solidFill>
                <a:latin typeface="Calibri"/>
                <a:cs typeface="Calibri"/>
              </a:rPr>
              <a:t>vi</a:t>
            </a:r>
            <a:r>
              <a:rPr sz="1100" spc="20">
                <a:solidFill>
                  <a:srgbClr val="3C3C3B"/>
                </a:solidFill>
                <a:latin typeface="Calibri"/>
                <a:cs typeface="Calibri"/>
              </a:rPr>
              <a:t>e</a:t>
            </a:r>
            <a:r>
              <a:rPr sz="1100">
                <a:solidFill>
                  <a:srgbClr val="3C3C3B"/>
                </a:solidFill>
                <a:latin typeface="Calibri"/>
                <a:cs typeface="Calibri"/>
              </a:rPr>
              <a:t>w</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Flexible</a:t>
            </a:r>
            <a:r>
              <a:rPr sz="1100" spc="-35">
                <a:solidFill>
                  <a:srgbClr val="3C3C3B"/>
                </a:solidFill>
                <a:latin typeface="Calibri"/>
                <a:cs typeface="Calibri"/>
              </a:rPr>
              <a:t> </a:t>
            </a:r>
            <a:r>
              <a:rPr sz="1100" spc="10">
                <a:solidFill>
                  <a:srgbClr val="3C3C3B"/>
                </a:solidFill>
                <a:latin typeface="Calibri"/>
                <a:cs typeface="Calibri"/>
              </a:rPr>
              <a:t>slots/Express</a:t>
            </a:r>
            <a:r>
              <a:rPr sz="1100" spc="-35">
                <a:solidFill>
                  <a:srgbClr val="3C3C3B"/>
                </a:solidFill>
                <a:latin typeface="Calibri"/>
                <a:cs typeface="Calibri"/>
              </a:rPr>
              <a:t> </a:t>
            </a:r>
            <a:r>
              <a:rPr sz="1100">
                <a:solidFill>
                  <a:srgbClr val="3C3C3B"/>
                </a:solidFill>
                <a:latin typeface="Calibri"/>
                <a:cs typeface="Calibri"/>
              </a:rPr>
              <a:t>slots/1</a:t>
            </a:r>
            <a:r>
              <a:rPr sz="1100" spc="-35">
                <a:solidFill>
                  <a:srgbClr val="3C3C3B"/>
                </a:solidFill>
                <a:latin typeface="Calibri"/>
                <a:cs typeface="Calibri"/>
              </a:rPr>
              <a:t> </a:t>
            </a:r>
            <a:r>
              <a:rPr sz="1100" spc="10">
                <a:solidFill>
                  <a:srgbClr val="3C3C3B"/>
                </a:solidFill>
                <a:latin typeface="Calibri"/>
                <a:cs typeface="Calibri"/>
              </a:rPr>
              <a:t>hour</a:t>
            </a:r>
            <a:r>
              <a:rPr sz="1100" spc="-35">
                <a:solidFill>
                  <a:srgbClr val="3C3C3B"/>
                </a:solidFill>
                <a:latin typeface="Calibri"/>
                <a:cs typeface="Calibri"/>
              </a:rPr>
              <a:t> </a:t>
            </a:r>
            <a:r>
              <a:rPr sz="1100" spc="15">
                <a:solidFill>
                  <a:srgbClr val="3C3C3B"/>
                </a:solidFill>
                <a:latin typeface="Calibri"/>
                <a:cs typeface="Calibri"/>
              </a:rPr>
              <a:t>slots</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increase</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15">
                <a:solidFill>
                  <a:srgbClr val="3C3C3B"/>
                </a:solidFill>
                <a:latin typeface="Calibri"/>
                <a:cs typeface="Calibri"/>
              </a:rPr>
              <a:t>4</a:t>
            </a:r>
            <a:r>
              <a:rPr sz="1100" spc="-30">
                <a:solidFill>
                  <a:srgbClr val="3C3C3B"/>
                </a:solidFill>
                <a:latin typeface="Calibri"/>
                <a:cs typeface="Calibri"/>
              </a:rPr>
              <a:t> </a:t>
            </a:r>
            <a:r>
              <a:rPr sz="1100" spc="25">
                <a:solidFill>
                  <a:srgbClr val="3C3C3B"/>
                </a:solidFill>
                <a:latin typeface="Calibri"/>
                <a:cs typeface="Calibri"/>
              </a:rPr>
              <a:t>day</a:t>
            </a:r>
            <a:r>
              <a:rPr sz="1100" spc="-25">
                <a:solidFill>
                  <a:srgbClr val="3C3C3B"/>
                </a:solidFill>
                <a:latin typeface="Calibri"/>
                <a:cs typeface="Calibri"/>
              </a:rPr>
              <a:t> </a:t>
            </a:r>
            <a:r>
              <a:rPr sz="1100" spc="15">
                <a:solidFill>
                  <a:srgbClr val="3C3C3B"/>
                </a:solidFill>
                <a:latin typeface="Calibri"/>
                <a:cs typeface="Calibri"/>
              </a:rPr>
              <a:t>advance</a:t>
            </a:r>
            <a:r>
              <a:rPr sz="1100" spc="-30">
                <a:solidFill>
                  <a:srgbClr val="3C3C3B"/>
                </a:solidFill>
                <a:latin typeface="Calibri"/>
                <a:cs typeface="Calibri"/>
              </a:rPr>
              <a:t> </a:t>
            </a:r>
            <a:r>
              <a:rPr sz="1100" spc="10">
                <a:solidFill>
                  <a:srgbClr val="3C3C3B"/>
                </a:solidFill>
                <a:latin typeface="Calibri"/>
                <a:cs typeface="Calibri"/>
              </a:rPr>
              <a:t>per</a:t>
            </a:r>
            <a:r>
              <a:rPr sz="1100" spc="-30">
                <a:solidFill>
                  <a:srgbClr val="3C3C3B"/>
                </a:solidFill>
                <a:latin typeface="Calibri"/>
                <a:cs typeface="Calibri"/>
              </a:rPr>
              <a:t> </a:t>
            </a:r>
            <a:r>
              <a:rPr sz="1100" spc="10">
                <a:solidFill>
                  <a:srgbClr val="3C3C3B"/>
                </a:solidFill>
                <a:latin typeface="Calibri"/>
                <a:cs typeface="Calibri"/>
              </a:rPr>
              <a:t>pagination/tab</a:t>
            </a:r>
            <a:r>
              <a:rPr sz="1100" spc="-25">
                <a:solidFill>
                  <a:srgbClr val="3C3C3B"/>
                </a:solidFill>
                <a:latin typeface="Calibri"/>
                <a:cs typeface="Calibri"/>
              </a:rPr>
              <a:t> </a:t>
            </a:r>
            <a:r>
              <a:rPr sz="1100" spc="5">
                <a:solidFill>
                  <a:srgbClr val="3C3C3B"/>
                </a:solidFill>
                <a:latin typeface="Calibri"/>
                <a:cs typeface="Calibri"/>
              </a:rPr>
              <a:t>not</a:t>
            </a:r>
            <a:r>
              <a:rPr sz="1100" spc="-30">
                <a:solidFill>
                  <a:srgbClr val="3C3C3B"/>
                </a:solidFill>
                <a:latin typeface="Calibri"/>
                <a:cs typeface="Calibri"/>
              </a:rPr>
              <a:t> </a:t>
            </a:r>
            <a:r>
              <a:rPr sz="1100" spc="-15">
                <a:solidFill>
                  <a:srgbClr val="3C3C3B"/>
                </a:solidFill>
                <a:latin typeface="Calibri"/>
                <a:cs typeface="Calibri"/>
              </a:rPr>
              <a:t>1</a:t>
            </a:r>
            <a:r>
              <a:rPr sz="1100" spc="-30">
                <a:solidFill>
                  <a:srgbClr val="3C3C3B"/>
                </a:solidFill>
                <a:latin typeface="Calibri"/>
                <a:cs typeface="Calibri"/>
              </a:rPr>
              <a:t> </a:t>
            </a:r>
            <a:r>
              <a:rPr sz="1100" spc="25">
                <a:solidFill>
                  <a:srgbClr val="3C3C3B"/>
                </a:solidFill>
                <a:latin typeface="Calibri"/>
                <a:cs typeface="Calibri"/>
              </a:rPr>
              <a:t>day</a:t>
            </a:r>
            <a:r>
              <a:rPr sz="1100" spc="-25">
                <a:solidFill>
                  <a:srgbClr val="3C3C3B"/>
                </a:solidFill>
                <a:latin typeface="Calibri"/>
                <a:cs typeface="Calibri"/>
              </a:rPr>
              <a:t> </a:t>
            </a:r>
            <a:r>
              <a:rPr sz="1100" spc="10">
                <a:solidFill>
                  <a:srgbClr val="3C3C3B"/>
                </a:solidFill>
                <a:latin typeface="Calibri"/>
                <a:cs typeface="Calibri"/>
              </a:rPr>
              <a:t>per</a:t>
            </a:r>
            <a:r>
              <a:rPr sz="1100" spc="-30">
                <a:solidFill>
                  <a:srgbClr val="3C3C3B"/>
                </a:solidFill>
                <a:latin typeface="Calibri"/>
                <a:cs typeface="Calibri"/>
              </a:rPr>
              <a:t> </a:t>
            </a:r>
            <a:r>
              <a:rPr sz="1100" spc="30">
                <a:solidFill>
                  <a:srgbClr val="3C3C3B"/>
                </a:solidFill>
                <a:latin typeface="Calibri"/>
                <a:cs typeface="Calibri"/>
              </a:rPr>
              <a:t>click</a:t>
            </a:r>
            <a:endParaRPr sz="1100">
              <a:latin typeface="Calibri"/>
              <a:cs typeface="Calibri"/>
            </a:endParaRPr>
          </a:p>
        </p:txBody>
      </p:sp>
      <p:pic>
        <p:nvPicPr>
          <p:cNvPr id="45" name="Picture 44">
            <a:extLst>
              <a:ext uri="{FF2B5EF4-FFF2-40B4-BE49-F238E27FC236}">
                <a16:creationId xmlns:a16="http://schemas.microsoft.com/office/drawing/2014/main" id="{98311969-678D-4FF7-9774-71100FB92F9B}"/>
              </a:ext>
            </a:extLst>
          </p:cNvPr>
          <p:cNvPicPr>
            <a:picLocks noChangeAspect="1"/>
          </p:cNvPicPr>
          <p:nvPr/>
        </p:nvPicPr>
        <p:blipFill>
          <a:blip r:embed="rId5"/>
          <a:stretch>
            <a:fillRect/>
          </a:stretch>
        </p:blipFill>
        <p:spPr>
          <a:xfrm>
            <a:off x="5422006" y="3508852"/>
            <a:ext cx="7203710" cy="4483112"/>
          </a:xfrm>
          <a:prstGeom prst="rect">
            <a:avLst/>
          </a:prstGeom>
        </p:spPr>
      </p:pic>
      <p:sp>
        <p:nvSpPr>
          <p:cNvPr id="34" name="object 28">
            <a:extLst>
              <a:ext uri="{FF2B5EF4-FFF2-40B4-BE49-F238E27FC236}">
                <a16:creationId xmlns:a16="http://schemas.microsoft.com/office/drawing/2014/main" id="{0E54A042-2C2C-4AFB-BCA8-212307A85E40}"/>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6" action="ppaction://hlinksldjump"/>
              </a:rPr>
              <a:t>Back</a:t>
            </a:r>
            <a:r>
              <a:rPr sz="1200" b="1" u="sng" spc="-60">
                <a:solidFill>
                  <a:srgbClr val="0073B1"/>
                </a:solidFill>
                <a:uFill>
                  <a:solidFill>
                    <a:srgbClr val="0073B1"/>
                  </a:solidFill>
                </a:uFill>
                <a:latin typeface="Calibri"/>
                <a:cs typeface="Calibri"/>
                <a:hlinkClick r:id="rId6" action="ppaction://hlinksldjump"/>
              </a:rPr>
              <a:t> </a:t>
            </a:r>
            <a:r>
              <a:rPr sz="1200" b="1" u="sng" spc="5">
                <a:solidFill>
                  <a:srgbClr val="0073B1"/>
                </a:solidFill>
                <a:uFill>
                  <a:solidFill>
                    <a:srgbClr val="0073B1"/>
                  </a:solidFill>
                </a:uFill>
                <a:latin typeface="Calibri"/>
                <a:cs typeface="Calibri"/>
                <a:hlinkClick r:id="rId6" action="ppaction://hlinksldjump"/>
              </a:rPr>
              <a:t>to</a:t>
            </a:r>
            <a:r>
              <a:rPr sz="1200" b="1" u="sng" spc="-55">
                <a:solidFill>
                  <a:srgbClr val="0073B1"/>
                </a:solidFill>
                <a:uFill>
                  <a:solidFill>
                    <a:srgbClr val="0073B1"/>
                  </a:solidFill>
                </a:uFill>
                <a:latin typeface="Calibri"/>
                <a:cs typeface="Calibri"/>
                <a:hlinkClick r:id="rId6" action="ppaction://hlinksldjump"/>
              </a:rPr>
              <a:t> </a:t>
            </a:r>
            <a:r>
              <a:rPr sz="1200" b="1" u="sng" spc="20">
                <a:solidFill>
                  <a:srgbClr val="0073B1"/>
                </a:solidFill>
                <a:uFill>
                  <a:solidFill>
                    <a:srgbClr val="0073B1"/>
                  </a:solidFill>
                </a:uFill>
                <a:latin typeface="Calibri"/>
                <a:cs typeface="Calibri"/>
                <a:hlinkClick r:id="rId6" action="ppaction://hlinksldjump"/>
              </a:rPr>
              <a:t>index</a:t>
            </a:r>
            <a:r>
              <a:rPr sz="1200" b="1" u="sng" spc="-55">
                <a:solidFill>
                  <a:srgbClr val="0073B1"/>
                </a:solidFill>
                <a:uFill>
                  <a:solidFill>
                    <a:srgbClr val="0073B1"/>
                  </a:solidFill>
                </a:uFill>
                <a:latin typeface="Calibri"/>
                <a:cs typeface="Calibri"/>
                <a:hlinkClick r:id="rId6"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1737995"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45"/>
              <a:t>B</a:t>
            </a:r>
            <a:r>
              <a:rPr spc="-55"/>
              <a:t>e</a:t>
            </a:r>
            <a:r>
              <a:rPr spc="-70"/>
              <a:t>f</a:t>
            </a:r>
            <a:r>
              <a:rPr spc="-40"/>
              <a:t>o</a:t>
            </a:r>
            <a:r>
              <a:rPr spc="-50"/>
              <a:t>r</a:t>
            </a:r>
            <a:r>
              <a:rPr spc="-110"/>
              <a:t>e</a:t>
            </a:r>
            <a:r>
              <a:rPr spc="-204"/>
              <a:t> </a:t>
            </a:r>
            <a:r>
              <a:rPr spc="-35"/>
              <a:t>y</a:t>
            </a:r>
            <a:r>
              <a:rPr spc="-30"/>
              <a:t>ou</a:t>
            </a:r>
            <a:r>
              <a:rPr spc="-204"/>
              <a:t> </a:t>
            </a:r>
            <a:r>
              <a:rPr spc="30"/>
              <a:t>g</a:t>
            </a:r>
            <a:r>
              <a:rPr spc="-20"/>
              <a:t>o</a:t>
            </a:r>
          </a:p>
        </p:txBody>
      </p:sp>
      <p:graphicFrame>
        <p:nvGraphicFramePr>
          <p:cNvPr id="3" name="object 3"/>
          <p:cNvGraphicFramePr>
            <a:graphicFrameLocks noGrp="1"/>
          </p:cNvGraphicFramePr>
          <p:nvPr>
            <p:extLst>
              <p:ext uri="{D42A27DB-BD31-4B8C-83A1-F6EECF244321}">
                <p14:modId xmlns:p14="http://schemas.microsoft.com/office/powerpoint/2010/main" val="3765857898"/>
              </p:ext>
            </p:extLst>
          </p:nvPr>
        </p:nvGraphicFramePr>
        <p:xfrm>
          <a:off x="363174" y="903828"/>
          <a:ext cx="14399893" cy="1961382"/>
        </p:xfrm>
        <a:graphic>
          <a:graphicData uri="http://schemas.openxmlformats.org/drawingml/2006/table">
            <a:tbl>
              <a:tblPr firstRow="1" bandRow="1">
                <a:tableStyleId>{2D5ABB26-0587-4C30-8999-92F81FD0307C}</a:tableStyleId>
              </a:tblPr>
              <a:tblGrid>
                <a:gridCol w="200406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374775">
                  <a:extLst>
                    <a:ext uri="{9D8B030D-6E8A-4147-A177-3AD203B41FA5}">
                      <a16:colId xmlns:a16="http://schemas.microsoft.com/office/drawing/2014/main" val="20002"/>
                    </a:ext>
                  </a:extLst>
                </a:gridCol>
                <a:gridCol w="1461135">
                  <a:extLst>
                    <a:ext uri="{9D8B030D-6E8A-4147-A177-3AD203B41FA5}">
                      <a16:colId xmlns:a16="http://schemas.microsoft.com/office/drawing/2014/main" val="20003"/>
                    </a:ext>
                  </a:extLst>
                </a:gridCol>
                <a:gridCol w="1310640">
                  <a:extLst>
                    <a:ext uri="{9D8B030D-6E8A-4147-A177-3AD203B41FA5}">
                      <a16:colId xmlns:a16="http://schemas.microsoft.com/office/drawing/2014/main" val="20004"/>
                    </a:ext>
                  </a:extLst>
                </a:gridCol>
                <a:gridCol w="1407795">
                  <a:extLst>
                    <a:ext uri="{9D8B030D-6E8A-4147-A177-3AD203B41FA5}">
                      <a16:colId xmlns:a16="http://schemas.microsoft.com/office/drawing/2014/main" val="20005"/>
                    </a:ext>
                  </a:extLst>
                </a:gridCol>
                <a:gridCol w="1442084">
                  <a:extLst>
                    <a:ext uri="{9D8B030D-6E8A-4147-A177-3AD203B41FA5}">
                      <a16:colId xmlns:a16="http://schemas.microsoft.com/office/drawing/2014/main" val="20006"/>
                    </a:ext>
                  </a:extLst>
                </a:gridCol>
                <a:gridCol w="1111884">
                  <a:extLst>
                    <a:ext uri="{9D8B030D-6E8A-4147-A177-3AD203B41FA5}">
                      <a16:colId xmlns:a16="http://schemas.microsoft.com/office/drawing/2014/main" val="20007"/>
                    </a:ext>
                  </a:extLst>
                </a:gridCol>
                <a:gridCol w="1507490">
                  <a:extLst>
                    <a:ext uri="{9D8B030D-6E8A-4147-A177-3AD203B41FA5}">
                      <a16:colId xmlns:a16="http://schemas.microsoft.com/office/drawing/2014/main" val="20008"/>
                    </a:ext>
                  </a:extLst>
                </a:gridCol>
                <a:gridCol w="1484630">
                  <a:extLst>
                    <a:ext uri="{9D8B030D-6E8A-4147-A177-3AD203B41FA5}">
                      <a16:colId xmlns:a16="http://schemas.microsoft.com/office/drawing/2014/main" val="20009"/>
                    </a:ext>
                  </a:extLst>
                </a:gridCol>
              </a:tblGrid>
              <a:tr h="212175">
                <a:tc>
                  <a:txBody>
                    <a:bodyPr/>
                    <a:lstStyle/>
                    <a:p>
                      <a:pPr>
                        <a:lnSpc>
                          <a:spcPct val="100000"/>
                        </a:lnSpc>
                        <a:tabLst>
                          <a:tab pos="719455"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83820">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marL="156210">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149225">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56515">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113030">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73660">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255270">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marL="116205">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extLst>
                  <a:ext uri="{0D108BD9-81ED-4DB2-BD59-A6C34878D82A}">
                    <a16:rowId xmlns:a16="http://schemas.microsoft.com/office/drawing/2014/main" val="10001"/>
                  </a:ext>
                </a:extLst>
              </a:tr>
              <a:tr h="262195">
                <a:tc>
                  <a:txBody>
                    <a:bodyPr/>
                    <a:lstStyle/>
                    <a:p>
                      <a:pPr marL="719455">
                        <a:lnSpc>
                          <a:spcPct val="100000"/>
                        </a:lnSpc>
                        <a:spcBef>
                          <a:spcPts val="590"/>
                        </a:spcBef>
                      </a:pPr>
                      <a:r>
                        <a:rPr sz="1100" u="sng" spc="10">
                          <a:solidFill>
                            <a:srgbClr val="3C3C3B"/>
                          </a:solidFill>
                          <a:uFill>
                            <a:solidFill>
                              <a:srgbClr val="3C3C3B"/>
                            </a:solidFill>
                          </a:uFill>
                          <a:latin typeface="Calibri"/>
                          <a:cs typeface="Calibri"/>
                        </a:rPr>
                        <a:t>Incomplete</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offers,</a:t>
                      </a:r>
                      <a:endParaRPr sz="1100">
                        <a:latin typeface="Calibri"/>
                        <a:cs typeface="Calibri"/>
                      </a:endParaRPr>
                    </a:p>
                  </a:txBody>
                  <a:tcPr marL="0" marR="0" marT="74930" marB="0"/>
                </a:tc>
                <a:tc>
                  <a:txBody>
                    <a:bodyPr/>
                    <a:lstStyle/>
                    <a:p>
                      <a:pPr marL="83820">
                        <a:lnSpc>
                          <a:spcPct val="100000"/>
                        </a:lnSpc>
                        <a:spcBef>
                          <a:spcPts val="595"/>
                        </a:spcBef>
                      </a:pPr>
                      <a:r>
                        <a:rPr sz="1100" spc="10">
                          <a:solidFill>
                            <a:srgbClr val="3C3C3B"/>
                          </a:solidFill>
                          <a:latin typeface="Calibri"/>
                          <a:cs typeface="Calibri"/>
                        </a:rPr>
                        <a:t>Incomplete</a:t>
                      </a:r>
                      <a:r>
                        <a:rPr sz="1100" spc="-50">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txBody>
                  <a:tcPr marL="0" marR="0" marT="75565" marB="0"/>
                </a:tc>
                <a:tc>
                  <a:txBody>
                    <a:bodyPr/>
                    <a:lstStyle/>
                    <a:p>
                      <a:pPr marL="156210">
                        <a:lnSpc>
                          <a:spcPct val="100000"/>
                        </a:lnSpc>
                        <a:spcBef>
                          <a:spcPts val="595"/>
                        </a:spcBef>
                      </a:pPr>
                      <a:r>
                        <a:rPr sz="1100" spc="20">
                          <a:solidFill>
                            <a:srgbClr val="3C3C3B"/>
                          </a:solidFill>
                          <a:latin typeface="Calibri"/>
                          <a:cs typeface="Calibri"/>
                        </a:rPr>
                        <a:t>Sponsored</a:t>
                      </a:r>
                      <a:endParaRPr sz="1100">
                        <a:latin typeface="Calibri"/>
                        <a:cs typeface="Calibri"/>
                      </a:endParaRPr>
                    </a:p>
                  </a:txBody>
                  <a:tcPr marL="0" marR="0" marT="75565" marB="0"/>
                </a:tc>
                <a:tc>
                  <a:txBody>
                    <a:bodyPr/>
                    <a:lstStyle/>
                    <a:p>
                      <a:pPr marL="149225">
                        <a:lnSpc>
                          <a:spcPct val="100000"/>
                        </a:lnSpc>
                        <a:spcBef>
                          <a:spcPts val="590"/>
                        </a:spcBef>
                      </a:pPr>
                      <a:r>
                        <a:rPr sz="1100" u="sng" spc="10">
                          <a:solidFill>
                            <a:srgbClr val="3C3C3B"/>
                          </a:solidFill>
                          <a:uFill>
                            <a:solidFill>
                              <a:srgbClr val="3C3C3B"/>
                            </a:solidFill>
                          </a:uFill>
                          <a:latin typeface="Calibri"/>
                          <a:cs typeface="Calibri"/>
                        </a:rPr>
                        <a:t>Incomplete</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offers,</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tc>
                  <a:txBody>
                    <a:bodyPr/>
                    <a:lstStyle/>
                    <a:p>
                      <a:pPr marL="56515">
                        <a:lnSpc>
                          <a:spcPct val="100000"/>
                        </a:lnSpc>
                        <a:spcBef>
                          <a:spcPts val="595"/>
                        </a:spcBef>
                      </a:pPr>
                      <a:r>
                        <a:rPr sz="1100" spc="10">
                          <a:solidFill>
                            <a:srgbClr val="3C3C3B"/>
                          </a:solidFill>
                          <a:latin typeface="Calibri"/>
                          <a:cs typeface="Calibri"/>
                        </a:rPr>
                        <a:t>Incomplete</a:t>
                      </a:r>
                      <a:r>
                        <a:rPr sz="1100" spc="-50">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txBody>
                  <a:tcPr marL="0" marR="0" marT="75565" marB="0"/>
                </a:tc>
                <a:tc>
                  <a:txBody>
                    <a:bodyPr/>
                    <a:lstStyle/>
                    <a:p>
                      <a:pPr marL="113030">
                        <a:lnSpc>
                          <a:spcPct val="100000"/>
                        </a:lnSpc>
                        <a:spcBef>
                          <a:spcPts val="590"/>
                        </a:spcBef>
                      </a:pPr>
                      <a:r>
                        <a:rPr sz="1100" u="sng" spc="10">
                          <a:solidFill>
                            <a:srgbClr val="3C3C3B"/>
                          </a:solidFill>
                          <a:uFill>
                            <a:solidFill>
                              <a:srgbClr val="3C3C3B"/>
                            </a:solidFill>
                          </a:uFill>
                          <a:latin typeface="Calibri"/>
                          <a:cs typeface="Calibri"/>
                        </a:rPr>
                        <a:t>Incomplete</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offers,</a:t>
                      </a:r>
                      <a:r>
                        <a:rPr lang="en-GB"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tc>
                <a:tc>
                  <a:txBody>
                    <a:bodyPr/>
                    <a:lstStyle/>
                    <a:p>
                      <a:pPr marL="73660">
                        <a:lnSpc>
                          <a:spcPct val="100000"/>
                        </a:lnSpc>
                        <a:spcBef>
                          <a:spcPts val="595"/>
                        </a:spcBef>
                      </a:pPr>
                      <a:r>
                        <a:rPr sz="1100" spc="10">
                          <a:solidFill>
                            <a:srgbClr val="3C3C3B"/>
                          </a:solidFill>
                          <a:latin typeface="Calibri"/>
                          <a:cs typeface="Calibri"/>
                        </a:rPr>
                        <a:t>Incomplete</a:t>
                      </a:r>
                      <a:r>
                        <a:rPr sz="1100" spc="-50">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txBody>
                  <a:tcPr marL="0" marR="0" marT="75565" marB="0"/>
                </a:tc>
                <a:tc>
                  <a:txBody>
                    <a:bodyPr/>
                    <a:lstStyle/>
                    <a:p>
                      <a:pPr>
                        <a:lnSpc>
                          <a:spcPct val="100000"/>
                        </a:lnSpc>
                        <a:spcBef>
                          <a:spcPts val="595"/>
                        </a:spcBef>
                      </a:pPr>
                      <a:r>
                        <a:rPr sz="1100" spc="5">
                          <a:solidFill>
                            <a:srgbClr val="3C3C3B"/>
                          </a:solidFill>
                          <a:latin typeface="Calibri"/>
                          <a:cs typeface="Calibri"/>
                        </a:rPr>
                        <a:t>None</a:t>
                      </a:r>
                      <a:endParaRPr sz="1100">
                        <a:latin typeface="Calibri"/>
                        <a:cs typeface="Calibri"/>
                      </a:endParaRPr>
                    </a:p>
                  </a:txBody>
                  <a:tcPr marL="0" marR="0" marT="75565" marB="0"/>
                </a:tc>
                <a:tc>
                  <a:txBody>
                    <a:bodyPr/>
                    <a:lstStyle/>
                    <a:p>
                      <a:pPr marL="255270">
                        <a:lnSpc>
                          <a:spcPct val="100000"/>
                        </a:lnSpc>
                        <a:spcBef>
                          <a:spcPts val="595"/>
                        </a:spcBef>
                      </a:pPr>
                      <a:r>
                        <a:rPr sz="1100" spc="15">
                          <a:solidFill>
                            <a:srgbClr val="3C3C3B"/>
                          </a:solidFill>
                          <a:latin typeface="Calibri"/>
                          <a:cs typeface="Calibri"/>
                        </a:rPr>
                        <a:t>Recommendations,</a:t>
                      </a:r>
                      <a:endParaRPr sz="1100">
                        <a:latin typeface="Calibri"/>
                        <a:cs typeface="Calibri"/>
                      </a:endParaRPr>
                    </a:p>
                  </a:txBody>
                  <a:tcPr marL="0" marR="0" marT="75565" marB="0"/>
                </a:tc>
                <a:tc>
                  <a:txBody>
                    <a:bodyPr/>
                    <a:lstStyle/>
                    <a:p>
                      <a:pPr marL="116205">
                        <a:lnSpc>
                          <a:spcPct val="100000"/>
                        </a:lnSpc>
                        <a:spcBef>
                          <a:spcPts val="595"/>
                        </a:spcBef>
                      </a:pPr>
                      <a:r>
                        <a:rPr sz="1100" spc="5">
                          <a:solidFill>
                            <a:srgbClr val="3C3C3B"/>
                          </a:solidFill>
                          <a:latin typeface="Calibri"/>
                          <a:cs typeface="Calibri"/>
                        </a:rPr>
                        <a:t>None</a:t>
                      </a:r>
                      <a:endParaRPr sz="1100">
                        <a:latin typeface="Calibri"/>
                        <a:cs typeface="Calibri"/>
                      </a:endParaRPr>
                    </a:p>
                  </a:txBody>
                  <a:tcPr marL="0" marR="0" marT="75565" marB="0"/>
                </a:tc>
                <a:extLst>
                  <a:ext uri="{0D108BD9-81ED-4DB2-BD59-A6C34878D82A}">
                    <a16:rowId xmlns:a16="http://schemas.microsoft.com/office/drawing/2014/main" val="10002"/>
                  </a:ext>
                </a:extLst>
              </a:tr>
              <a:tr h="576252">
                <a:tc>
                  <a:txBody>
                    <a:bodyPr/>
                    <a:lstStyle/>
                    <a:p>
                      <a:pPr marL="719455">
                        <a:lnSpc>
                          <a:spcPts val="1250"/>
                        </a:lnSpc>
                      </a:pPr>
                      <a:r>
                        <a:rPr sz="1100" u="sng" spc="10">
                          <a:solidFill>
                            <a:srgbClr val="3C3C3B"/>
                          </a:solidFill>
                          <a:uFill>
                            <a:solidFill>
                              <a:srgbClr val="3C3C3B"/>
                            </a:solidFill>
                          </a:uFill>
                          <a:latin typeface="Calibri"/>
                          <a:cs typeface="Calibri"/>
                        </a:rPr>
                        <a:t>past</a:t>
                      </a:r>
                      <a:r>
                        <a:rPr sz="1100" u="sng" spc="-5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orders</a:t>
                      </a:r>
                      <a:r>
                        <a:rPr sz="1100" u="sng" spc="-4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items,</a:t>
                      </a:r>
                      <a:endParaRPr sz="1100">
                        <a:latin typeface="Calibri"/>
                        <a:cs typeface="Calibri"/>
                      </a:endParaRPr>
                    </a:p>
                    <a:p>
                      <a:pPr marL="719455">
                        <a:lnSpc>
                          <a:spcPct val="100000"/>
                        </a:lnSpc>
                        <a:spcBef>
                          <a:spcPts val="80"/>
                        </a:spcBef>
                      </a:pPr>
                      <a:r>
                        <a:rPr sz="1100" u="sng" spc="15">
                          <a:solidFill>
                            <a:srgbClr val="3C3C3B"/>
                          </a:solidFill>
                          <a:uFill>
                            <a:solidFill>
                              <a:srgbClr val="3C3C3B"/>
                            </a:solidFill>
                          </a:uFill>
                          <a:latin typeface="Calibri"/>
                          <a:cs typeface="Calibri"/>
                        </a:rPr>
                        <a:t>sponsored</a:t>
                      </a:r>
                      <a:r>
                        <a:rPr sz="1100" u="sng" spc="-5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products</a:t>
                      </a:r>
                      <a:r>
                        <a:rPr lang="en-GB" sz="1100" u="sng" spc="10">
                          <a:solidFill>
                            <a:srgbClr val="3C3C3B"/>
                          </a:solidFill>
                          <a:uFill>
                            <a:solidFill>
                              <a:srgbClr val="3C3C3B"/>
                            </a:solidFill>
                          </a:uFill>
                          <a:latin typeface="Calibri"/>
                          <a:cs typeface="Calibri"/>
                        </a:rPr>
                        <a:t>, </a:t>
                      </a:r>
                      <a:r>
                        <a:rPr lang="en-GB" sz="1100" u="sng" spc="10">
                          <a:solidFill>
                            <a:schemeClr val="accent1">
                              <a:lumMod val="75000"/>
                            </a:schemeClr>
                          </a:solidFill>
                          <a:uFill>
                            <a:solidFill>
                              <a:srgbClr val="3C3C3B"/>
                            </a:solidFill>
                          </a:uFill>
                          <a:latin typeface="Calibri"/>
                          <a:cs typeface="Calibri"/>
                        </a:rPr>
                        <a:t>some scan and go integrations</a:t>
                      </a:r>
                      <a:r>
                        <a:rPr lang="en-GB" sz="1100" spc="10">
                          <a:solidFill>
                            <a:srgbClr val="3C3C3B"/>
                          </a:solidFill>
                          <a:latin typeface="Calibri"/>
                          <a:cs typeface="Calibri"/>
                        </a:rPr>
                        <a:t>;</a:t>
                      </a:r>
                      <a:endParaRPr sz="1100">
                        <a:latin typeface="Calibri"/>
                        <a:cs typeface="Calibri"/>
                      </a:endParaRPr>
                    </a:p>
                  </a:txBody>
                  <a:tcPr marL="0" marR="0" marT="0" marB="0">
                    <a:lnB w="3175">
                      <a:solidFill>
                        <a:srgbClr val="3C3C3B"/>
                      </a:solidFill>
                      <a:prstDash val="solid"/>
                    </a:lnB>
                  </a:tcPr>
                </a:tc>
                <a:tc>
                  <a:txBody>
                    <a:bodyPr/>
                    <a:lstStyle/>
                    <a:p>
                      <a:pPr marL="83820">
                        <a:lnSpc>
                          <a:spcPts val="1250"/>
                        </a:lnSpc>
                      </a:pPr>
                      <a:r>
                        <a:rPr sz="1100" spc="15">
                          <a:solidFill>
                            <a:srgbClr val="3C3C3B"/>
                          </a:solidFill>
                          <a:latin typeface="Calibri"/>
                          <a:cs typeface="Calibri"/>
                        </a:rPr>
                        <a:t>substitutions</a:t>
                      </a:r>
                      <a:endParaRPr sz="1100">
                        <a:latin typeface="Calibri"/>
                        <a:cs typeface="Calibri"/>
                      </a:endParaRPr>
                    </a:p>
                  </a:txBody>
                  <a:tcPr marL="0" marR="0" marT="0" marB="0">
                    <a:lnB w="3175">
                      <a:solidFill>
                        <a:srgbClr val="3C3C3B"/>
                      </a:solidFill>
                      <a:prstDash val="solid"/>
                    </a:lnB>
                  </a:tcPr>
                </a:tc>
                <a:tc>
                  <a:txBody>
                    <a:bodyPr/>
                    <a:lstStyle/>
                    <a:p>
                      <a:pPr marL="156210">
                        <a:lnSpc>
                          <a:spcPts val="1250"/>
                        </a:lnSpc>
                      </a:pPr>
                      <a:r>
                        <a:rPr sz="1100" spc="15">
                          <a:solidFill>
                            <a:srgbClr val="3C3C3B"/>
                          </a:solidFill>
                          <a:latin typeface="Calibri"/>
                          <a:cs typeface="Calibri"/>
                        </a:rPr>
                        <a:t>recommendations</a:t>
                      </a:r>
                      <a:endParaRPr sz="1100">
                        <a:latin typeface="Calibri"/>
                        <a:cs typeface="Calibri"/>
                      </a:endParaRPr>
                    </a:p>
                  </a:txBody>
                  <a:tcPr marL="0" marR="0" marT="0" marB="0">
                    <a:lnB w="3175">
                      <a:solidFill>
                        <a:srgbClr val="3C3C3B"/>
                      </a:solidFill>
                      <a:prstDash val="solid"/>
                    </a:lnB>
                  </a:tcPr>
                </a:tc>
                <a:tc>
                  <a:txBody>
                    <a:bodyPr/>
                    <a:lstStyle/>
                    <a:p>
                      <a:pPr marL="149225">
                        <a:lnSpc>
                          <a:spcPts val="1250"/>
                        </a:lnSpc>
                      </a:pPr>
                      <a:r>
                        <a:rPr sz="1100" u="sng" spc="10">
                          <a:solidFill>
                            <a:srgbClr val="3C3C3B"/>
                          </a:solidFill>
                          <a:uFill>
                            <a:solidFill>
                              <a:srgbClr val="3C3C3B"/>
                            </a:solidFill>
                          </a:uFill>
                          <a:latin typeface="Calibri"/>
                          <a:cs typeface="Calibri"/>
                        </a:rPr>
                        <a:t>recommendations,</a:t>
                      </a:r>
                      <a:r>
                        <a:rPr lang="en-GB" sz="1100" u="sng" spc="-60">
                          <a:solidFill>
                            <a:srgbClr val="3C3C3B"/>
                          </a:solidFill>
                          <a:uFill>
                            <a:solidFill>
                              <a:srgbClr val="3C3C3B"/>
                            </a:solidFill>
                          </a:uFill>
                          <a:latin typeface="Calibri"/>
                          <a:cs typeface="Calibri"/>
                        </a:rPr>
                        <a:t> </a:t>
                      </a:r>
                      <a:endParaRPr sz="1100">
                        <a:latin typeface="Calibri"/>
                        <a:cs typeface="Calibri"/>
                      </a:endParaRPr>
                    </a:p>
                    <a:p>
                      <a:pPr marL="149225" marR="48260">
                        <a:lnSpc>
                          <a:spcPct val="106100"/>
                        </a:lnSpc>
                      </a:pPr>
                      <a:r>
                        <a:rPr sz="1100" u="sng" spc="-5">
                          <a:solidFill>
                            <a:srgbClr val="3C3C3B"/>
                          </a:solidFill>
                          <a:uFill>
                            <a:solidFill>
                              <a:srgbClr val="3C3C3B"/>
                            </a:solidFill>
                          </a:uFill>
                          <a:latin typeface="Calibri"/>
                          <a:cs typeface="Calibri"/>
                        </a:rPr>
                        <a:t>new/offers/sale, </a:t>
                      </a:r>
                      <a:r>
                        <a:rPr sz="1100" u="sng" spc="25">
                          <a:solidFill>
                            <a:srgbClr val="3C3C3B"/>
                          </a:solidFill>
                          <a:uFill>
                            <a:solidFill>
                              <a:srgbClr val="3C3C3B"/>
                            </a:solidFill>
                          </a:uFill>
                          <a:latin typeface="Calibri"/>
                          <a:cs typeface="Calibri"/>
                        </a:rPr>
                        <a:t>OOS</a:t>
                      </a:r>
                      <a:r>
                        <a:rPr lang="en-GB" sz="1100" u="sng" spc="25">
                          <a:solidFill>
                            <a:srgbClr val="3C3C3B"/>
                          </a:solidFill>
                          <a:uFill>
                            <a:solidFill>
                              <a:srgbClr val="3C3C3B"/>
                            </a:solidFill>
                          </a:uFill>
                          <a:latin typeface="Calibri"/>
                          <a:cs typeface="Calibri"/>
                        </a:rPr>
                        <a:t> </a:t>
                      </a:r>
                      <a:r>
                        <a:rPr sz="1100" spc="-235">
                          <a:solidFill>
                            <a:srgbClr val="3C3C3B"/>
                          </a:solidFill>
                          <a:latin typeface="Calibri"/>
                          <a:cs typeface="Calibri"/>
                        </a:rPr>
                        <a:t> </a:t>
                      </a:r>
                      <a:r>
                        <a:rPr sz="1100" u="sng" spc="-5">
                          <a:solidFill>
                            <a:srgbClr val="3C3C3B"/>
                          </a:solidFill>
                          <a:uFill>
                            <a:solidFill>
                              <a:srgbClr val="3C3C3B"/>
                            </a:solidFill>
                          </a:uFill>
                          <a:latin typeface="Calibri"/>
                          <a:cs typeface="Calibri"/>
                        </a:rPr>
                        <a:t>for</a:t>
                      </a:r>
                      <a:r>
                        <a:rPr sz="1100" u="sng" spc="-35">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slot/sub</a:t>
                      </a:r>
                      <a:endParaRPr sz="1100">
                        <a:latin typeface="Calibri"/>
                        <a:cs typeface="Calibri"/>
                      </a:endParaRPr>
                    </a:p>
                  </a:txBody>
                  <a:tcPr marL="0" marR="0" marT="0" marB="0">
                    <a:lnB w="3175">
                      <a:solidFill>
                        <a:srgbClr val="3C3C3B"/>
                      </a:solidFill>
                      <a:prstDash val="solid"/>
                    </a:lnB>
                  </a:tcPr>
                </a:tc>
                <a:tc>
                  <a:txBody>
                    <a:bodyPr/>
                    <a:lstStyle/>
                    <a:p>
                      <a:pPr marL="56515">
                        <a:lnSpc>
                          <a:spcPts val="1250"/>
                        </a:lnSpc>
                      </a:pPr>
                      <a:r>
                        <a:rPr sz="1100" spc="-15">
                          <a:solidFill>
                            <a:srgbClr val="3C3C3B"/>
                          </a:solidFill>
                          <a:latin typeface="Calibri"/>
                          <a:cs typeface="Calibri"/>
                        </a:rPr>
                        <a:t>r</a:t>
                      </a:r>
                      <a:r>
                        <a:rPr sz="1100">
                          <a:solidFill>
                            <a:srgbClr val="3C3C3B"/>
                          </a:solidFill>
                          <a:latin typeface="Calibri"/>
                          <a:cs typeface="Calibri"/>
                        </a:rPr>
                        <a:t>e</a:t>
                      </a:r>
                      <a:r>
                        <a:rPr sz="1100" spc="-25">
                          <a:solidFill>
                            <a:srgbClr val="3C3C3B"/>
                          </a:solidFill>
                          <a:latin typeface="Calibri"/>
                          <a:cs typeface="Calibri"/>
                        </a:rPr>
                        <a:t>c</a:t>
                      </a:r>
                      <a:r>
                        <a:rPr sz="1100">
                          <a:solidFill>
                            <a:srgbClr val="3C3C3B"/>
                          </a:solidFill>
                          <a:latin typeface="Calibri"/>
                          <a:cs typeface="Calibri"/>
                        </a:rPr>
                        <a:t>ommend</a:t>
                      </a:r>
                      <a:r>
                        <a:rPr sz="1100" spc="-20">
                          <a:solidFill>
                            <a:srgbClr val="3C3C3B"/>
                          </a:solidFill>
                          <a:latin typeface="Calibri"/>
                          <a:cs typeface="Calibri"/>
                        </a:rPr>
                        <a:t>a</a:t>
                      </a:r>
                      <a:r>
                        <a:rPr sz="1100">
                          <a:solidFill>
                            <a:srgbClr val="3C3C3B"/>
                          </a:solidFill>
                          <a:latin typeface="Calibri"/>
                          <a:cs typeface="Calibri"/>
                        </a:rPr>
                        <a:t>tions</a:t>
                      </a:r>
                      <a:r>
                        <a:rPr sz="1100" spc="-30">
                          <a:solidFill>
                            <a:srgbClr val="3C3C3B"/>
                          </a:solidFill>
                          <a:latin typeface="Calibri"/>
                          <a:cs typeface="Calibri"/>
                        </a:rPr>
                        <a:t> </a:t>
                      </a:r>
                      <a:r>
                        <a:rPr sz="1100">
                          <a:solidFill>
                            <a:srgbClr val="3C3C3B"/>
                          </a:solidFill>
                          <a:latin typeface="Calibri"/>
                          <a:cs typeface="Calibri"/>
                        </a:rPr>
                        <a:t>-</a:t>
                      </a:r>
                      <a:endParaRPr sz="1100">
                        <a:latin typeface="Calibri"/>
                        <a:cs typeface="Calibri"/>
                      </a:endParaRPr>
                    </a:p>
                    <a:p>
                      <a:pPr marL="56515">
                        <a:lnSpc>
                          <a:spcPct val="100000"/>
                        </a:lnSpc>
                        <a:spcBef>
                          <a:spcPts val="80"/>
                        </a:spcBef>
                      </a:pPr>
                      <a:r>
                        <a:rPr sz="1100">
                          <a:solidFill>
                            <a:srgbClr val="3C3C3B"/>
                          </a:solidFill>
                          <a:latin typeface="Calibri"/>
                          <a:cs typeface="Calibri"/>
                        </a:rPr>
                        <a:t>offers/flash</a:t>
                      </a:r>
                      <a:r>
                        <a:rPr sz="1100" spc="-55">
                          <a:solidFill>
                            <a:srgbClr val="3C3C3B"/>
                          </a:solidFill>
                          <a:latin typeface="Calibri"/>
                          <a:cs typeface="Calibri"/>
                        </a:rPr>
                        <a:t> </a:t>
                      </a:r>
                      <a:r>
                        <a:rPr sz="1100" spc="20">
                          <a:solidFill>
                            <a:srgbClr val="3C3C3B"/>
                          </a:solidFill>
                          <a:latin typeface="Calibri"/>
                          <a:cs typeface="Calibri"/>
                        </a:rPr>
                        <a:t>sale</a:t>
                      </a:r>
                      <a:endParaRPr sz="1100">
                        <a:latin typeface="Calibri"/>
                        <a:cs typeface="Calibri"/>
                      </a:endParaRPr>
                    </a:p>
                  </a:txBody>
                  <a:tcPr marL="0" marR="0" marT="0" marB="0">
                    <a:lnB w="3175">
                      <a:solidFill>
                        <a:srgbClr val="3C3C3B"/>
                      </a:solidFill>
                      <a:prstDash val="solid"/>
                    </a:lnB>
                  </a:tcPr>
                </a:tc>
                <a:tc>
                  <a:txBody>
                    <a:bodyPr/>
                    <a:lstStyle/>
                    <a:p>
                      <a:pPr marL="113030">
                        <a:lnSpc>
                          <a:spcPts val="1250"/>
                        </a:lnSpc>
                      </a:pPr>
                      <a:r>
                        <a:rPr sz="1100" u="sng" spc="20">
                          <a:solidFill>
                            <a:srgbClr val="3C3C3B"/>
                          </a:solidFill>
                          <a:uFill>
                            <a:solidFill>
                              <a:srgbClr val="3C3C3B"/>
                            </a:solidFill>
                          </a:uFill>
                          <a:latin typeface="Calibri"/>
                          <a:cs typeface="Calibri"/>
                        </a:rPr>
                        <a:t>missed</a:t>
                      </a:r>
                      <a:r>
                        <a:rPr sz="1100" u="sng" spc="-55">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favourites,</a:t>
                      </a:r>
                      <a:endParaRPr sz="1100">
                        <a:latin typeface="Calibri"/>
                        <a:cs typeface="Calibri"/>
                      </a:endParaRPr>
                    </a:p>
                    <a:p>
                      <a:pPr marL="113030">
                        <a:lnSpc>
                          <a:spcPct val="100000"/>
                        </a:lnSpc>
                        <a:spcBef>
                          <a:spcPts val="80"/>
                        </a:spcBef>
                      </a:pPr>
                      <a:r>
                        <a:rPr sz="1100" u="sng" spc="-5">
                          <a:solidFill>
                            <a:srgbClr val="3C3C3B"/>
                          </a:solidFill>
                          <a:uFill>
                            <a:solidFill>
                              <a:srgbClr val="3C3C3B"/>
                            </a:solidFill>
                          </a:uFill>
                          <a:latin typeface="Calibri"/>
                          <a:cs typeface="Calibri"/>
                        </a:rPr>
                        <a:t>before</a:t>
                      </a:r>
                      <a:r>
                        <a:rPr sz="1100" u="sng" spc="-45">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you</a:t>
                      </a:r>
                      <a:r>
                        <a:rPr sz="1100" u="sng" spc="-4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go</a:t>
                      </a:r>
                      <a:r>
                        <a:rPr sz="1100" u="sng" spc="-45">
                          <a:solidFill>
                            <a:srgbClr val="3C3C3B"/>
                          </a:solidFill>
                          <a:uFill>
                            <a:solidFill>
                              <a:srgbClr val="3C3C3B"/>
                            </a:solidFill>
                          </a:uFill>
                          <a:latin typeface="Calibri"/>
                          <a:cs typeface="Calibri"/>
                        </a:rPr>
                        <a:t> </a:t>
                      </a:r>
                      <a:r>
                        <a:rPr sz="1100" u="sng" spc="20">
                          <a:solidFill>
                            <a:srgbClr val="3C3C3B"/>
                          </a:solidFill>
                          <a:uFill>
                            <a:solidFill>
                              <a:srgbClr val="3C3C3B"/>
                            </a:solidFill>
                          </a:uFill>
                          <a:latin typeface="Calibri"/>
                          <a:cs typeface="Calibri"/>
                        </a:rPr>
                        <a:t>up-sell</a:t>
                      </a:r>
                      <a:endParaRPr sz="1100">
                        <a:latin typeface="Calibri"/>
                        <a:cs typeface="Calibri"/>
                      </a:endParaRPr>
                    </a:p>
                  </a:txBody>
                  <a:tcPr marL="0" marR="0" marT="0" marB="0">
                    <a:lnB w="3175">
                      <a:solidFill>
                        <a:srgbClr val="3C3C3B"/>
                      </a:solidFill>
                      <a:prstDash val="solid"/>
                    </a:lnB>
                  </a:tcPr>
                </a:tc>
                <a:tc>
                  <a:txBody>
                    <a:bodyPr/>
                    <a:lstStyle/>
                    <a:p>
                      <a:pPr marL="73660">
                        <a:lnSpc>
                          <a:spcPts val="1250"/>
                        </a:lnSpc>
                      </a:pPr>
                      <a:r>
                        <a:rPr sz="1100" spc="-5">
                          <a:solidFill>
                            <a:srgbClr val="3C3C3B"/>
                          </a:solidFill>
                          <a:latin typeface="Calibri"/>
                          <a:cs typeface="Calibri"/>
                        </a:rPr>
                        <a:t>forgotten</a:t>
                      </a:r>
                      <a:r>
                        <a:rPr sz="1100" spc="-60">
                          <a:solidFill>
                            <a:srgbClr val="3C3C3B"/>
                          </a:solidFill>
                          <a:latin typeface="Calibri"/>
                          <a:cs typeface="Calibri"/>
                        </a:rPr>
                        <a:t> </a:t>
                      </a:r>
                      <a:r>
                        <a:rPr sz="1100" spc="5">
                          <a:solidFill>
                            <a:srgbClr val="3C3C3B"/>
                          </a:solidFill>
                          <a:latin typeface="Calibri"/>
                          <a:cs typeface="Calibri"/>
                        </a:rPr>
                        <a:t>favourites,</a:t>
                      </a:r>
                      <a:endParaRPr sz="1100">
                        <a:latin typeface="Calibri"/>
                        <a:cs typeface="Calibri"/>
                      </a:endParaRPr>
                    </a:p>
                    <a:p>
                      <a:pPr marL="73660">
                        <a:lnSpc>
                          <a:spcPct val="100000"/>
                        </a:lnSpc>
                        <a:spcBef>
                          <a:spcPts val="80"/>
                        </a:spcBef>
                      </a:pPr>
                      <a:r>
                        <a:rPr sz="1100" spc="5">
                          <a:solidFill>
                            <a:srgbClr val="3C3C3B"/>
                          </a:solidFill>
                          <a:latin typeface="Calibri"/>
                          <a:cs typeface="Calibri"/>
                        </a:rPr>
                        <a:t>frequently</a:t>
                      </a:r>
                      <a:r>
                        <a:rPr sz="1100" spc="-50">
                          <a:solidFill>
                            <a:srgbClr val="3C3C3B"/>
                          </a:solidFill>
                          <a:latin typeface="Calibri"/>
                          <a:cs typeface="Calibri"/>
                        </a:rPr>
                        <a:t> </a:t>
                      </a:r>
                      <a:r>
                        <a:rPr sz="1100" spc="20">
                          <a:solidFill>
                            <a:srgbClr val="3C3C3B"/>
                          </a:solidFill>
                          <a:latin typeface="Calibri"/>
                          <a:cs typeface="Calibri"/>
                        </a:rPr>
                        <a:t>bought</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marL="255270">
                        <a:lnSpc>
                          <a:spcPts val="1250"/>
                        </a:lnSpc>
                      </a:pPr>
                      <a:r>
                        <a:rPr sz="1100" spc="-5">
                          <a:solidFill>
                            <a:srgbClr val="3C3C3B"/>
                          </a:solidFill>
                          <a:latin typeface="Calibri"/>
                          <a:cs typeface="Calibri"/>
                        </a:rPr>
                        <a:t>offers</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extLst>
                  <a:ext uri="{0D108BD9-81ED-4DB2-BD59-A6C34878D82A}">
                    <a16:rowId xmlns:a16="http://schemas.microsoft.com/office/drawing/2014/main" val="10003"/>
                  </a:ext>
                </a:extLst>
              </a:tr>
              <a:tr h="107994">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9D9D9C"/>
                    </a:solidFill>
                  </a:tcPr>
                </a:tc>
                <a:extLst>
                  <a:ext uri="{0D108BD9-81ED-4DB2-BD59-A6C34878D82A}">
                    <a16:rowId xmlns:a16="http://schemas.microsoft.com/office/drawing/2014/main" val="10004"/>
                  </a:ext>
                </a:extLst>
              </a:tr>
              <a:tr h="482856">
                <a:tc>
                  <a:txBody>
                    <a:bodyPr/>
                    <a:lstStyle/>
                    <a:p>
                      <a:pPr marL="719455" marR="220345">
                        <a:lnSpc>
                          <a:spcPct val="106100"/>
                        </a:lnSpc>
                        <a:spcBef>
                          <a:spcPts val="509"/>
                        </a:spcBef>
                      </a:pPr>
                      <a:r>
                        <a:rPr sz="1100">
                          <a:solidFill>
                            <a:srgbClr val="3C3C3B"/>
                          </a:solidFill>
                          <a:latin typeface="Calibri"/>
                          <a:cs typeface="Calibri"/>
                        </a:rPr>
                        <a:t>In</a:t>
                      </a:r>
                      <a:r>
                        <a:rPr sz="1100" spc="-25">
                          <a:solidFill>
                            <a:srgbClr val="3C3C3B"/>
                          </a:solidFill>
                          <a:latin typeface="Calibri"/>
                          <a:cs typeface="Calibri"/>
                        </a:rPr>
                        <a:t>c</a:t>
                      </a:r>
                      <a:r>
                        <a:rPr sz="1100">
                          <a:solidFill>
                            <a:srgbClr val="3C3C3B"/>
                          </a:solidFill>
                          <a:latin typeface="Calibri"/>
                          <a:cs typeface="Calibri"/>
                        </a:rPr>
                        <a:t>ompl</a:t>
                      </a:r>
                      <a:r>
                        <a:rPr sz="1100" spc="-15">
                          <a:solidFill>
                            <a:srgbClr val="3C3C3B"/>
                          </a:solidFill>
                          <a:latin typeface="Calibri"/>
                          <a:cs typeface="Calibri"/>
                        </a:rPr>
                        <a:t>e</a:t>
                      </a:r>
                      <a:r>
                        <a:rPr sz="1100" spc="-20">
                          <a:solidFill>
                            <a:srgbClr val="3C3C3B"/>
                          </a:solidFill>
                          <a:latin typeface="Calibri"/>
                          <a:cs typeface="Calibri"/>
                        </a:rPr>
                        <a:t>t</a:t>
                      </a:r>
                      <a:r>
                        <a:rPr sz="1100">
                          <a:solidFill>
                            <a:srgbClr val="3C3C3B"/>
                          </a:solidFill>
                          <a:latin typeface="Calibri"/>
                          <a:cs typeface="Calibri"/>
                        </a:rPr>
                        <a:t>e</a:t>
                      </a:r>
                      <a:r>
                        <a:rPr sz="1100" spc="-30">
                          <a:solidFill>
                            <a:srgbClr val="3C3C3B"/>
                          </a:solidFill>
                          <a:latin typeface="Calibri"/>
                          <a:cs typeface="Calibri"/>
                        </a:rPr>
                        <a:t> </a:t>
                      </a:r>
                      <a:r>
                        <a:rPr sz="1100">
                          <a:solidFill>
                            <a:srgbClr val="3C3C3B"/>
                          </a:solidFill>
                          <a:latin typeface="Calibri"/>
                          <a:cs typeface="Calibri"/>
                        </a:rPr>
                        <a:t>of</a:t>
                      </a:r>
                      <a:r>
                        <a:rPr sz="1100" spc="-15">
                          <a:solidFill>
                            <a:srgbClr val="3C3C3B"/>
                          </a:solidFill>
                          <a:latin typeface="Calibri"/>
                          <a:cs typeface="Calibri"/>
                        </a:rPr>
                        <a:t>f</a:t>
                      </a:r>
                      <a:r>
                        <a:rPr sz="1100">
                          <a:solidFill>
                            <a:srgbClr val="3C3C3B"/>
                          </a:solidFill>
                          <a:latin typeface="Calibri"/>
                          <a:cs typeface="Calibri"/>
                        </a:rPr>
                        <a:t>e</a:t>
                      </a:r>
                      <a:r>
                        <a:rPr sz="1100" spc="-5">
                          <a:solidFill>
                            <a:srgbClr val="3C3C3B"/>
                          </a:solidFill>
                          <a:latin typeface="Calibri"/>
                          <a:cs typeface="Calibri"/>
                        </a:rPr>
                        <a:t>r</a:t>
                      </a:r>
                      <a:r>
                        <a:rPr sz="1100">
                          <a:solidFill>
                            <a:srgbClr val="3C3C3B"/>
                          </a:solidFill>
                          <a:latin typeface="Calibri"/>
                          <a:cs typeface="Calibri"/>
                        </a:rPr>
                        <a:t>s,</a:t>
                      </a:r>
                      <a:r>
                        <a:rPr lang="en-GB" sz="1100">
                          <a:solidFill>
                            <a:srgbClr val="3C3C3B"/>
                          </a:solidFill>
                          <a:latin typeface="Calibri"/>
                          <a:cs typeface="Calibri"/>
                        </a:rPr>
                        <a:t> </a:t>
                      </a:r>
                      <a:r>
                        <a:rPr sz="1100">
                          <a:solidFill>
                            <a:srgbClr val="3C3C3B"/>
                          </a:solidFill>
                          <a:latin typeface="Calibri"/>
                          <a:cs typeface="Calibri"/>
                        </a:rPr>
                        <a:t> </a:t>
                      </a:r>
                      <a:r>
                        <a:rPr sz="1100" spc="10">
                          <a:solidFill>
                            <a:srgbClr val="3C3C3B"/>
                          </a:solidFill>
                          <a:latin typeface="Calibri"/>
                          <a:cs typeface="Calibri"/>
                        </a:rPr>
                        <a:t>past</a:t>
                      </a:r>
                      <a:r>
                        <a:rPr sz="1100" spc="-45">
                          <a:solidFill>
                            <a:srgbClr val="3C3C3B"/>
                          </a:solidFill>
                          <a:latin typeface="Calibri"/>
                          <a:cs typeface="Calibri"/>
                        </a:rPr>
                        <a:t> </a:t>
                      </a:r>
                      <a:r>
                        <a:rPr sz="1100" spc="5">
                          <a:solidFill>
                            <a:srgbClr val="3C3C3B"/>
                          </a:solidFill>
                          <a:latin typeface="Calibri"/>
                          <a:cs typeface="Calibri"/>
                        </a:rPr>
                        <a:t>orders</a:t>
                      </a:r>
                      <a:r>
                        <a:rPr sz="1100" spc="-40">
                          <a:solidFill>
                            <a:srgbClr val="3C3C3B"/>
                          </a:solidFill>
                          <a:latin typeface="Calibri"/>
                          <a:cs typeface="Calibri"/>
                        </a:rPr>
                        <a:t> </a:t>
                      </a:r>
                      <a:r>
                        <a:rPr sz="1100" spc="10">
                          <a:solidFill>
                            <a:srgbClr val="3C3C3B"/>
                          </a:solidFill>
                          <a:latin typeface="Calibri"/>
                          <a:cs typeface="Calibri"/>
                        </a:rPr>
                        <a:t>items</a:t>
                      </a:r>
                      <a:endParaRPr sz="1100">
                        <a:latin typeface="Calibri"/>
                        <a:cs typeface="Calibri"/>
                      </a:endParaRPr>
                    </a:p>
                  </a:txBody>
                  <a:tcPr marL="0" marR="0" marT="64769" marB="0">
                    <a:lnB w="3175">
                      <a:solidFill>
                        <a:srgbClr val="3C3C3B"/>
                      </a:solidFill>
                      <a:prstDash val="solid"/>
                    </a:lnB>
                  </a:tcPr>
                </a:tc>
                <a:tc>
                  <a:txBody>
                    <a:bodyPr/>
                    <a:lstStyle/>
                    <a:p>
                      <a:pPr marL="83820">
                        <a:lnSpc>
                          <a:spcPct val="100000"/>
                        </a:lnSpc>
                        <a:spcBef>
                          <a:spcPts val="590"/>
                        </a:spcBef>
                      </a:pPr>
                      <a:r>
                        <a:rPr sz="1100" spc="10">
                          <a:solidFill>
                            <a:srgbClr val="3C3C3B"/>
                          </a:solidFill>
                          <a:latin typeface="Calibri"/>
                          <a:cs typeface="Calibri"/>
                        </a:rPr>
                        <a:t>Incomplete</a:t>
                      </a:r>
                      <a:r>
                        <a:rPr sz="1100" spc="-55">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txBody>
                  <a:tcPr marL="0" marR="0" marT="74930" marB="0">
                    <a:lnB w="3175">
                      <a:solidFill>
                        <a:srgbClr val="3C3C3B"/>
                      </a:solidFill>
                      <a:prstDash val="solid"/>
                    </a:lnB>
                  </a:tcPr>
                </a:tc>
                <a:tc>
                  <a:txBody>
                    <a:bodyPr/>
                    <a:lstStyle/>
                    <a:p>
                      <a:pPr marL="156210">
                        <a:lnSpc>
                          <a:spcPct val="100000"/>
                        </a:lnSpc>
                        <a:spcBef>
                          <a:spcPts val="590"/>
                        </a:spcBef>
                      </a:pPr>
                      <a:r>
                        <a:rPr sz="1100" spc="5">
                          <a:solidFill>
                            <a:srgbClr val="3C3C3B"/>
                          </a:solidFill>
                          <a:latin typeface="Calibri"/>
                          <a:cs typeface="Calibri"/>
                        </a:rPr>
                        <a:t>None</a:t>
                      </a:r>
                      <a:endParaRPr sz="1100">
                        <a:latin typeface="Calibri"/>
                        <a:cs typeface="Calibri"/>
                      </a:endParaRPr>
                    </a:p>
                  </a:txBody>
                  <a:tcPr marL="0" marR="0" marT="74930" marB="0">
                    <a:lnB w="3175">
                      <a:solidFill>
                        <a:srgbClr val="3C3C3B"/>
                      </a:solidFill>
                      <a:prstDash val="solid"/>
                    </a:lnB>
                  </a:tcPr>
                </a:tc>
                <a:tc>
                  <a:txBody>
                    <a:bodyPr/>
                    <a:lstStyle/>
                    <a:p>
                      <a:pPr marL="149225">
                        <a:lnSpc>
                          <a:spcPct val="100000"/>
                        </a:lnSpc>
                        <a:spcBef>
                          <a:spcPts val="590"/>
                        </a:spcBef>
                      </a:pPr>
                      <a:r>
                        <a:rPr lang="en-GB" sz="1100" spc="5">
                          <a:solidFill>
                            <a:srgbClr val="3C3C3B"/>
                          </a:solidFill>
                          <a:latin typeface="Calibri"/>
                          <a:cs typeface="Calibri"/>
                        </a:rPr>
                        <a:t>Incomplete offers/Missing items</a:t>
                      </a:r>
                      <a:endParaRPr sz="1100">
                        <a:latin typeface="Calibri"/>
                        <a:cs typeface="Calibri"/>
                      </a:endParaRPr>
                    </a:p>
                  </a:txBody>
                  <a:tcPr marL="0" marR="0" marT="74930" marB="0">
                    <a:lnB w="3175">
                      <a:solidFill>
                        <a:srgbClr val="3C3C3B"/>
                      </a:solidFill>
                      <a:prstDash val="solid"/>
                    </a:lnB>
                  </a:tcPr>
                </a:tc>
                <a:tc>
                  <a:txBody>
                    <a:bodyPr/>
                    <a:lstStyle/>
                    <a:p>
                      <a:pPr marL="55880">
                        <a:lnSpc>
                          <a:spcPct val="100000"/>
                        </a:lnSpc>
                        <a:spcBef>
                          <a:spcPts val="590"/>
                        </a:spcBef>
                      </a:pPr>
                      <a:r>
                        <a:rPr sz="1100" spc="5">
                          <a:solidFill>
                            <a:srgbClr val="3C3C3B"/>
                          </a:solidFill>
                          <a:latin typeface="Calibri"/>
                          <a:cs typeface="Calibri"/>
                        </a:rPr>
                        <a:t>App</a:t>
                      </a:r>
                      <a:r>
                        <a:rPr sz="1100" spc="-50">
                          <a:solidFill>
                            <a:srgbClr val="3C3C3B"/>
                          </a:solidFill>
                          <a:latin typeface="Calibri"/>
                          <a:cs typeface="Calibri"/>
                        </a:rPr>
                        <a:t> </a:t>
                      </a:r>
                      <a:r>
                        <a:rPr sz="1100" spc="15">
                          <a:solidFill>
                            <a:srgbClr val="3C3C3B"/>
                          </a:solidFill>
                          <a:latin typeface="Calibri"/>
                          <a:cs typeface="Calibri"/>
                        </a:rPr>
                        <a:t>switched</a:t>
                      </a:r>
                      <a:r>
                        <a:rPr sz="1100" spc="-50">
                          <a:solidFill>
                            <a:srgbClr val="3C3C3B"/>
                          </a:solidFill>
                          <a:latin typeface="Calibri"/>
                          <a:cs typeface="Calibri"/>
                        </a:rPr>
                        <a:t> </a:t>
                      </a:r>
                      <a:r>
                        <a:rPr sz="1100" spc="-10">
                          <a:solidFill>
                            <a:srgbClr val="3C3C3B"/>
                          </a:solidFill>
                          <a:latin typeface="Calibri"/>
                          <a:cs typeface="Calibri"/>
                        </a:rPr>
                        <a:t>off</a:t>
                      </a:r>
                      <a:endParaRPr sz="1100">
                        <a:latin typeface="Calibri"/>
                        <a:cs typeface="Calibri"/>
                      </a:endParaRPr>
                    </a:p>
                  </a:txBody>
                  <a:tcPr marL="0" marR="0" marT="74930" marB="0">
                    <a:lnB w="3175">
                      <a:solidFill>
                        <a:srgbClr val="3C3C3B"/>
                      </a:solidFill>
                      <a:prstDash val="solid"/>
                    </a:lnB>
                  </a:tcPr>
                </a:tc>
                <a:tc>
                  <a:txBody>
                    <a:bodyPr/>
                    <a:lstStyle/>
                    <a:p>
                      <a:pPr marL="113030">
                        <a:lnSpc>
                          <a:spcPct val="100000"/>
                        </a:lnSpc>
                        <a:spcBef>
                          <a:spcPts val="590"/>
                        </a:spcBef>
                      </a:pPr>
                      <a:r>
                        <a:rPr sz="1100" spc="5">
                          <a:solidFill>
                            <a:srgbClr val="3C3C3B"/>
                          </a:solidFill>
                          <a:latin typeface="Calibri"/>
                          <a:cs typeface="Calibri"/>
                        </a:rPr>
                        <a:t>None</a:t>
                      </a:r>
                      <a:endParaRPr sz="1100">
                        <a:latin typeface="Calibri"/>
                        <a:cs typeface="Calibri"/>
                      </a:endParaRPr>
                    </a:p>
                  </a:txBody>
                  <a:tcPr marL="0" marR="0" marT="74930" marB="0">
                    <a:lnB w="3175">
                      <a:solidFill>
                        <a:srgbClr val="3C3C3B"/>
                      </a:solidFill>
                      <a:prstDash val="solid"/>
                    </a:lnB>
                  </a:tcPr>
                </a:tc>
                <a:tc>
                  <a:txBody>
                    <a:bodyPr/>
                    <a:lstStyle/>
                    <a:p>
                      <a:pPr marL="73660">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lnB w="3175">
                      <a:solidFill>
                        <a:srgbClr val="3C3C3B"/>
                      </a:solidFill>
                      <a:prstDash val="solid"/>
                    </a:lnB>
                  </a:tcPr>
                </a:tc>
                <a:tc>
                  <a:txBody>
                    <a:bodyPr/>
                    <a:lstStyle/>
                    <a:p>
                      <a:pPr>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lnB w="3175">
                      <a:solidFill>
                        <a:srgbClr val="3C3C3B"/>
                      </a:solidFill>
                      <a:prstDash val="solid"/>
                    </a:lnB>
                  </a:tcPr>
                </a:tc>
                <a:tc>
                  <a:txBody>
                    <a:bodyPr/>
                    <a:lstStyle/>
                    <a:p>
                      <a:pPr marL="255270">
                        <a:lnSpc>
                          <a:spcPct val="100000"/>
                        </a:lnSpc>
                        <a:spcBef>
                          <a:spcPts val="590"/>
                        </a:spcBef>
                      </a:pPr>
                      <a:r>
                        <a:rPr sz="1100" spc="10">
                          <a:solidFill>
                            <a:srgbClr val="3C3C3B"/>
                          </a:solidFill>
                          <a:latin typeface="Calibri"/>
                          <a:cs typeface="Calibri"/>
                        </a:rPr>
                        <a:t>Parity</a:t>
                      </a:r>
                      <a:endParaRPr sz="1100">
                        <a:latin typeface="Calibri"/>
                        <a:cs typeface="Calibri"/>
                      </a:endParaRPr>
                    </a:p>
                  </a:txBody>
                  <a:tcPr marL="0" marR="0" marT="74930" marB="0">
                    <a:lnB w="3175">
                      <a:solidFill>
                        <a:srgbClr val="3C3C3B"/>
                      </a:solidFill>
                      <a:prstDash val="solid"/>
                    </a:lnB>
                  </a:tcPr>
                </a:tc>
                <a:tc>
                  <a:txBody>
                    <a:bodyPr/>
                    <a:lstStyle/>
                    <a:p>
                      <a:pPr marL="116205">
                        <a:lnSpc>
                          <a:spcPct val="100000"/>
                        </a:lnSpc>
                        <a:spcBef>
                          <a:spcPts val="590"/>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4930" marB="0">
                    <a:lnB w="3175">
                      <a:solidFill>
                        <a:srgbClr val="3C3C3B"/>
                      </a:solidFill>
                      <a:prstDash val="solid"/>
                    </a:lnB>
                  </a:tcPr>
                </a:tc>
                <a:extLst>
                  <a:ext uri="{0D108BD9-81ED-4DB2-BD59-A6C34878D82A}">
                    <a16:rowId xmlns:a16="http://schemas.microsoft.com/office/drawing/2014/main" val="10005"/>
                  </a:ext>
                </a:extLst>
              </a:tr>
            </a:tbl>
          </a:graphicData>
        </a:graphic>
      </p:graphicFrame>
      <p:pic>
        <p:nvPicPr>
          <p:cNvPr id="4" name="object 4"/>
          <p:cNvPicPr/>
          <p:nvPr/>
        </p:nvPicPr>
        <p:blipFill>
          <a:blip r:embed="rId2" cstate="print"/>
          <a:stretch>
            <a:fillRect/>
          </a:stretch>
        </p:blipFill>
        <p:spPr>
          <a:xfrm>
            <a:off x="391119" y="1296003"/>
            <a:ext cx="251993" cy="252006"/>
          </a:xfrm>
          <a:prstGeom prst="rect">
            <a:avLst/>
          </a:prstGeom>
        </p:spPr>
      </p:pic>
      <p:grpSp>
        <p:nvGrpSpPr>
          <p:cNvPr id="5" name="object 5"/>
          <p:cNvGrpSpPr/>
          <p:nvPr/>
        </p:nvGrpSpPr>
        <p:grpSpPr>
          <a:xfrm>
            <a:off x="363179" y="2242454"/>
            <a:ext cx="532130" cy="252095"/>
            <a:chOff x="363179" y="2242454"/>
            <a:chExt cx="532130" cy="252095"/>
          </a:xfrm>
        </p:grpSpPr>
        <p:pic>
          <p:nvPicPr>
            <p:cNvPr id="6" name="object 6"/>
            <p:cNvPicPr/>
            <p:nvPr/>
          </p:nvPicPr>
          <p:blipFill>
            <a:blip r:embed="rId3" cstate="print"/>
            <a:stretch>
              <a:fillRect/>
            </a:stretch>
          </p:blipFill>
          <p:spPr>
            <a:xfrm>
              <a:off x="363179" y="2242454"/>
              <a:ext cx="251993" cy="252006"/>
            </a:xfrm>
            <a:prstGeom prst="rect">
              <a:avLst/>
            </a:prstGeom>
          </p:spPr>
        </p:pic>
        <p:pic>
          <p:nvPicPr>
            <p:cNvPr id="7" name="object 7"/>
            <p:cNvPicPr/>
            <p:nvPr/>
          </p:nvPicPr>
          <p:blipFill>
            <a:blip r:embed="rId4" cstate="print"/>
            <a:stretch>
              <a:fillRect/>
            </a:stretch>
          </p:blipFill>
          <p:spPr>
            <a:xfrm>
              <a:off x="643116" y="2242457"/>
              <a:ext cx="251993" cy="251993"/>
            </a:xfrm>
            <a:prstGeom prst="rect">
              <a:avLst/>
            </a:prstGeom>
          </p:spPr>
        </p:pic>
      </p:grpSp>
      <p:grpSp>
        <p:nvGrpSpPr>
          <p:cNvPr id="8" name="object 8"/>
          <p:cNvGrpSpPr/>
          <p:nvPr/>
        </p:nvGrpSpPr>
        <p:grpSpPr>
          <a:xfrm>
            <a:off x="350142" y="3969382"/>
            <a:ext cx="4863465" cy="1967864"/>
            <a:chOff x="448411" y="4500360"/>
            <a:chExt cx="4863465" cy="1967864"/>
          </a:xfrm>
        </p:grpSpPr>
        <p:sp>
          <p:nvSpPr>
            <p:cNvPr id="9" name="object 9"/>
            <p:cNvSpPr/>
            <p:nvPr/>
          </p:nvSpPr>
          <p:spPr>
            <a:xfrm>
              <a:off x="449999" y="5466397"/>
              <a:ext cx="4860290" cy="1002030"/>
            </a:xfrm>
            <a:custGeom>
              <a:avLst/>
              <a:gdLst/>
              <a:ahLst/>
              <a:cxnLst/>
              <a:rect l="l" t="t" r="r" b="b"/>
              <a:pathLst>
                <a:path w="4860290" h="1002029">
                  <a:moveTo>
                    <a:pt x="4859997" y="0"/>
                  </a:moveTo>
                  <a:lnTo>
                    <a:pt x="0" y="0"/>
                  </a:lnTo>
                  <a:lnTo>
                    <a:pt x="0" y="1001699"/>
                  </a:lnTo>
                  <a:lnTo>
                    <a:pt x="4859997" y="1001699"/>
                  </a:lnTo>
                  <a:lnTo>
                    <a:pt x="4859997" y="0"/>
                  </a:lnTo>
                  <a:close/>
                </a:path>
              </a:pathLst>
            </a:custGeom>
            <a:solidFill>
              <a:srgbClr val="DEEAC5"/>
            </a:solidFill>
          </p:spPr>
          <p:txBody>
            <a:bodyPr wrap="square" lIns="0" tIns="0" rIns="0" bIns="0" rtlCol="0"/>
            <a:lstStyle/>
            <a:p>
              <a:endParaRPr/>
            </a:p>
          </p:txBody>
        </p:sp>
        <p:sp>
          <p:nvSpPr>
            <p:cNvPr id="10" name="object 10"/>
            <p:cNvSpPr/>
            <p:nvPr/>
          </p:nvSpPr>
          <p:spPr>
            <a:xfrm>
              <a:off x="449999" y="5789450"/>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11" name="object 11"/>
            <p:cNvSpPr/>
            <p:nvPr/>
          </p:nvSpPr>
          <p:spPr>
            <a:xfrm>
              <a:off x="449999" y="4501948"/>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12" name="object 12"/>
            <p:cNvSpPr/>
            <p:nvPr/>
          </p:nvSpPr>
          <p:spPr>
            <a:xfrm>
              <a:off x="449999" y="5358399"/>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grpSp>
      <p:sp>
        <p:nvSpPr>
          <p:cNvPr id="13" name="object 13"/>
          <p:cNvSpPr txBox="1"/>
          <p:nvPr/>
        </p:nvSpPr>
        <p:spPr>
          <a:xfrm>
            <a:off x="384554" y="3241746"/>
            <a:ext cx="758190" cy="193040"/>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p:txBody>
      </p:sp>
      <p:sp>
        <p:nvSpPr>
          <p:cNvPr id="14" name="object 14"/>
          <p:cNvSpPr txBox="1"/>
          <p:nvPr/>
        </p:nvSpPr>
        <p:spPr>
          <a:xfrm>
            <a:off x="308413" y="3499581"/>
            <a:ext cx="3867743" cy="1259319"/>
          </a:xfrm>
          <a:prstGeom prst="rect">
            <a:avLst/>
          </a:prstGeom>
        </p:spPr>
        <p:txBody>
          <a:bodyPr vert="horz" wrap="square" lIns="0" tIns="22860" rIns="0" bIns="0" rtlCol="0" anchor="t">
            <a:spAutoFit/>
          </a:bodyPr>
          <a:lstStyle/>
          <a:p>
            <a:pPr marL="192405" indent="-180340">
              <a:lnSpc>
                <a:spcPct val="100000"/>
              </a:lnSpc>
              <a:spcBef>
                <a:spcPts val="180"/>
              </a:spcBef>
              <a:buChar char="•"/>
              <a:tabLst>
                <a:tab pos="192405" algn="l"/>
                <a:tab pos="193040" algn="l"/>
              </a:tabLst>
            </a:pPr>
            <a:r>
              <a:rPr sz="1100" spc="15">
                <a:solidFill>
                  <a:srgbClr val="3C3C3B"/>
                </a:solidFill>
                <a:latin typeface="Calibri"/>
                <a:cs typeface="Calibri"/>
              </a:rPr>
              <a:t>Recommendations</a:t>
            </a:r>
            <a:r>
              <a:rPr sz="1100" spc="-35">
                <a:solidFill>
                  <a:srgbClr val="3C3C3B"/>
                </a:solidFill>
                <a:latin typeface="Calibri"/>
                <a:cs typeface="Calibri"/>
              </a:rPr>
              <a:t> </a:t>
            </a:r>
            <a:r>
              <a:rPr sz="1100" spc="10">
                <a:solidFill>
                  <a:srgbClr val="3C3C3B"/>
                </a:solidFill>
                <a:latin typeface="Calibri"/>
                <a:cs typeface="Calibri"/>
              </a:rPr>
              <a:t>driven</a:t>
            </a:r>
            <a:r>
              <a:rPr sz="1100" spc="-35">
                <a:solidFill>
                  <a:srgbClr val="3C3C3B"/>
                </a:solidFill>
                <a:latin typeface="Calibri"/>
                <a:cs typeface="Calibri"/>
              </a:rPr>
              <a:t> </a:t>
            </a:r>
            <a:r>
              <a:rPr sz="1100" spc="20">
                <a:solidFill>
                  <a:srgbClr val="3C3C3B"/>
                </a:solidFill>
                <a:latin typeface="Calibri"/>
                <a:cs typeface="Calibri"/>
              </a:rPr>
              <a:t>by</a:t>
            </a:r>
            <a:r>
              <a:rPr sz="1100" spc="-35">
                <a:solidFill>
                  <a:srgbClr val="3C3C3B"/>
                </a:solidFill>
                <a:latin typeface="Calibri"/>
                <a:cs typeface="Calibri"/>
              </a:rPr>
              <a:t> </a:t>
            </a:r>
            <a:r>
              <a:rPr sz="1100" spc="5">
                <a:solidFill>
                  <a:srgbClr val="3C3C3B"/>
                </a:solidFill>
                <a:latin typeface="Calibri"/>
                <a:cs typeface="Calibri"/>
              </a:rPr>
              <a:t>P13N</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Incomplete</a:t>
            </a:r>
            <a:r>
              <a:rPr sz="1100" spc="-25">
                <a:solidFill>
                  <a:srgbClr val="3C3C3B"/>
                </a:solidFill>
                <a:latin typeface="Calibri"/>
                <a:cs typeface="Calibri"/>
              </a:rPr>
              <a:t> </a:t>
            </a:r>
            <a:r>
              <a:rPr sz="1100" spc="-5">
                <a:solidFill>
                  <a:srgbClr val="3C3C3B"/>
                </a:solidFill>
                <a:latin typeface="Calibri"/>
                <a:cs typeface="Calibri"/>
              </a:rPr>
              <a:t>Offers</a:t>
            </a:r>
            <a:r>
              <a:rPr sz="1100" spc="-25">
                <a:solidFill>
                  <a:srgbClr val="3C3C3B"/>
                </a:solidFill>
                <a:latin typeface="Calibri"/>
                <a:cs typeface="Calibri"/>
              </a:rPr>
              <a:t> </a:t>
            </a:r>
            <a:r>
              <a:rPr sz="1100" spc="10">
                <a:solidFill>
                  <a:srgbClr val="3C3C3B"/>
                </a:solidFill>
                <a:latin typeface="Calibri"/>
                <a:cs typeface="Calibri"/>
              </a:rPr>
              <a:t>briefly</a:t>
            </a:r>
            <a:r>
              <a:rPr sz="1100" spc="-25">
                <a:solidFill>
                  <a:srgbClr val="3C3C3B"/>
                </a:solidFill>
                <a:latin typeface="Calibri"/>
                <a:cs typeface="Calibri"/>
              </a:rPr>
              <a:t> </a:t>
            </a:r>
            <a:r>
              <a:rPr sz="1100" spc="15">
                <a:solidFill>
                  <a:srgbClr val="3C3C3B"/>
                </a:solidFill>
                <a:latin typeface="Calibri"/>
                <a:cs typeface="Calibri"/>
              </a:rPr>
              <a:t>highlighted</a:t>
            </a:r>
            <a:r>
              <a:rPr sz="1100" spc="-25">
                <a:solidFill>
                  <a:srgbClr val="3C3C3B"/>
                </a:solidFill>
                <a:latin typeface="Calibri"/>
                <a:cs typeface="Calibri"/>
              </a:rPr>
              <a:t> </a:t>
            </a:r>
            <a:r>
              <a:rPr sz="1100" spc="10">
                <a:solidFill>
                  <a:srgbClr val="3C3C3B"/>
                </a:solidFill>
                <a:latin typeface="Calibri"/>
                <a:cs typeface="Calibri"/>
              </a:rPr>
              <a:t>then</a:t>
            </a:r>
            <a:r>
              <a:rPr sz="1100" spc="-25">
                <a:solidFill>
                  <a:srgbClr val="3C3C3B"/>
                </a:solidFill>
                <a:latin typeface="Calibri"/>
                <a:cs typeface="Calibri"/>
              </a:rPr>
              <a:t> </a:t>
            </a:r>
            <a:r>
              <a:rPr sz="1100" spc="15">
                <a:solidFill>
                  <a:srgbClr val="3C3C3B"/>
                </a:solidFill>
                <a:latin typeface="Calibri"/>
                <a:cs typeface="Calibri"/>
              </a:rPr>
              <a:t>moves</a:t>
            </a:r>
            <a:r>
              <a:rPr sz="1100" spc="-25">
                <a:solidFill>
                  <a:srgbClr val="3C3C3B"/>
                </a:solidFill>
                <a:latin typeface="Calibri"/>
                <a:cs typeface="Calibri"/>
              </a:rPr>
              <a:t> </a:t>
            </a:r>
            <a:r>
              <a:rPr sz="1100" spc="15">
                <a:solidFill>
                  <a:srgbClr val="3C3C3B"/>
                </a:solidFill>
                <a:latin typeface="Calibri"/>
                <a:cs typeface="Calibri"/>
              </a:rPr>
              <a:t>down</a:t>
            </a:r>
            <a:r>
              <a:rPr sz="1100" spc="-25">
                <a:solidFill>
                  <a:srgbClr val="3C3C3B"/>
                </a:solidFill>
                <a:latin typeface="Calibri"/>
                <a:cs typeface="Calibri"/>
              </a:rPr>
              <a:t> </a:t>
            </a:r>
            <a:r>
              <a:rPr sz="1100" spc="5">
                <a:solidFill>
                  <a:srgbClr val="3C3C3B"/>
                </a:solidFill>
                <a:latin typeface="Calibri"/>
                <a:cs typeface="Calibri"/>
              </a:rPr>
              <a:t>the</a:t>
            </a:r>
            <a:r>
              <a:rPr sz="1100" spc="-25">
                <a:solidFill>
                  <a:srgbClr val="3C3C3B"/>
                </a:solidFill>
                <a:latin typeface="Calibri"/>
                <a:cs typeface="Calibri"/>
              </a:rPr>
              <a:t> </a:t>
            </a:r>
            <a:r>
              <a:rPr sz="1100" spc="10">
                <a:solidFill>
                  <a:srgbClr val="3C3C3B"/>
                </a:solidFill>
                <a:latin typeface="Calibri"/>
                <a:cs typeface="Calibri"/>
              </a:rPr>
              <a:t>page</a:t>
            </a:r>
            <a:endParaRPr sz="1100">
              <a:latin typeface="Calibri"/>
              <a:cs typeface="Calibri"/>
            </a:endParaRPr>
          </a:p>
          <a:p>
            <a:pPr marL="192405" indent="-180340">
              <a:lnSpc>
                <a:spcPct val="100000"/>
              </a:lnSpc>
              <a:spcBef>
                <a:spcPts val="80"/>
              </a:spcBef>
              <a:buChar char="•"/>
              <a:tabLst>
                <a:tab pos="192405" algn="l"/>
                <a:tab pos="193040" algn="l"/>
              </a:tabLst>
            </a:pPr>
            <a:r>
              <a:rPr sz="1100" spc="20">
                <a:solidFill>
                  <a:srgbClr val="3C3C3B"/>
                </a:solidFill>
                <a:latin typeface="Calibri"/>
                <a:cs typeface="Calibri"/>
              </a:rPr>
              <a:t>Search</a:t>
            </a:r>
            <a:r>
              <a:rPr sz="1100" spc="-30">
                <a:solidFill>
                  <a:srgbClr val="3C3C3B"/>
                </a:solidFill>
                <a:latin typeface="Calibri"/>
                <a:cs typeface="Calibri"/>
              </a:rPr>
              <a:t> </a:t>
            </a:r>
            <a:r>
              <a:rPr sz="1100" spc="10">
                <a:solidFill>
                  <a:srgbClr val="3C3C3B"/>
                </a:solidFill>
                <a:latin typeface="Calibri"/>
                <a:cs typeface="Calibri"/>
              </a:rPr>
              <a:t>bar</a:t>
            </a:r>
            <a:r>
              <a:rPr sz="1100" spc="-30">
                <a:solidFill>
                  <a:srgbClr val="3C3C3B"/>
                </a:solidFill>
                <a:latin typeface="Calibri"/>
                <a:cs typeface="Calibri"/>
              </a:rPr>
              <a:t> </a:t>
            </a:r>
            <a:r>
              <a:rPr sz="1100" spc="20">
                <a:solidFill>
                  <a:srgbClr val="3C3C3B"/>
                </a:solidFill>
                <a:latin typeface="Calibri"/>
                <a:cs typeface="Calibri"/>
              </a:rPr>
              <a:t>allows</a:t>
            </a:r>
            <a:r>
              <a:rPr sz="1100" spc="-30">
                <a:solidFill>
                  <a:srgbClr val="3C3C3B"/>
                </a:solidFill>
                <a:latin typeface="Calibri"/>
                <a:cs typeface="Calibri"/>
              </a:rPr>
              <a:t> </a:t>
            </a:r>
            <a:r>
              <a:rPr sz="1100" spc="25">
                <a:solidFill>
                  <a:srgbClr val="3C3C3B"/>
                </a:solidFill>
                <a:latin typeface="Calibri"/>
                <a:cs typeface="Calibri"/>
              </a:rPr>
              <a:t>adding</a:t>
            </a:r>
            <a:r>
              <a:rPr sz="1100" spc="-30">
                <a:solidFill>
                  <a:srgbClr val="3C3C3B"/>
                </a:solidFill>
                <a:latin typeface="Calibri"/>
                <a:cs typeface="Calibri"/>
              </a:rPr>
              <a:t> </a:t>
            </a:r>
            <a:r>
              <a:rPr sz="1100" spc="25">
                <a:solidFill>
                  <a:srgbClr val="3C3C3B"/>
                </a:solidFill>
                <a:latin typeface="Calibri"/>
                <a:cs typeface="Calibri"/>
              </a:rPr>
              <a:t>missing</a:t>
            </a:r>
            <a:r>
              <a:rPr sz="1100" spc="-30">
                <a:solidFill>
                  <a:srgbClr val="3C3C3B"/>
                </a:solidFill>
                <a:latin typeface="Calibri"/>
                <a:cs typeface="Calibri"/>
              </a:rPr>
              <a:t> </a:t>
            </a:r>
            <a:r>
              <a:rPr sz="1100" spc="15">
                <a:solidFill>
                  <a:srgbClr val="3C3C3B"/>
                </a:solidFill>
                <a:latin typeface="Calibri"/>
                <a:cs typeface="Calibri"/>
              </a:rPr>
              <a:t>products</a:t>
            </a:r>
            <a:r>
              <a:rPr sz="1100" spc="-30">
                <a:solidFill>
                  <a:srgbClr val="3C3C3B"/>
                </a:solidFill>
                <a:latin typeface="Calibri"/>
                <a:cs typeface="Calibri"/>
              </a:rPr>
              <a:t> </a:t>
            </a:r>
            <a:r>
              <a:rPr sz="1100" spc="10">
                <a:solidFill>
                  <a:srgbClr val="3C3C3B"/>
                </a:solidFill>
                <a:latin typeface="Calibri"/>
                <a:cs typeface="Calibri"/>
              </a:rPr>
              <a:t>directly</a:t>
            </a:r>
            <a:endParaRPr sz="1100">
              <a:latin typeface="Calibri"/>
              <a:cs typeface="Calibri"/>
            </a:endParaRPr>
          </a:p>
          <a:p>
            <a:pPr marL="192405" indent="-180340">
              <a:lnSpc>
                <a:spcPct val="100000"/>
              </a:lnSpc>
              <a:spcBef>
                <a:spcPts val="80"/>
              </a:spcBef>
              <a:buChar char="•"/>
              <a:tabLst>
                <a:tab pos="192405" algn="l"/>
                <a:tab pos="193040" algn="l"/>
              </a:tabLst>
            </a:pPr>
            <a:r>
              <a:rPr sz="1100" spc="-5">
                <a:solidFill>
                  <a:srgbClr val="3C3C3B"/>
                </a:solidFill>
                <a:latin typeface="Calibri"/>
                <a:cs typeface="Calibri"/>
              </a:rPr>
              <a:t>T</a:t>
            </a:r>
            <a:r>
              <a:rPr sz="1100" spc="-20">
                <a:solidFill>
                  <a:srgbClr val="3C3C3B"/>
                </a:solidFill>
                <a:latin typeface="Calibri"/>
                <a:cs typeface="Calibri"/>
              </a:rPr>
              <a:t>r</a:t>
            </a:r>
            <a:r>
              <a:rPr sz="1100" spc="15">
                <a:solidFill>
                  <a:srgbClr val="3C3C3B"/>
                </a:solidFill>
                <a:latin typeface="Calibri"/>
                <a:cs typeface="Calibri"/>
              </a:rPr>
              <a:t>oll</a:t>
            </a:r>
            <a:r>
              <a:rPr sz="1100" spc="25">
                <a:solidFill>
                  <a:srgbClr val="3C3C3B"/>
                </a:solidFill>
                <a:latin typeface="Calibri"/>
                <a:cs typeface="Calibri"/>
              </a:rPr>
              <a:t>e</a:t>
            </a:r>
            <a:r>
              <a:rPr sz="1100" spc="15">
                <a:solidFill>
                  <a:srgbClr val="3C3C3B"/>
                </a:solidFill>
                <a:latin typeface="Calibri"/>
                <a:cs typeface="Calibri"/>
              </a:rPr>
              <a:t>y</a:t>
            </a:r>
            <a:r>
              <a:rPr sz="1100" spc="-30">
                <a:solidFill>
                  <a:srgbClr val="3C3C3B"/>
                </a:solidFill>
                <a:latin typeface="Calibri"/>
                <a:cs typeface="Calibri"/>
              </a:rPr>
              <a:t> </a:t>
            </a:r>
            <a:r>
              <a:rPr sz="1100" spc="30">
                <a:solidFill>
                  <a:srgbClr val="3C3C3B"/>
                </a:solidFill>
                <a:latin typeface="Calibri"/>
                <a:cs typeface="Calibri"/>
              </a:rPr>
              <a:t>Chan</a:t>
            </a:r>
            <a:r>
              <a:rPr sz="1100" spc="5">
                <a:solidFill>
                  <a:srgbClr val="3C3C3B"/>
                </a:solidFill>
                <a:latin typeface="Calibri"/>
                <a:cs typeface="Calibri"/>
              </a:rPr>
              <a:t>g</a:t>
            </a:r>
            <a:r>
              <a:rPr sz="1100" spc="10">
                <a:solidFill>
                  <a:srgbClr val="3C3C3B"/>
                </a:solidFill>
                <a:latin typeface="Calibri"/>
                <a:cs typeface="Calibri"/>
              </a:rPr>
              <a:t>es</a:t>
            </a:r>
            <a:r>
              <a:rPr sz="1100" spc="-30">
                <a:solidFill>
                  <a:srgbClr val="3C3C3B"/>
                </a:solidFill>
                <a:latin typeface="Calibri"/>
                <a:cs typeface="Calibri"/>
              </a:rPr>
              <a:t> </a:t>
            </a:r>
            <a:r>
              <a:rPr sz="1100" spc="-40">
                <a:solidFill>
                  <a:srgbClr val="3C3C3B"/>
                </a:solidFill>
                <a:latin typeface="Calibri"/>
                <a:cs typeface="Calibri"/>
              </a:rPr>
              <a:t>/</a:t>
            </a:r>
            <a:r>
              <a:rPr sz="1100" spc="-30">
                <a:solidFill>
                  <a:srgbClr val="3C3C3B"/>
                </a:solidFill>
                <a:latin typeface="Calibri"/>
                <a:cs typeface="Calibri"/>
              </a:rPr>
              <a:t> </a:t>
            </a:r>
            <a:r>
              <a:rPr sz="1100" spc="40">
                <a:solidFill>
                  <a:srgbClr val="3C3C3B"/>
                </a:solidFill>
                <a:latin typeface="Calibri"/>
                <a:cs typeface="Calibri"/>
              </a:rPr>
              <a:t>Sub</a:t>
            </a:r>
            <a:r>
              <a:rPr sz="1100" spc="5">
                <a:solidFill>
                  <a:srgbClr val="3C3C3B"/>
                </a:solidFill>
                <a:latin typeface="Calibri"/>
                <a:cs typeface="Calibri"/>
              </a:rPr>
              <a:t>s</a:t>
            </a:r>
            <a:r>
              <a:rPr sz="1100" spc="10">
                <a:solidFill>
                  <a:srgbClr val="3C3C3B"/>
                </a:solidFill>
                <a:latin typeface="Calibri"/>
                <a:cs typeface="Calibri"/>
              </a:rPr>
              <a:t>titution</a:t>
            </a:r>
            <a:r>
              <a:rPr sz="1100" spc="-30">
                <a:solidFill>
                  <a:srgbClr val="3C3C3B"/>
                </a:solidFill>
                <a:latin typeface="Calibri"/>
                <a:cs typeface="Calibri"/>
              </a:rPr>
              <a:t> f</a:t>
            </a:r>
            <a:r>
              <a:rPr sz="1100" spc="15">
                <a:solidFill>
                  <a:srgbClr val="3C3C3B"/>
                </a:solidFill>
                <a:latin typeface="Calibri"/>
                <a:cs typeface="Calibri"/>
              </a:rPr>
              <a:t>oll</a:t>
            </a:r>
            <a:r>
              <a:rPr sz="1100" spc="25">
                <a:solidFill>
                  <a:srgbClr val="3C3C3B"/>
                </a:solidFill>
                <a:latin typeface="Calibri"/>
                <a:cs typeface="Calibri"/>
              </a:rPr>
              <a:t>o</a:t>
            </a:r>
            <a:r>
              <a:rPr sz="1100" spc="15">
                <a:solidFill>
                  <a:srgbClr val="3C3C3B"/>
                </a:solidFill>
                <a:latin typeface="Calibri"/>
                <a:cs typeface="Calibri"/>
              </a:rPr>
              <a:t>ws</a:t>
            </a:r>
            <a:endParaRPr sz="1100">
              <a:solidFill>
                <a:srgbClr val="000000"/>
              </a:solidFill>
              <a:latin typeface="Calibri"/>
              <a:cs typeface="Calibri"/>
            </a:endParaRPr>
          </a:p>
          <a:p>
            <a:pPr marL="192405" indent="-180340">
              <a:spcBef>
                <a:spcPts val="80"/>
              </a:spcBef>
              <a:buChar char="•"/>
              <a:tabLst>
                <a:tab pos="192405" algn="l"/>
                <a:tab pos="193040" algn="l"/>
              </a:tabLst>
            </a:pPr>
            <a:r>
              <a:rPr lang="en-GB" sz="1100" spc="15">
                <a:solidFill>
                  <a:schemeClr val="accent1">
                    <a:lumMod val="75000"/>
                  </a:schemeClr>
                </a:solidFill>
                <a:latin typeface="Calibri"/>
                <a:cs typeface="Calibri"/>
              </a:rPr>
              <a:t>Dependent on eligibility, customers are also shown recommendations based on past Scan and go shops</a:t>
            </a:r>
          </a:p>
        </p:txBody>
      </p:sp>
      <p:sp>
        <p:nvSpPr>
          <p:cNvPr id="15" name="object 15"/>
          <p:cNvSpPr txBox="1"/>
          <p:nvPr/>
        </p:nvSpPr>
        <p:spPr>
          <a:xfrm>
            <a:off x="351730" y="4821119"/>
            <a:ext cx="4860290" cy="321945"/>
          </a:xfrm>
          <a:prstGeom prst="rect">
            <a:avLst/>
          </a:prstGeom>
          <a:solidFill>
            <a:srgbClr val="DEEAC5"/>
          </a:solidFill>
        </p:spPr>
        <p:txBody>
          <a:bodyPr vert="horz" wrap="square" lIns="0" tIns="111125" rIns="0" bIns="0" rtlCol="0">
            <a:spAutoFit/>
          </a:bodyPr>
          <a:lstStyle/>
          <a:p>
            <a:pPr marL="35560">
              <a:lnSpc>
                <a:spcPct val="100000"/>
              </a:lnSpc>
              <a:spcBef>
                <a:spcPts val="875"/>
              </a:spcBef>
            </a:pPr>
            <a:r>
              <a:rPr sz="1100" b="1" spc="-50">
                <a:solidFill>
                  <a:srgbClr val="3C3C3B"/>
                </a:solidFill>
                <a:latin typeface="Trebuchet MS"/>
                <a:cs typeface="Trebuchet MS"/>
              </a:rPr>
              <a:t>C</a:t>
            </a:r>
            <a:r>
              <a:rPr sz="1100" b="1" spc="-5">
                <a:solidFill>
                  <a:srgbClr val="3C3C3B"/>
                </a:solidFill>
                <a:latin typeface="Trebuchet MS"/>
                <a:cs typeface="Trebuchet MS"/>
              </a:rPr>
              <a:t>u</a:t>
            </a:r>
            <a:r>
              <a:rPr sz="1100" b="1" spc="-30">
                <a:solidFill>
                  <a:srgbClr val="3C3C3B"/>
                </a:solidFill>
                <a:latin typeface="Trebuchet MS"/>
                <a:cs typeface="Trebuchet MS"/>
              </a:rPr>
              <a:t>s</a:t>
            </a:r>
            <a:r>
              <a:rPr sz="1100" b="1" spc="-35">
                <a:solidFill>
                  <a:srgbClr val="3C3C3B"/>
                </a:solidFill>
                <a:latin typeface="Trebuchet MS"/>
                <a:cs typeface="Trebuchet MS"/>
              </a:rPr>
              <a:t>t</a:t>
            </a:r>
            <a:r>
              <a:rPr sz="1100" b="1" spc="-25">
                <a:solidFill>
                  <a:srgbClr val="3C3C3B"/>
                </a:solidFill>
                <a:latin typeface="Trebuchet MS"/>
                <a:cs typeface="Trebuchet MS"/>
              </a:rPr>
              <a:t>omer</a:t>
            </a:r>
            <a:r>
              <a:rPr sz="1100" b="1" spc="-114">
                <a:solidFill>
                  <a:srgbClr val="3C3C3B"/>
                </a:solidFill>
                <a:latin typeface="Trebuchet MS"/>
                <a:cs typeface="Trebuchet MS"/>
              </a:rPr>
              <a:t> </a:t>
            </a:r>
            <a:r>
              <a:rPr sz="1100" b="1" spc="-40">
                <a:solidFill>
                  <a:srgbClr val="3C3C3B"/>
                </a:solidFill>
                <a:latin typeface="Trebuchet MS"/>
                <a:cs typeface="Trebuchet MS"/>
              </a:rPr>
              <a:t>f</a:t>
            </a:r>
            <a:r>
              <a:rPr sz="1100" b="1" spc="-35">
                <a:solidFill>
                  <a:srgbClr val="3C3C3B"/>
                </a:solidFill>
                <a:latin typeface="Trebuchet MS"/>
                <a:cs typeface="Trebuchet MS"/>
              </a:rPr>
              <a:t>eed</a:t>
            </a:r>
            <a:r>
              <a:rPr sz="1100" b="1" spc="-50">
                <a:solidFill>
                  <a:srgbClr val="3C3C3B"/>
                </a:solidFill>
                <a:latin typeface="Trebuchet MS"/>
                <a:cs typeface="Trebuchet MS"/>
              </a:rPr>
              <a:t>b</a:t>
            </a:r>
            <a:r>
              <a:rPr sz="1100" b="1" spc="-15">
                <a:solidFill>
                  <a:srgbClr val="3C3C3B"/>
                </a:solidFill>
                <a:latin typeface="Trebuchet MS"/>
                <a:cs typeface="Trebuchet MS"/>
              </a:rPr>
              <a:t>ack</a:t>
            </a:r>
            <a:r>
              <a:rPr sz="1100" b="1" spc="-114">
                <a:solidFill>
                  <a:srgbClr val="3C3C3B"/>
                </a:solidFill>
                <a:latin typeface="Trebuchet MS"/>
                <a:cs typeface="Trebuchet MS"/>
              </a:rPr>
              <a:t> </a:t>
            </a:r>
            <a:r>
              <a:rPr sz="1100" b="1" spc="-20">
                <a:solidFill>
                  <a:srgbClr val="3C3C3B"/>
                </a:solidFill>
                <a:latin typeface="Trebuchet MS"/>
                <a:cs typeface="Trebuchet MS"/>
              </a:rPr>
              <a:t>t</a:t>
            </a:r>
            <a:r>
              <a:rPr sz="1100" b="1" spc="-35">
                <a:solidFill>
                  <a:srgbClr val="3C3C3B"/>
                </a:solidFill>
                <a:latin typeface="Trebuchet MS"/>
                <a:cs typeface="Trebuchet MS"/>
              </a:rPr>
              <a:t>r</a:t>
            </a:r>
            <a:r>
              <a:rPr sz="1100" b="1" spc="-30">
                <a:solidFill>
                  <a:srgbClr val="3C3C3B"/>
                </a:solidFill>
                <a:latin typeface="Trebuchet MS"/>
                <a:cs typeface="Trebuchet MS"/>
              </a:rPr>
              <a:t>end</a:t>
            </a:r>
            <a:endParaRPr sz="1100">
              <a:latin typeface="Trebuchet MS"/>
              <a:cs typeface="Trebuchet MS"/>
            </a:endParaRPr>
          </a:p>
        </p:txBody>
      </p:sp>
      <p:sp>
        <p:nvSpPr>
          <p:cNvPr id="16" name="object 16"/>
          <p:cNvSpPr txBox="1"/>
          <p:nvPr/>
        </p:nvSpPr>
        <p:spPr>
          <a:xfrm>
            <a:off x="351730" y="5145759"/>
            <a:ext cx="4860290" cy="677545"/>
          </a:xfrm>
          <a:prstGeom prst="rect">
            <a:avLst/>
          </a:prstGeom>
          <a:solidFill>
            <a:srgbClr val="DEEAC5"/>
          </a:solidFill>
        </p:spPr>
        <p:txBody>
          <a:bodyPr vert="horz" wrap="square" lIns="0" tIns="63500" rIns="0" bIns="0" rtlCol="0">
            <a:spAutoFit/>
          </a:bodyPr>
          <a:lstStyle/>
          <a:p>
            <a:pPr marL="215265" marR="105410" indent="-215265">
              <a:lnSpc>
                <a:spcPct val="106100"/>
              </a:lnSpc>
              <a:spcBef>
                <a:spcPts val="500"/>
              </a:spcBef>
              <a:buChar char="•"/>
              <a:tabLst>
                <a:tab pos="215265" algn="l"/>
                <a:tab pos="216535" algn="l"/>
              </a:tabLst>
            </a:pPr>
            <a:r>
              <a:rPr sz="1100" spc="-10">
                <a:solidFill>
                  <a:srgbClr val="3C3C3B"/>
                </a:solidFill>
                <a:latin typeface="Calibri"/>
                <a:cs typeface="Calibri"/>
              </a:rPr>
              <a:t>BYG</a:t>
            </a:r>
            <a:r>
              <a:rPr sz="1100" spc="-25">
                <a:solidFill>
                  <a:srgbClr val="3C3C3B"/>
                </a:solidFill>
                <a:latin typeface="Calibri"/>
                <a:cs typeface="Calibri"/>
              </a:rPr>
              <a:t> </a:t>
            </a:r>
            <a:r>
              <a:rPr sz="1100" spc="15">
                <a:solidFill>
                  <a:srgbClr val="3C3C3B"/>
                </a:solidFill>
                <a:latin typeface="Calibri"/>
                <a:cs typeface="Calibri"/>
              </a:rPr>
              <a:t>checkout</a:t>
            </a:r>
            <a:r>
              <a:rPr sz="1100" spc="-20">
                <a:solidFill>
                  <a:srgbClr val="3C3C3B"/>
                </a:solidFill>
                <a:latin typeface="Calibri"/>
                <a:cs typeface="Calibri"/>
              </a:rPr>
              <a:t> </a:t>
            </a:r>
            <a:r>
              <a:rPr sz="1100" spc="15">
                <a:solidFill>
                  <a:srgbClr val="3C3C3B"/>
                </a:solidFill>
                <a:latin typeface="Calibri"/>
                <a:cs typeface="Calibri"/>
              </a:rPr>
              <a:t>delivery</a:t>
            </a:r>
            <a:r>
              <a:rPr sz="1100" spc="-25">
                <a:solidFill>
                  <a:srgbClr val="3C3C3B"/>
                </a:solidFill>
                <a:latin typeface="Calibri"/>
                <a:cs typeface="Calibri"/>
              </a:rPr>
              <a:t> </a:t>
            </a:r>
            <a:r>
              <a:rPr sz="1100" spc="15">
                <a:solidFill>
                  <a:srgbClr val="3C3C3B"/>
                </a:solidFill>
                <a:latin typeface="Calibri"/>
                <a:cs typeface="Calibri"/>
              </a:rPr>
              <a:t>impact</a:t>
            </a:r>
            <a:r>
              <a:rPr sz="1100" spc="-20">
                <a:solidFill>
                  <a:srgbClr val="3C3C3B"/>
                </a:solidFill>
                <a:latin typeface="Calibri"/>
                <a:cs typeface="Calibri"/>
              </a:rPr>
              <a:t> </a:t>
            </a:r>
            <a:r>
              <a:rPr sz="1100" spc="20">
                <a:solidFill>
                  <a:srgbClr val="3C3C3B"/>
                </a:solidFill>
                <a:latin typeface="Calibri"/>
                <a:cs typeface="Calibri"/>
              </a:rPr>
              <a:t>pop-up</a:t>
            </a:r>
            <a:r>
              <a:rPr sz="1100" spc="-20">
                <a:solidFill>
                  <a:srgbClr val="3C3C3B"/>
                </a:solidFill>
                <a:latin typeface="Calibri"/>
                <a:cs typeface="Calibri"/>
              </a:rPr>
              <a:t> </a:t>
            </a:r>
            <a:r>
              <a:rPr sz="1100" spc="5">
                <a:solidFill>
                  <a:srgbClr val="3C3C3B"/>
                </a:solidFill>
                <a:latin typeface="Calibri"/>
                <a:cs typeface="Calibri"/>
              </a:rPr>
              <a:t>-</a:t>
            </a:r>
            <a:r>
              <a:rPr sz="1100" spc="-25">
                <a:solidFill>
                  <a:srgbClr val="3C3C3B"/>
                </a:solidFill>
                <a:latin typeface="Calibri"/>
                <a:cs typeface="Calibri"/>
              </a:rPr>
              <a:t> </a:t>
            </a:r>
            <a:r>
              <a:rPr sz="1100" spc="10">
                <a:solidFill>
                  <a:srgbClr val="3C3C3B"/>
                </a:solidFill>
                <a:latin typeface="Calibri"/>
                <a:cs typeface="Calibri"/>
              </a:rPr>
              <a:t>Customers</a:t>
            </a:r>
            <a:r>
              <a:rPr sz="1100" spc="-20">
                <a:solidFill>
                  <a:srgbClr val="3C3C3B"/>
                </a:solidFill>
                <a:latin typeface="Calibri"/>
                <a:cs typeface="Calibri"/>
              </a:rPr>
              <a:t> </a:t>
            </a:r>
            <a:r>
              <a:rPr sz="1100" spc="15">
                <a:solidFill>
                  <a:srgbClr val="3C3C3B"/>
                </a:solidFill>
                <a:latin typeface="Calibri"/>
                <a:cs typeface="Calibri"/>
              </a:rPr>
              <a:t>find</a:t>
            </a:r>
            <a:r>
              <a:rPr sz="1100" spc="-25">
                <a:solidFill>
                  <a:srgbClr val="3C3C3B"/>
                </a:solidFill>
                <a:latin typeface="Calibri"/>
                <a:cs typeface="Calibri"/>
              </a:rPr>
              <a:t> </a:t>
            </a:r>
            <a:r>
              <a:rPr sz="1100" spc="10">
                <a:solidFill>
                  <a:srgbClr val="3C3C3B"/>
                </a:solidFill>
                <a:latin typeface="Calibri"/>
                <a:cs typeface="Calibri"/>
              </a:rPr>
              <a:t>it</a:t>
            </a:r>
            <a:r>
              <a:rPr sz="1100" spc="-20">
                <a:solidFill>
                  <a:srgbClr val="3C3C3B"/>
                </a:solidFill>
                <a:latin typeface="Calibri"/>
                <a:cs typeface="Calibri"/>
              </a:rPr>
              <a:t> </a:t>
            </a:r>
            <a:r>
              <a:rPr sz="1100" spc="5">
                <a:solidFill>
                  <a:srgbClr val="3C3C3B"/>
                </a:solidFill>
                <a:latin typeface="Calibri"/>
                <a:cs typeface="Calibri"/>
              </a:rPr>
              <a:t>frustrating</a:t>
            </a:r>
            <a:r>
              <a:rPr sz="1100" spc="-20">
                <a:solidFill>
                  <a:srgbClr val="3C3C3B"/>
                </a:solidFill>
                <a:latin typeface="Calibri"/>
                <a:cs typeface="Calibri"/>
              </a:rPr>
              <a:t> </a:t>
            </a:r>
            <a:r>
              <a:rPr sz="1100" spc="5">
                <a:solidFill>
                  <a:srgbClr val="3C3C3B"/>
                </a:solidFill>
                <a:latin typeface="Calibri"/>
                <a:cs typeface="Calibri"/>
              </a:rPr>
              <a:t>that</a:t>
            </a:r>
            <a:r>
              <a:rPr sz="1100" spc="-25">
                <a:solidFill>
                  <a:srgbClr val="3C3C3B"/>
                </a:solidFill>
                <a:latin typeface="Calibri"/>
                <a:cs typeface="Calibri"/>
              </a:rPr>
              <a:t> </a:t>
            </a:r>
            <a:r>
              <a:rPr sz="1100" spc="10">
                <a:solidFill>
                  <a:srgbClr val="3C3C3B"/>
                </a:solidFill>
                <a:latin typeface="Calibri"/>
                <a:cs typeface="Calibri"/>
              </a:rPr>
              <a:t>items </a:t>
            </a:r>
            <a:r>
              <a:rPr sz="1100" spc="-235">
                <a:solidFill>
                  <a:srgbClr val="3C3C3B"/>
                </a:solidFill>
                <a:latin typeface="Calibri"/>
                <a:cs typeface="Calibri"/>
              </a:rPr>
              <a:t> </a:t>
            </a:r>
            <a:r>
              <a:rPr sz="1100" spc="15">
                <a:solidFill>
                  <a:srgbClr val="3C3C3B"/>
                </a:solidFill>
                <a:latin typeface="Calibri"/>
                <a:cs typeface="Calibri"/>
              </a:rPr>
              <a:t>show </a:t>
            </a:r>
            <a:r>
              <a:rPr sz="1100" spc="25">
                <a:solidFill>
                  <a:srgbClr val="3C3C3B"/>
                </a:solidFill>
                <a:latin typeface="Calibri"/>
                <a:cs typeface="Calibri"/>
              </a:rPr>
              <a:t>as </a:t>
            </a:r>
            <a:r>
              <a:rPr sz="1100" spc="20">
                <a:solidFill>
                  <a:srgbClr val="3C3C3B"/>
                </a:solidFill>
                <a:latin typeface="Calibri"/>
                <a:cs typeface="Calibri"/>
              </a:rPr>
              <a:t>in </a:t>
            </a:r>
            <a:r>
              <a:rPr sz="1100" spc="15">
                <a:solidFill>
                  <a:srgbClr val="3C3C3B"/>
                </a:solidFill>
                <a:latin typeface="Calibri"/>
                <a:cs typeface="Calibri"/>
              </a:rPr>
              <a:t>stock on product </a:t>
            </a:r>
            <a:r>
              <a:rPr sz="1100" spc="20">
                <a:solidFill>
                  <a:srgbClr val="3C3C3B"/>
                </a:solidFill>
                <a:latin typeface="Calibri"/>
                <a:cs typeface="Calibri"/>
              </a:rPr>
              <a:t>modules </a:t>
            </a:r>
            <a:r>
              <a:rPr sz="1100" spc="15">
                <a:solidFill>
                  <a:srgbClr val="3C3C3B"/>
                </a:solidFill>
                <a:latin typeface="Calibri"/>
                <a:cs typeface="Calibri"/>
              </a:rPr>
              <a:t>but </a:t>
            </a:r>
            <a:r>
              <a:rPr sz="1100" spc="25">
                <a:solidFill>
                  <a:srgbClr val="3C3C3B"/>
                </a:solidFill>
                <a:latin typeface="Calibri"/>
                <a:cs typeface="Calibri"/>
              </a:rPr>
              <a:t>as </a:t>
            </a:r>
            <a:r>
              <a:rPr sz="1100" spc="10">
                <a:solidFill>
                  <a:srgbClr val="3C3C3B"/>
                </a:solidFill>
                <a:latin typeface="Calibri"/>
                <a:cs typeface="Calibri"/>
              </a:rPr>
              <a:t>out </a:t>
            </a:r>
            <a:r>
              <a:rPr sz="1100">
                <a:solidFill>
                  <a:srgbClr val="3C3C3B"/>
                </a:solidFill>
                <a:latin typeface="Calibri"/>
                <a:cs typeface="Calibri"/>
              </a:rPr>
              <a:t>of </a:t>
            </a:r>
            <a:r>
              <a:rPr sz="1100" spc="15">
                <a:solidFill>
                  <a:srgbClr val="3C3C3B"/>
                </a:solidFill>
                <a:latin typeface="Calibri"/>
                <a:cs typeface="Calibri"/>
              </a:rPr>
              <a:t>stock </a:t>
            </a:r>
            <a:r>
              <a:rPr sz="1100" spc="20">
                <a:solidFill>
                  <a:srgbClr val="3C3C3B"/>
                </a:solidFill>
                <a:latin typeface="Calibri"/>
                <a:cs typeface="Calibri"/>
              </a:rPr>
              <a:t>only seconds </a:t>
            </a:r>
            <a:r>
              <a:rPr sz="1100">
                <a:solidFill>
                  <a:srgbClr val="3C3C3B"/>
                </a:solidFill>
                <a:latin typeface="Calibri"/>
                <a:cs typeface="Calibri"/>
              </a:rPr>
              <a:t>later </a:t>
            </a:r>
            <a:r>
              <a:rPr sz="1100" spc="5">
                <a:solidFill>
                  <a:srgbClr val="3C3C3B"/>
                </a:solidFill>
                <a:latin typeface="Calibri"/>
                <a:cs typeface="Calibri"/>
              </a:rPr>
              <a:t> </a:t>
            </a:r>
            <a:r>
              <a:rPr sz="1100" spc="20">
                <a:solidFill>
                  <a:srgbClr val="3C3C3B"/>
                </a:solidFill>
                <a:latin typeface="Calibri"/>
                <a:cs typeface="Calibri"/>
              </a:rPr>
              <a:t>during</a:t>
            </a:r>
            <a:r>
              <a:rPr sz="1100" spc="-35">
                <a:solidFill>
                  <a:srgbClr val="3C3C3B"/>
                </a:solidFill>
                <a:latin typeface="Calibri"/>
                <a:cs typeface="Calibri"/>
              </a:rPr>
              <a:t> </a:t>
            </a:r>
            <a:r>
              <a:rPr sz="1100" spc="15">
                <a:solidFill>
                  <a:srgbClr val="3C3C3B"/>
                </a:solidFill>
                <a:latin typeface="Calibri"/>
                <a:cs typeface="Calibri"/>
              </a:rPr>
              <a:t>checkout.</a:t>
            </a:r>
            <a:endParaRPr sz="1100">
              <a:latin typeface="Calibri"/>
              <a:cs typeface="Calibri"/>
            </a:endParaRPr>
          </a:p>
        </p:txBody>
      </p:sp>
      <p:sp>
        <p:nvSpPr>
          <p:cNvPr id="17" name="object 17"/>
          <p:cNvSpPr txBox="1"/>
          <p:nvPr/>
        </p:nvSpPr>
        <p:spPr>
          <a:xfrm>
            <a:off x="339030" y="6093125"/>
            <a:ext cx="4885690" cy="1191895"/>
          </a:xfrm>
          <a:prstGeom prst="rect">
            <a:avLst/>
          </a:prstGeom>
        </p:spPr>
        <p:txBody>
          <a:bodyPr vert="horz" wrap="square" lIns="0" tIns="12700" rIns="0" bIns="0" rtlCol="0">
            <a:spAutoFit/>
          </a:bodyPr>
          <a:lstStyle/>
          <a:p>
            <a:pPr marL="12700">
              <a:lnSpc>
                <a:spcPct val="100000"/>
              </a:lnSpc>
              <a:spcBef>
                <a:spcPts val="100"/>
              </a:spcBef>
              <a:tabLst>
                <a:tab pos="4872355" algn="l"/>
              </a:tabLst>
            </a:pPr>
            <a:r>
              <a:rPr sz="1100" b="1" u="sng" spc="-55">
                <a:solidFill>
                  <a:srgbClr val="3C3C3B"/>
                </a:solidFill>
                <a:uFill>
                  <a:solidFill>
                    <a:srgbClr val="3C3C3B"/>
                  </a:solidFill>
                </a:uFill>
                <a:latin typeface="Trebuchet MS"/>
                <a:cs typeface="Trebuchet MS"/>
              </a:rPr>
              <a:t> </a:t>
            </a:r>
            <a:r>
              <a:rPr sz="1100" b="1" u="sng" spc="-25">
                <a:solidFill>
                  <a:srgbClr val="3C3C3B"/>
                </a:solidFill>
                <a:uFill>
                  <a:solidFill>
                    <a:srgbClr val="3C3C3B"/>
                  </a:solidFill>
                </a:uFill>
                <a:latin typeface="Trebuchet MS"/>
                <a:cs typeface="Trebuchet MS"/>
              </a:rPr>
              <a:t>Potential	</a:t>
            </a:r>
            <a:endParaRPr sz="1100">
              <a:latin typeface="Trebuchet MS"/>
              <a:cs typeface="Trebuchet MS"/>
            </a:endParaRPr>
          </a:p>
          <a:p>
            <a:pPr marL="228600" indent="-180975">
              <a:lnSpc>
                <a:spcPct val="100000"/>
              </a:lnSpc>
              <a:spcBef>
                <a:spcPts val="940"/>
              </a:spcBef>
              <a:buChar char="•"/>
              <a:tabLst>
                <a:tab pos="227965" algn="l"/>
                <a:tab pos="229235" algn="l"/>
              </a:tabLst>
            </a:pPr>
            <a:r>
              <a:rPr sz="1100" spc="5">
                <a:solidFill>
                  <a:srgbClr val="3C3C3B"/>
                </a:solidFill>
                <a:latin typeface="Calibri"/>
                <a:cs typeface="Calibri"/>
              </a:rPr>
              <a:t>App</a:t>
            </a:r>
            <a:r>
              <a:rPr sz="1100" spc="-35">
                <a:solidFill>
                  <a:srgbClr val="3C3C3B"/>
                </a:solidFill>
                <a:latin typeface="Calibri"/>
                <a:cs typeface="Calibri"/>
              </a:rPr>
              <a:t> </a:t>
            </a:r>
            <a:r>
              <a:rPr sz="1100" spc="15">
                <a:solidFill>
                  <a:srgbClr val="3C3C3B"/>
                </a:solidFill>
                <a:latin typeface="Calibri"/>
                <a:cs typeface="Calibri"/>
              </a:rPr>
              <a:t>slots</a:t>
            </a:r>
            <a:r>
              <a:rPr sz="1100" spc="-30">
                <a:solidFill>
                  <a:srgbClr val="3C3C3B"/>
                </a:solidFill>
                <a:latin typeface="Calibri"/>
                <a:cs typeface="Calibri"/>
              </a:rPr>
              <a:t> </a:t>
            </a:r>
            <a:r>
              <a:rPr sz="1100" spc="15">
                <a:solidFill>
                  <a:srgbClr val="3C3C3B"/>
                </a:solidFill>
                <a:latin typeface="Calibri"/>
                <a:cs typeface="Calibri"/>
              </a:rPr>
              <a:t>pages</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10">
                <a:solidFill>
                  <a:srgbClr val="3C3C3B"/>
                </a:solidFill>
                <a:latin typeface="Calibri"/>
                <a:cs typeface="Calibri"/>
              </a:rPr>
              <a:t>be</a:t>
            </a:r>
            <a:r>
              <a:rPr sz="1100" spc="-30">
                <a:solidFill>
                  <a:srgbClr val="3C3C3B"/>
                </a:solidFill>
                <a:latin typeface="Calibri"/>
                <a:cs typeface="Calibri"/>
              </a:rPr>
              <a:t> </a:t>
            </a:r>
            <a:r>
              <a:rPr sz="1100" spc="15">
                <a:solidFill>
                  <a:srgbClr val="3C3C3B"/>
                </a:solidFill>
                <a:latin typeface="Calibri"/>
                <a:cs typeface="Calibri"/>
              </a:rPr>
              <a:t>redesigned</a:t>
            </a:r>
            <a:r>
              <a:rPr sz="1100" spc="-30">
                <a:solidFill>
                  <a:srgbClr val="3C3C3B"/>
                </a:solidFill>
                <a:latin typeface="Calibri"/>
                <a:cs typeface="Calibri"/>
              </a:rPr>
              <a:t> </a:t>
            </a:r>
            <a:r>
              <a:rPr sz="1100" spc="25">
                <a:solidFill>
                  <a:srgbClr val="3C3C3B"/>
                </a:solidFill>
                <a:latin typeface="Calibri"/>
                <a:cs typeface="Calibri"/>
              </a:rPr>
              <a:t>as</a:t>
            </a:r>
            <a:r>
              <a:rPr sz="1100" spc="-30">
                <a:solidFill>
                  <a:srgbClr val="3C3C3B"/>
                </a:solidFill>
                <a:latin typeface="Calibri"/>
                <a:cs typeface="Calibri"/>
              </a:rPr>
              <a:t> </a:t>
            </a:r>
            <a:r>
              <a:rPr sz="1100" spc="10">
                <a:solidFill>
                  <a:srgbClr val="3C3C3B"/>
                </a:solidFill>
                <a:latin typeface="Calibri"/>
                <a:cs typeface="Calibri"/>
              </a:rPr>
              <a:t>part</a:t>
            </a:r>
            <a:r>
              <a:rPr sz="1100" spc="-30">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5">
                <a:solidFill>
                  <a:srgbClr val="3C3C3B"/>
                </a:solidFill>
                <a:latin typeface="Calibri"/>
                <a:cs typeface="Calibri"/>
              </a:rPr>
              <a:t>the</a:t>
            </a:r>
            <a:r>
              <a:rPr sz="1100" spc="-30">
                <a:solidFill>
                  <a:srgbClr val="3C3C3B"/>
                </a:solidFill>
                <a:latin typeface="Calibri"/>
                <a:cs typeface="Calibri"/>
              </a:rPr>
              <a:t> </a:t>
            </a:r>
            <a:r>
              <a:rPr sz="1100" spc="5">
                <a:solidFill>
                  <a:srgbClr val="3C3C3B"/>
                </a:solidFill>
                <a:latin typeface="Calibri"/>
                <a:cs typeface="Calibri"/>
              </a:rPr>
              <a:t>App</a:t>
            </a:r>
            <a:r>
              <a:rPr sz="1100" spc="-30">
                <a:solidFill>
                  <a:srgbClr val="3C3C3B"/>
                </a:solidFill>
                <a:latin typeface="Calibri"/>
                <a:cs typeface="Calibri"/>
              </a:rPr>
              <a:t> </a:t>
            </a:r>
            <a:r>
              <a:rPr sz="1100" spc="15">
                <a:solidFill>
                  <a:srgbClr val="3C3C3B"/>
                </a:solidFill>
                <a:latin typeface="Calibri"/>
                <a:cs typeface="Calibri"/>
              </a:rPr>
              <a:t>rebuild</a:t>
            </a:r>
            <a:r>
              <a:rPr sz="1100" spc="-30">
                <a:solidFill>
                  <a:srgbClr val="3C3C3B"/>
                </a:solidFill>
                <a:latin typeface="Calibri"/>
                <a:cs typeface="Calibri"/>
              </a:rPr>
              <a:t> </a:t>
            </a:r>
            <a:r>
              <a:rPr sz="1100" spc="-20">
                <a:solidFill>
                  <a:srgbClr val="3C3C3B"/>
                </a:solidFill>
                <a:latin typeface="Calibri"/>
                <a:cs typeface="Calibri"/>
              </a:rPr>
              <a:t>–</a:t>
            </a:r>
            <a:r>
              <a:rPr sz="1100" spc="-30">
                <a:solidFill>
                  <a:srgbClr val="3C3C3B"/>
                </a:solidFill>
                <a:latin typeface="Calibri"/>
                <a:cs typeface="Calibri"/>
              </a:rPr>
              <a:t> </a:t>
            </a:r>
            <a:r>
              <a:rPr sz="1100" spc="20">
                <a:solidFill>
                  <a:srgbClr val="3C3C3B"/>
                </a:solidFill>
                <a:latin typeface="Calibri"/>
                <a:cs typeface="Calibri"/>
              </a:rPr>
              <a:t>phase</a:t>
            </a:r>
            <a:r>
              <a:rPr sz="1100" spc="-30">
                <a:solidFill>
                  <a:srgbClr val="3C3C3B"/>
                </a:solidFill>
                <a:latin typeface="Calibri"/>
                <a:cs typeface="Calibri"/>
              </a:rPr>
              <a:t> </a:t>
            </a:r>
            <a:r>
              <a:rPr sz="1100" spc="-15">
                <a:solidFill>
                  <a:srgbClr val="3C3C3B"/>
                </a:solidFill>
                <a:latin typeface="Calibri"/>
                <a:cs typeface="Calibri"/>
              </a:rPr>
              <a:t>2</a:t>
            </a:r>
            <a:endParaRPr sz="1100">
              <a:latin typeface="Calibri"/>
              <a:cs typeface="Calibri"/>
            </a:endParaRPr>
          </a:p>
          <a:p>
            <a:pPr marL="228600" indent="-180975">
              <a:lnSpc>
                <a:spcPct val="100000"/>
              </a:lnSpc>
              <a:spcBef>
                <a:spcPts val="80"/>
              </a:spcBef>
              <a:buChar char="•"/>
              <a:tabLst>
                <a:tab pos="227965" algn="l"/>
                <a:tab pos="229235" algn="l"/>
              </a:tabLst>
            </a:pPr>
            <a:r>
              <a:rPr sz="1100" spc="-5">
                <a:solidFill>
                  <a:srgbClr val="3C3C3B"/>
                </a:solidFill>
                <a:latin typeface="Calibri"/>
                <a:cs typeface="Calibri"/>
              </a:rPr>
              <a:t>Multiple</a:t>
            </a:r>
            <a:r>
              <a:rPr sz="1100" spc="-25">
                <a:solidFill>
                  <a:srgbClr val="3C3C3B"/>
                </a:solidFill>
                <a:latin typeface="Calibri"/>
                <a:cs typeface="Calibri"/>
              </a:rPr>
              <a:t> </a:t>
            </a:r>
            <a:r>
              <a:rPr sz="1100" spc="10">
                <a:solidFill>
                  <a:srgbClr val="3C3C3B"/>
                </a:solidFill>
                <a:latin typeface="Calibri"/>
                <a:cs typeface="Calibri"/>
              </a:rPr>
              <a:t>recommendation</a:t>
            </a:r>
            <a:r>
              <a:rPr sz="1100" spc="-20">
                <a:solidFill>
                  <a:srgbClr val="3C3C3B"/>
                </a:solidFill>
                <a:latin typeface="Calibri"/>
                <a:cs typeface="Calibri"/>
              </a:rPr>
              <a:t> </a:t>
            </a:r>
            <a:r>
              <a:rPr sz="1100">
                <a:solidFill>
                  <a:srgbClr val="3C3C3B"/>
                </a:solidFill>
                <a:latin typeface="Calibri"/>
                <a:cs typeface="Calibri"/>
              </a:rPr>
              <a:t>strategies</a:t>
            </a:r>
            <a:endParaRPr sz="1100">
              <a:latin typeface="Calibri"/>
              <a:cs typeface="Calibri"/>
            </a:endParaRPr>
          </a:p>
          <a:p>
            <a:pPr marL="228600" indent="-180975">
              <a:lnSpc>
                <a:spcPct val="100000"/>
              </a:lnSpc>
              <a:spcBef>
                <a:spcPts val="80"/>
              </a:spcBef>
              <a:buChar char="•"/>
              <a:tabLst>
                <a:tab pos="227965" algn="l"/>
                <a:tab pos="229235" algn="l"/>
              </a:tabLst>
            </a:pPr>
            <a:r>
              <a:rPr sz="1100" spc="5">
                <a:solidFill>
                  <a:srgbClr val="3C3C3B"/>
                </a:solidFill>
                <a:latin typeface="Calibri"/>
                <a:cs typeface="Calibri"/>
              </a:rPr>
              <a:t>Dedicate</a:t>
            </a:r>
            <a:r>
              <a:rPr sz="1100" spc="-25">
                <a:solidFill>
                  <a:srgbClr val="3C3C3B"/>
                </a:solidFill>
                <a:latin typeface="Calibri"/>
                <a:cs typeface="Calibri"/>
              </a:rPr>
              <a:t> </a:t>
            </a:r>
            <a:r>
              <a:rPr sz="1100" spc="10">
                <a:solidFill>
                  <a:srgbClr val="3C3C3B"/>
                </a:solidFill>
                <a:latin typeface="Calibri"/>
                <a:cs typeface="Calibri"/>
              </a:rPr>
              <a:t>steps</a:t>
            </a:r>
            <a:r>
              <a:rPr sz="1100" spc="-20">
                <a:solidFill>
                  <a:srgbClr val="3C3C3B"/>
                </a:solidFill>
                <a:latin typeface="Calibri"/>
                <a:cs typeface="Calibri"/>
              </a:rPr>
              <a:t> </a:t>
            </a:r>
            <a:r>
              <a:rPr sz="1100">
                <a:solidFill>
                  <a:srgbClr val="3C3C3B"/>
                </a:solidFill>
                <a:latin typeface="Calibri"/>
                <a:cs typeface="Calibri"/>
              </a:rPr>
              <a:t>to</a:t>
            </a:r>
            <a:r>
              <a:rPr sz="1100" spc="-20">
                <a:solidFill>
                  <a:srgbClr val="3C3C3B"/>
                </a:solidFill>
                <a:latin typeface="Calibri"/>
                <a:cs typeface="Calibri"/>
              </a:rPr>
              <a:t> </a:t>
            </a:r>
            <a:r>
              <a:rPr sz="1100" spc="20">
                <a:solidFill>
                  <a:srgbClr val="3C3C3B"/>
                </a:solidFill>
                <a:latin typeface="Calibri"/>
                <a:cs typeface="Calibri"/>
              </a:rPr>
              <a:t>missed</a:t>
            </a:r>
            <a:r>
              <a:rPr sz="1100" spc="-25">
                <a:solidFill>
                  <a:srgbClr val="3C3C3B"/>
                </a:solidFill>
                <a:latin typeface="Calibri"/>
                <a:cs typeface="Calibri"/>
              </a:rPr>
              <a:t> </a:t>
            </a:r>
            <a:r>
              <a:rPr sz="1100" spc="-5">
                <a:solidFill>
                  <a:srgbClr val="3C3C3B"/>
                </a:solidFill>
                <a:latin typeface="Calibri"/>
                <a:cs typeface="Calibri"/>
              </a:rPr>
              <a:t>offers,</a:t>
            </a:r>
            <a:r>
              <a:rPr sz="1100" spc="-20">
                <a:solidFill>
                  <a:srgbClr val="3C3C3B"/>
                </a:solidFill>
                <a:latin typeface="Calibri"/>
                <a:cs typeface="Calibri"/>
              </a:rPr>
              <a:t> </a:t>
            </a:r>
            <a:r>
              <a:rPr sz="1100" spc="15">
                <a:solidFill>
                  <a:srgbClr val="3C3C3B"/>
                </a:solidFill>
                <a:latin typeface="Calibri"/>
                <a:cs typeface="Calibri"/>
              </a:rPr>
              <a:t>sponsored</a:t>
            </a:r>
            <a:r>
              <a:rPr sz="1100" spc="-20">
                <a:solidFill>
                  <a:srgbClr val="3C3C3B"/>
                </a:solidFill>
                <a:latin typeface="Calibri"/>
                <a:cs typeface="Calibri"/>
              </a:rPr>
              <a:t> </a:t>
            </a:r>
            <a:r>
              <a:rPr sz="1100" spc="10">
                <a:solidFill>
                  <a:srgbClr val="3C3C3B"/>
                </a:solidFill>
                <a:latin typeface="Calibri"/>
                <a:cs typeface="Calibri"/>
              </a:rPr>
              <a:t>products,</a:t>
            </a:r>
            <a:r>
              <a:rPr sz="1100" spc="-25">
                <a:solidFill>
                  <a:srgbClr val="3C3C3B"/>
                </a:solidFill>
                <a:latin typeface="Calibri"/>
                <a:cs typeface="Calibri"/>
              </a:rPr>
              <a:t> </a:t>
            </a:r>
            <a:r>
              <a:rPr sz="1100" spc="-5">
                <a:solidFill>
                  <a:srgbClr val="3C3C3B"/>
                </a:solidFill>
                <a:latin typeface="Calibri"/>
                <a:cs typeface="Calibri"/>
              </a:rPr>
              <a:t>offers,</a:t>
            </a:r>
            <a:r>
              <a:rPr sz="1100" spc="-20">
                <a:solidFill>
                  <a:srgbClr val="3C3C3B"/>
                </a:solidFill>
                <a:latin typeface="Calibri"/>
                <a:cs typeface="Calibri"/>
              </a:rPr>
              <a:t> </a:t>
            </a:r>
            <a:r>
              <a:rPr sz="1100" spc="15">
                <a:solidFill>
                  <a:srgbClr val="3C3C3B"/>
                </a:solidFill>
                <a:latin typeface="Calibri"/>
                <a:cs typeface="Calibri"/>
              </a:rPr>
              <a:t>flash</a:t>
            </a:r>
            <a:r>
              <a:rPr sz="1100" spc="-20">
                <a:solidFill>
                  <a:srgbClr val="3C3C3B"/>
                </a:solidFill>
                <a:latin typeface="Calibri"/>
                <a:cs typeface="Calibri"/>
              </a:rPr>
              <a:t> </a:t>
            </a:r>
            <a:r>
              <a:rPr sz="1100" spc="20">
                <a:solidFill>
                  <a:srgbClr val="3C3C3B"/>
                </a:solidFill>
                <a:latin typeface="Calibri"/>
                <a:cs typeface="Calibri"/>
              </a:rPr>
              <a:t>sales</a:t>
            </a:r>
            <a:r>
              <a:rPr sz="1100" spc="-25">
                <a:solidFill>
                  <a:srgbClr val="3C3C3B"/>
                </a:solidFill>
                <a:latin typeface="Calibri"/>
                <a:cs typeface="Calibri"/>
              </a:rPr>
              <a:t> </a:t>
            </a:r>
            <a:r>
              <a:rPr sz="1100" spc="-20">
                <a:solidFill>
                  <a:srgbClr val="3C3C3B"/>
                </a:solidFill>
                <a:latin typeface="Calibri"/>
                <a:cs typeface="Calibri"/>
              </a:rPr>
              <a:t>–</a:t>
            </a:r>
            <a:endParaRPr sz="1100">
              <a:latin typeface="Calibri"/>
              <a:cs typeface="Calibri"/>
            </a:endParaRPr>
          </a:p>
          <a:p>
            <a:pPr marL="276860">
              <a:lnSpc>
                <a:spcPct val="100000"/>
              </a:lnSpc>
              <a:spcBef>
                <a:spcPts val="80"/>
              </a:spcBef>
            </a:pPr>
            <a:r>
              <a:rPr sz="1100" b="1" spc="5">
                <a:solidFill>
                  <a:srgbClr val="7DB928"/>
                </a:solidFill>
                <a:latin typeface="Calibri"/>
                <a:cs typeface="Calibri"/>
              </a:rPr>
              <a:t>Action:</a:t>
            </a:r>
            <a:r>
              <a:rPr sz="1100" b="1" spc="-25">
                <a:solidFill>
                  <a:srgbClr val="7DB928"/>
                </a:solidFill>
                <a:latin typeface="Calibri"/>
                <a:cs typeface="Calibri"/>
              </a:rPr>
              <a:t> </a:t>
            </a:r>
            <a:r>
              <a:rPr sz="1100" b="1" spc="10">
                <a:solidFill>
                  <a:srgbClr val="7DB928"/>
                </a:solidFill>
                <a:latin typeface="Calibri"/>
                <a:cs typeface="Calibri"/>
              </a:rPr>
              <a:t>explore</a:t>
            </a:r>
            <a:r>
              <a:rPr sz="1100" b="1" spc="-25">
                <a:solidFill>
                  <a:srgbClr val="7DB928"/>
                </a:solidFill>
                <a:latin typeface="Calibri"/>
                <a:cs typeface="Calibri"/>
              </a:rPr>
              <a:t> </a:t>
            </a:r>
            <a:r>
              <a:rPr sz="1100" b="1" spc="15">
                <a:solidFill>
                  <a:srgbClr val="7DB928"/>
                </a:solidFill>
                <a:latin typeface="Calibri"/>
                <a:cs typeface="Calibri"/>
              </a:rPr>
              <a:t>options</a:t>
            </a:r>
            <a:r>
              <a:rPr sz="1100" b="1" spc="-25">
                <a:solidFill>
                  <a:srgbClr val="7DB928"/>
                </a:solidFill>
                <a:latin typeface="Calibri"/>
                <a:cs typeface="Calibri"/>
              </a:rPr>
              <a:t> </a:t>
            </a:r>
            <a:r>
              <a:rPr sz="1100" b="1" spc="5">
                <a:solidFill>
                  <a:srgbClr val="7DB928"/>
                </a:solidFill>
                <a:latin typeface="Calibri"/>
                <a:cs typeface="Calibri"/>
              </a:rPr>
              <a:t>to</a:t>
            </a:r>
            <a:r>
              <a:rPr sz="1100" b="1" spc="-25">
                <a:solidFill>
                  <a:srgbClr val="7DB928"/>
                </a:solidFill>
                <a:latin typeface="Calibri"/>
                <a:cs typeface="Calibri"/>
              </a:rPr>
              <a:t> </a:t>
            </a:r>
            <a:r>
              <a:rPr sz="1100" b="1" spc="25">
                <a:solidFill>
                  <a:srgbClr val="7DB928"/>
                </a:solidFill>
                <a:latin typeface="Calibri"/>
                <a:cs typeface="Calibri"/>
              </a:rPr>
              <a:t>include</a:t>
            </a:r>
            <a:r>
              <a:rPr sz="1100" b="1" spc="-25">
                <a:solidFill>
                  <a:srgbClr val="7DB928"/>
                </a:solidFill>
                <a:latin typeface="Calibri"/>
                <a:cs typeface="Calibri"/>
              </a:rPr>
              <a:t> </a:t>
            </a:r>
            <a:r>
              <a:rPr sz="1100" b="1" spc="20">
                <a:solidFill>
                  <a:srgbClr val="7DB928"/>
                </a:solidFill>
                <a:latin typeface="Calibri"/>
                <a:cs typeface="Calibri"/>
              </a:rPr>
              <a:t>additional</a:t>
            </a:r>
            <a:r>
              <a:rPr sz="1100" b="1" spc="-25">
                <a:solidFill>
                  <a:srgbClr val="7DB928"/>
                </a:solidFill>
                <a:latin typeface="Calibri"/>
                <a:cs typeface="Calibri"/>
              </a:rPr>
              <a:t> </a:t>
            </a:r>
            <a:r>
              <a:rPr sz="1100" b="1" spc="15">
                <a:solidFill>
                  <a:srgbClr val="7DB928"/>
                </a:solidFill>
                <a:latin typeface="Calibri"/>
                <a:cs typeface="Calibri"/>
              </a:rPr>
              <a:t>steps</a:t>
            </a:r>
            <a:r>
              <a:rPr sz="1100" b="1" spc="-20">
                <a:solidFill>
                  <a:srgbClr val="7DB928"/>
                </a:solidFill>
                <a:latin typeface="Calibri"/>
                <a:cs typeface="Calibri"/>
              </a:rPr>
              <a:t> </a:t>
            </a:r>
            <a:r>
              <a:rPr sz="1100" b="1" spc="10">
                <a:solidFill>
                  <a:srgbClr val="7DB928"/>
                </a:solidFill>
                <a:latin typeface="Calibri"/>
                <a:cs typeface="Calibri"/>
              </a:rPr>
              <a:t>into</a:t>
            </a:r>
            <a:r>
              <a:rPr sz="1100" b="1" spc="-25">
                <a:solidFill>
                  <a:srgbClr val="7DB928"/>
                </a:solidFill>
                <a:latin typeface="Calibri"/>
                <a:cs typeface="Calibri"/>
              </a:rPr>
              <a:t> </a:t>
            </a:r>
            <a:r>
              <a:rPr sz="1100" b="1" spc="-10">
                <a:solidFill>
                  <a:srgbClr val="7DB928"/>
                </a:solidFill>
                <a:latin typeface="Calibri"/>
                <a:cs typeface="Calibri"/>
              </a:rPr>
              <a:t>BYG</a:t>
            </a:r>
            <a:r>
              <a:rPr sz="1100" b="1" spc="200">
                <a:solidFill>
                  <a:srgbClr val="7DB928"/>
                </a:solidFill>
                <a:latin typeface="Calibri"/>
                <a:cs typeface="Calibri"/>
              </a:rPr>
              <a:t> </a:t>
            </a:r>
            <a:r>
              <a:rPr sz="1100" b="1" spc="5">
                <a:solidFill>
                  <a:srgbClr val="7DB928"/>
                </a:solidFill>
                <a:latin typeface="Calibri"/>
                <a:cs typeface="Calibri"/>
              </a:rPr>
              <a:t>to</a:t>
            </a:r>
            <a:r>
              <a:rPr sz="1100" b="1" spc="-25">
                <a:solidFill>
                  <a:srgbClr val="7DB928"/>
                </a:solidFill>
                <a:latin typeface="Calibri"/>
                <a:cs typeface="Calibri"/>
              </a:rPr>
              <a:t> </a:t>
            </a:r>
            <a:r>
              <a:rPr sz="1100" b="1" spc="15">
                <a:solidFill>
                  <a:srgbClr val="7DB928"/>
                </a:solidFill>
                <a:latin typeface="Calibri"/>
                <a:cs typeface="Calibri"/>
              </a:rPr>
              <a:t>drive</a:t>
            </a:r>
            <a:r>
              <a:rPr sz="1100" b="1" spc="-25">
                <a:solidFill>
                  <a:srgbClr val="7DB928"/>
                </a:solidFill>
                <a:latin typeface="Calibri"/>
                <a:cs typeface="Calibri"/>
              </a:rPr>
              <a:t> </a:t>
            </a:r>
            <a:r>
              <a:rPr sz="1100" b="1" spc="25">
                <a:solidFill>
                  <a:srgbClr val="7DB928"/>
                </a:solidFill>
                <a:latin typeface="Calibri"/>
                <a:cs typeface="Calibri"/>
              </a:rPr>
              <a:t>sales</a:t>
            </a:r>
            <a:endParaRPr sz="1100">
              <a:latin typeface="Calibri"/>
              <a:cs typeface="Calibri"/>
            </a:endParaRPr>
          </a:p>
          <a:p>
            <a:pPr marL="228600" indent="-180975">
              <a:lnSpc>
                <a:spcPct val="100000"/>
              </a:lnSpc>
              <a:spcBef>
                <a:spcPts val="80"/>
              </a:spcBef>
              <a:buChar char="•"/>
              <a:tabLst>
                <a:tab pos="227965" algn="l"/>
                <a:tab pos="229235" algn="l"/>
              </a:tabLst>
            </a:pPr>
            <a:r>
              <a:rPr sz="1100" spc="10">
                <a:solidFill>
                  <a:srgbClr val="3C3C3B"/>
                </a:solidFill>
                <a:latin typeface="Calibri"/>
                <a:cs typeface="Calibri"/>
              </a:rPr>
              <a:t>Delivery</a:t>
            </a:r>
            <a:r>
              <a:rPr sz="1100" spc="-25">
                <a:solidFill>
                  <a:srgbClr val="3C3C3B"/>
                </a:solidFill>
                <a:latin typeface="Calibri"/>
                <a:cs typeface="Calibri"/>
              </a:rPr>
              <a:t> </a:t>
            </a:r>
            <a:r>
              <a:rPr sz="1100" spc="15">
                <a:solidFill>
                  <a:srgbClr val="3C3C3B"/>
                </a:solidFill>
                <a:latin typeface="Calibri"/>
                <a:cs typeface="Calibri"/>
              </a:rPr>
              <a:t>impact</a:t>
            </a:r>
            <a:r>
              <a:rPr sz="1100" spc="-25">
                <a:solidFill>
                  <a:srgbClr val="3C3C3B"/>
                </a:solidFill>
                <a:latin typeface="Calibri"/>
                <a:cs typeface="Calibri"/>
              </a:rPr>
              <a:t> </a:t>
            </a:r>
            <a:r>
              <a:rPr sz="1100" spc="10">
                <a:solidFill>
                  <a:srgbClr val="3C3C3B"/>
                </a:solidFill>
                <a:latin typeface="Calibri"/>
                <a:cs typeface="Calibri"/>
              </a:rPr>
              <a:t>improvement</a:t>
            </a:r>
            <a:r>
              <a:rPr sz="1100" spc="-25">
                <a:solidFill>
                  <a:srgbClr val="3C3C3B"/>
                </a:solidFill>
                <a:latin typeface="Calibri"/>
                <a:cs typeface="Calibri"/>
              </a:rPr>
              <a:t> </a:t>
            </a:r>
            <a:r>
              <a:rPr sz="1100" spc="10">
                <a:solidFill>
                  <a:srgbClr val="3C3C3B"/>
                </a:solidFill>
                <a:latin typeface="Calibri"/>
                <a:cs typeface="Calibri"/>
              </a:rPr>
              <a:t>with</a:t>
            </a:r>
            <a:r>
              <a:rPr sz="1100" spc="-25">
                <a:solidFill>
                  <a:srgbClr val="3C3C3B"/>
                </a:solidFill>
                <a:latin typeface="Calibri"/>
                <a:cs typeface="Calibri"/>
              </a:rPr>
              <a:t> </a:t>
            </a:r>
            <a:r>
              <a:rPr sz="1100" spc="25">
                <a:solidFill>
                  <a:srgbClr val="3C3C3B"/>
                </a:solidFill>
                <a:latin typeface="Calibri"/>
                <a:cs typeface="Calibri"/>
              </a:rPr>
              <a:t>all</a:t>
            </a:r>
            <a:r>
              <a:rPr sz="1100" spc="-25">
                <a:solidFill>
                  <a:srgbClr val="3C3C3B"/>
                </a:solidFill>
                <a:latin typeface="Calibri"/>
                <a:cs typeface="Calibri"/>
              </a:rPr>
              <a:t> </a:t>
            </a:r>
            <a:r>
              <a:rPr sz="1100" spc="5">
                <a:solidFill>
                  <a:srgbClr val="3C3C3B"/>
                </a:solidFill>
                <a:latin typeface="Calibri"/>
                <a:cs typeface="Calibri"/>
              </a:rPr>
              <a:t>areas</a:t>
            </a:r>
            <a:r>
              <a:rPr sz="1100" spc="-25">
                <a:solidFill>
                  <a:srgbClr val="3C3C3B"/>
                </a:solidFill>
                <a:latin typeface="Calibri"/>
                <a:cs typeface="Calibri"/>
              </a:rPr>
              <a:t> </a:t>
            </a:r>
            <a:r>
              <a:rPr sz="1100">
                <a:solidFill>
                  <a:srgbClr val="3C3C3B"/>
                </a:solidFill>
                <a:latin typeface="Calibri"/>
                <a:cs typeface="Calibri"/>
              </a:rPr>
              <a:t>of</a:t>
            </a:r>
            <a:r>
              <a:rPr sz="1100" spc="-25">
                <a:solidFill>
                  <a:srgbClr val="3C3C3B"/>
                </a:solidFill>
                <a:latin typeface="Calibri"/>
                <a:cs typeface="Calibri"/>
              </a:rPr>
              <a:t> </a:t>
            </a:r>
            <a:r>
              <a:rPr sz="1100" spc="5">
                <a:solidFill>
                  <a:srgbClr val="3C3C3B"/>
                </a:solidFill>
                <a:latin typeface="Calibri"/>
                <a:cs typeface="Calibri"/>
              </a:rPr>
              <a:t>the</a:t>
            </a:r>
            <a:r>
              <a:rPr sz="1100" spc="-25">
                <a:solidFill>
                  <a:srgbClr val="3C3C3B"/>
                </a:solidFill>
                <a:latin typeface="Calibri"/>
                <a:cs typeface="Calibri"/>
              </a:rPr>
              <a:t> </a:t>
            </a:r>
            <a:r>
              <a:rPr sz="1100" spc="5">
                <a:solidFill>
                  <a:srgbClr val="3C3C3B"/>
                </a:solidFill>
                <a:latin typeface="Calibri"/>
                <a:cs typeface="Calibri"/>
              </a:rPr>
              <a:t>site</a:t>
            </a:r>
            <a:r>
              <a:rPr sz="1100" spc="-25">
                <a:solidFill>
                  <a:srgbClr val="3C3C3B"/>
                </a:solidFill>
                <a:latin typeface="Calibri"/>
                <a:cs typeface="Calibri"/>
              </a:rPr>
              <a:t> </a:t>
            </a:r>
            <a:r>
              <a:rPr sz="1100" spc="15">
                <a:solidFill>
                  <a:srgbClr val="3C3C3B"/>
                </a:solidFill>
                <a:latin typeface="Calibri"/>
                <a:cs typeface="Calibri"/>
              </a:rPr>
              <a:t>on</a:t>
            </a:r>
            <a:r>
              <a:rPr sz="1100" spc="-25">
                <a:solidFill>
                  <a:srgbClr val="3C3C3B"/>
                </a:solidFill>
                <a:latin typeface="Calibri"/>
                <a:cs typeface="Calibri"/>
              </a:rPr>
              <a:t> </a:t>
            </a:r>
            <a:r>
              <a:rPr sz="1100" spc="35">
                <a:solidFill>
                  <a:srgbClr val="3C3C3B"/>
                </a:solidFill>
                <a:latin typeface="Calibri"/>
                <a:cs typeface="Calibri"/>
              </a:rPr>
              <a:t>RTSC</a:t>
            </a:r>
            <a:r>
              <a:rPr sz="1100" spc="-25">
                <a:solidFill>
                  <a:srgbClr val="3C3C3B"/>
                </a:solidFill>
                <a:latin typeface="Calibri"/>
                <a:cs typeface="Calibri"/>
              </a:rPr>
              <a:t> </a:t>
            </a:r>
            <a:r>
              <a:rPr sz="1100" spc="25">
                <a:solidFill>
                  <a:srgbClr val="3C3C3B"/>
                </a:solidFill>
                <a:latin typeface="Calibri"/>
                <a:cs typeface="Calibri"/>
              </a:rPr>
              <a:t>possibly</a:t>
            </a:r>
            <a:endParaRPr sz="1100">
              <a:latin typeface="Calibri"/>
              <a:cs typeface="Calibri"/>
            </a:endParaRPr>
          </a:p>
        </p:txBody>
      </p:sp>
      <p:pic>
        <p:nvPicPr>
          <p:cNvPr id="20" name="object 20"/>
          <p:cNvPicPr/>
          <p:nvPr/>
        </p:nvPicPr>
        <p:blipFill>
          <a:blip r:embed="rId5" cstate="print"/>
          <a:stretch>
            <a:fillRect/>
          </a:stretch>
        </p:blipFill>
        <p:spPr>
          <a:xfrm>
            <a:off x="5648842" y="3347748"/>
            <a:ext cx="6950817" cy="3455294"/>
          </a:xfrm>
          <a:prstGeom prst="rect">
            <a:avLst/>
          </a:prstGeom>
        </p:spPr>
      </p:pic>
      <p:sp>
        <p:nvSpPr>
          <p:cNvPr id="21" name="object 28">
            <a:extLst>
              <a:ext uri="{FF2B5EF4-FFF2-40B4-BE49-F238E27FC236}">
                <a16:creationId xmlns:a16="http://schemas.microsoft.com/office/drawing/2014/main" id="{CAE31581-BC60-4DBC-BA62-BDBEEB511DE8}"/>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6" action="ppaction://hlinksldjump"/>
              </a:rPr>
              <a:t>Back</a:t>
            </a:r>
            <a:r>
              <a:rPr sz="1200" b="1" u="sng" spc="-60">
                <a:solidFill>
                  <a:srgbClr val="0073B1"/>
                </a:solidFill>
                <a:uFill>
                  <a:solidFill>
                    <a:srgbClr val="0073B1"/>
                  </a:solidFill>
                </a:uFill>
                <a:latin typeface="Calibri"/>
                <a:cs typeface="Calibri"/>
                <a:hlinkClick r:id="rId6" action="ppaction://hlinksldjump"/>
              </a:rPr>
              <a:t> </a:t>
            </a:r>
            <a:r>
              <a:rPr sz="1200" b="1" u="sng" spc="5">
                <a:solidFill>
                  <a:srgbClr val="0073B1"/>
                </a:solidFill>
                <a:uFill>
                  <a:solidFill>
                    <a:srgbClr val="0073B1"/>
                  </a:solidFill>
                </a:uFill>
                <a:latin typeface="Calibri"/>
                <a:cs typeface="Calibri"/>
                <a:hlinkClick r:id="rId6" action="ppaction://hlinksldjump"/>
              </a:rPr>
              <a:t>to</a:t>
            </a:r>
            <a:r>
              <a:rPr sz="1200" b="1" u="sng" spc="-55">
                <a:solidFill>
                  <a:srgbClr val="0073B1"/>
                </a:solidFill>
                <a:uFill>
                  <a:solidFill>
                    <a:srgbClr val="0073B1"/>
                  </a:solidFill>
                </a:uFill>
                <a:latin typeface="Calibri"/>
                <a:cs typeface="Calibri"/>
                <a:hlinkClick r:id="rId6" action="ppaction://hlinksldjump"/>
              </a:rPr>
              <a:t> </a:t>
            </a:r>
            <a:r>
              <a:rPr sz="1200" b="1" u="sng" spc="20">
                <a:solidFill>
                  <a:srgbClr val="0073B1"/>
                </a:solidFill>
                <a:uFill>
                  <a:solidFill>
                    <a:srgbClr val="0073B1"/>
                  </a:solidFill>
                </a:uFill>
                <a:latin typeface="Calibri"/>
                <a:cs typeface="Calibri"/>
                <a:hlinkClick r:id="rId6" action="ppaction://hlinksldjump"/>
              </a:rPr>
              <a:t>index</a:t>
            </a:r>
            <a:r>
              <a:rPr sz="1200" b="1" u="sng" spc="-55">
                <a:solidFill>
                  <a:srgbClr val="0073B1"/>
                </a:solidFill>
                <a:uFill>
                  <a:solidFill>
                    <a:srgbClr val="0073B1"/>
                  </a:solidFill>
                </a:uFill>
                <a:latin typeface="Calibri"/>
                <a:cs typeface="Calibri"/>
                <a:hlinkClick r:id="rId6"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244221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5"/>
              <a:t>LinkSa</a:t>
            </a:r>
            <a:r>
              <a:rPr spc="-25"/>
              <a:t>v</a:t>
            </a:r>
            <a:r>
              <a:rPr spc="-110"/>
              <a:t>e</a:t>
            </a:r>
            <a:r>
              <a:rPr spc="-204"/>
              <a:t> </a:t>
            </a:r>
            <a:r>
              <a:rPr spc="-65"/>
              <a:t>r</a:t>
            </a:r>
            <a:r>
              <a:rPr spc="-55"/>
              <a:t>eminde</a:t>
            </a:r>
            <a:r>
              <a:rPr spc="-60"/>
              <a:t>r</a:t>
            </a:r>
            <a:r>
              <a:rPr spc="30"/>
              <a:t>s</a:t>
            </a:r>
          </a:p>
        </p:txBody>
      </p:sp>
      <p:sp>
        <p:nvSpPr>
          <p:cNvPr id="3" name="object 3"/>
          <p:cNvSpPr/>
          <p:nvPr/>
        </p:nvSpPr>
        <p:spPr>
          <a:xfrm>
            <a:off x="13395173" y="1188009"/>
            <a:ext cx="635" cy="72390"/>
          </a:xfrm>
          <a:custGeom>
            <a:avLst/>
            <a:gdLst/>
            <a:ahLst/>
            <a:cxnLst/>
            <a:rect l="l" t="t" r="r" b="b"/>
            <a:pathLst>
              <a:path w="634" h="72390">
                <a:moveTo>
                  <a:pt x="12" y="0"/>
                </a:moveTo>
                <a:lnTo>
                  <a:pt x="0" y="71996"/>
                </a:lnTo>
                <a:lnTo>
                  <a:pt x="12" y="0"/>
                </a:lnTo>
                <a:close/>
              </a:path>
            </a:pathLst>
          </a:custGeom>
          <a:solidFill>
            <a:srgbClr val="E30613"/>
          </a:solidFill>
        </p:spPr>
        <p:txBody>
          <a:bodyPr wrap="square" lIns="0" tIns="0" rIns="0" bIns="0" rtlCol="0"/>
          <a:lstStyle/>
          <a:p>
            <a:endParaRPr/>
          </a:p>
        </p:txBody>
      </p:sp>
      <p:graphicFrame>
        <p:nvGraphicFramePr>
          <p:cNvPr id="4" name="object 4"/>
          <p:cNvGraphicFramePr>
            <a:graphicFrameLocks noGrp="1"/>
          </p:cNvGraphicFramePr>
          <p:nvPr>
            <p:extLst>
              <p:ext uri="{D42A27DB-BD31-4B8C-83A1-F6EECF244321}">
                <p14:modId xmlns:p14="http://schemas.microsoft.com/office/powerpoint/2010/main" val="2253059634"/>
              </p:ext>
            </p:extLst>
          </p:nvPr>
        </p:nvGraphicFramePr>
        <p:xfrm>
          <a:off x="363174" y="903828"/>
          <a:ext cx="14403064" cy="1359754"/>
        </p:xfrm>
        <a:graphic>
          <a:graphicData uri="http://schemas.openxmlformats.org/drawingml/2006/table">
            <a:tbl>
              <a:tblPr firstRow="1" bandRow="1">
                <a:tableStyleId>{2D5ABB26-0587-4C30-8999-92F81FD0307C}</a:tableStyleId>
              </a:tblPr>
              <a:tblGrid>
                <a:gridCol w="2034539">
                  <a:extLst>
                    <a:ext uri="{9D8B030D-6E8A-4147-A177-3AD203B41FA5}">
                      <a16:colId xmlns:a16="http://schemas.microsoft.com/office/drawing/2014/main" val="20000"/>
                    </a:ext>
                  </a:extLst>
                </a:gridCol>
                <a:gridCol w="1303655">
                  <a:extLst>
                    <a:ext uri="{9D8B030D-6E8A-4147-A177-3AD203B41FA5}">
                      <a16:colId xmlns:a16="http://schemas.microsoft.com/office/drawing/2014/main" val="20001"/>
                    </a:ext>
                  </a:extLst>
                </a:gridCol>
                <a:gridCol w="1297939">
                  <a:extLst>
                    <a:ext uri="{9D8B030D-6E8A-4147-A177-3AD203B41FA5}">
                      <a16:colId xmlns:a16="http://schemas.microsoft.com/office/drawing/2014/main" val="20002"/>
                    </a:ext>
                  </a:extLst>
                </a:gridCol>
                <a:gridCol w="1433194">
                  <a:extLst>
                    <a:ext uri="{9D8B030D-6E8A-4147-A177-3AD203B41FA5}">
                      <a16:colId xmlns:a16="http://schemas.microsoft.com/office/drawing/2014/main" val="20003"/>
                    </a:ext>
                  </a:extLst>
                </a:gridCol>
                <a:gridCol w="1368425">
                  <a:extLst>
                    <a:ext uri="{9D8B030D-6E8A-4147-A177-3AD203B41FA5}">
                      <a16:colId xmlns:a16="http://schemas.microsoft.com/office/drawing/2014/main" val="20004"/>
                    </a:ext>
                  </a:extLst>
                </a:gridCol>
                <a:gridCol w="1438275">
                  <a:extLst>
                    <a:ext uri="{9D8B030D-6E8A-4147-A177-3AD203B41FA5}">
                      <a16:colId xmlns:a16="http://schemas.microsoft.com/office/drawing/2014/main" val="20005"/>
                    </a:ext>
                  </a:extLst>
                </a:gridCol>
                <a:gridCol w="1421765">
                  <a:extLst>
                    <a:ext uri="{9D8B030D-6E8A-4147-A177-3AD203B41FA5}">
                      <a16:colId xmlns:a16="http://schemas.microsoft.com/office/drawing/2014/main" val="20006"/>
                    </a:ext>
                  </a:extLst>
                </a:gridCol>
                <a:gridCol w="1111884">
                  <a:extLst>
                    <a:ext uri="{9D8B030D-6E8A-4147-A177-3AD203B41FA5}">
                      <a16:colId xmlns:a16="http://schemas.microsoft.com/office/drawing/2014/main" val="20007"/>
                    </a:ext>
                  </a:extLst>
                </a:gridCol>
                <a:gridCol w="1624329">
                  <a:extLst>
                    <a:ext uri="{9D8B030D-6E8A-4147-A177-3AD203B41FA5}">
                      <a16:colId xmlns:a16="http://schemas.microsoft.com/office/drawing/2014/main" val="20008"/>
                    </a:ext>
                  </a:extLst>
                </a:gridCol>
                <a:gridCol w="1369059">
                  <a:extLst>
                    <a:ext uri="{9D8B030D-6E8A-4147-A177-3AD203B41FA5}">
                      <a16:colId xmlns:a16="http://schemas.microsoft.com/office/drawing/2014/main" val="20009"/>
                    </a:ext>
                  </a:extLst>
                </a:gridCol>
              </a:tblGrid>
              <a:tr h="212175">
                <a:tc>
                  <a:txBody>
                    <a:bodyPr/>
                    <a:lstStyle/>
                    <a:p>
                      <a:pPr>
                        <a:lnSpc>
                          <a:spcPct val="100000"/>
                        </a:lnSpc>
                        <a:tabLst>
                          <a:tab pos="719455"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53340">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marL="117475">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187960">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123189">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123189">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53340">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255904">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extLst>
                  <a:ext uri="{0D108BD9-81ED-4DB2-BD59-A6C34878D82A}">
                    <a16:rowId xmlns:a16="http://schemas.microsoft.com/office/drawing/2014/main" val="10001"/>
                  </a:ext>
                </a:extLst>
              </a:tr>
              <a:tr h="660647">
                <a:tc>
                  <a:txBody>
                    <a:bodyPr/>
                    <a:lstStyle/>
                    <a:p>
                      <a:pPr marL="719455" marR="45720" algn="just">
                        <a:lnSpc>
                          <a:spcPct val="106100"/>
                        </a:lnSpc>
                        <a:spcBef>
                          <a:spcPts val="509"/>
                        </a:spcBef>
                      </a:pPr>
                      <a:r>
                        <a:rPr sz="1100">
                          <a:solidFill>
                            <a:srgbClr val="3C3C3B"/>
                          </a:solidFill>
                          <a:latin typeface="Calibri"/>
                          <a:cs typeface="Calibri"/>
                        </a:rPr>
                        <a:t>Mini</a:t>
                      </a:r>
                      <a:r>
                        <a:rPr sz="1100" spc="-30">
                          <a:solidFill>
                            <a:srgbClr val="3C3C3B"/>
                          </a:solidFill>
                          <a:latin typeface="Calibri"/>
                          <a:cs typeface="Calibri"/>
                        </a:rPr>
                        <a:t> </a:t>
                      </a:r>
                      <a:r>
                        <a:rPr sz="1100">
                          <a:solidFill>
                            <a:srgbClr val="3C3C3B"/>
                          </a:solidFill>
                          <a:latin typeface="Calibri"/>
                          <a:cs typeface="Calibri"/>
                        </a:rPr>
                        <a:t>t</a:t>
                      </a:r>
                      <a:r>
                        <a:rPr sz="1100" spc="-15">
                          <a:solidFill>
                            <a:srgbClr val="3C3C3B"/>
                          </a:solidFill>
                          <a:latin typeface="Calibri"/>
                          <a:cs typeface="Calibri"/>
                        </a:rPr>
                        <a:t>r</a:t>
                      </a:r>
                      <a:r>
                        <a:rPr sz="1100">
                          <a:solidFill>
                            <a:srgbClr val="3C3C3B"/>
                          </a:solidFill>
                          <a:latin typeface="Calibri"/>
                          <a:cs typeface="Calibri"/>
                        </a:rPr>
                        <a:t>oll</a:t>
                      </a:r>
                      <a:r>
                        <a:rPr sz="1100" spc="5">
                          <a:solidFill>
                            <a:srgbClr val="3C3C3B"/>
                          </a:solidFill>
                          <a:latin typeface="Calibri"/>
                          <a:cs typeface="Calibri"/>
                        </a:rPr>
                        <a:t>e</a:t>
                      </a:r>
                      <a:r>
                        <a:rPr sz="1100">
                          <a:solidFill>
                            <a:srgbClr val="3C3C3B"/>
                          </a:solidFill>
                          <a:latin typeface="Calibri"/>
                          <a:cs typeface="Calibri"/>
                        </a:rPr>
                        <a:t>y</a:t>
                      </a:r>
                      <a:r>
                        <a:rPr sz="1100" spc="-30">
                          <a:solidFill>
                            <a:srgbClr val="3C3C3B"/>
                          </a:solidFill>
                          <a:latin typeface="Calibri"/>
                          <a:cs typeface="Calibri"/>
                        </a:rPr>
                        <a:t> </a:t>
                      </a:r>
                      <a:r>
                        <a:rPr sz="1100" spc="-15">
                          <a:solidFill>
                            <a:srgbClr val="3C3C3B"/>
                          </a:solidFill>
                          <a:latin typeface="Calibri"/>
                          <a:cs typeface="Calibri"/>
                        </a:rPr>
                        <a:t>r</a:t>
                      </a:r>
                      <a:r>
                        <a:rPr sz="1100">
                          <a:solidFill>
                            <a:srgbClr val="3C3C3B"/>
                          </a:solidFill>
                          <a:latin typeface="Calibri"/>
                          <a:cs typeface="Calibri"/>
                        </a:rPr>
                        <a:t>eminde</a:t>
                      </a:r>
                      <a:r>
                        <a:rPr sz="1100" spc="-65">
                          <a:solidFill>
                            <a:srgbClr val="3C3C3B"/>
                          </a:solidFill>
                          <a:latin typeface="Calibri"/>
                          <a:cs typeface="Calibri"/>
                        </a:rPr>
                        <a:t>r</a:t>
                      </a:r>
                      <a:r>
                        <a:rPr sz="1100">
                          <a:solidFill>
                            <a:srgbClr val="3C3C3B"/>
                          </a:solidFill>
                          <a:latin typeface="Calibri"/>
                          <a:cs typeface="Calibri"/>
                        </a:rPr>
                        <a:t>,  chec</a:t>
                      </a:r>
                      <a:r>
                        <a:rPr sz="1100" spc="-20">
                          <a:solidFill>
                            <a:srgbClr val="3C3C3B"/>
                          </a:solidFill>
                          <a:latin typeface="Calibri"/>
                          <a:cs typeface="Calibri"/>
                        </a:rPr>
                        <a:t>k</a:t>
                      </a:r>
                      <a:r>
                        <a:rPr sz="1100">
                          <a:solidFill>
                            <a:srgbClr val="3C3C3B"/>
                          </a:solidFill>
                          <a:latin typeface="Calibri"/>
                          <a:cs typeface="Calibri"/>
                        </a:rPr>
                        <a:t>ou</a:t>
                      </a:r>
                      <a:r>
                        <a:rPr sz="1100" spc="5">
                          <a:solidFill>
                            <a:srgbClr val="3C3C3B"/>
                          </a:solidFill>
                          <a:latin typeface="Calibri"/>
                          <a:cs typeface="Calibri"/>
                        </a:rPr>
                        <a:t>t</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in</a:t>
                      </a:r>
                      <a:r>
                        <a:rPr sz="1100" spc="-25">
                          <a:solidFill>
                            <a:srgbClr val="3C3C3B"/>
                          </a:solidFill>
                          <a:latin typeface="Calibri"/>
                          <a:cs typeface="Calibri"/>
                        </a:rPr>
                        <a:t>c</a:t>
                      </a:r>
                      <a:r>
                        <a:rPr sz="1100">
                          <a:solidFill>
                            <a:srgbClr val="3C3C3B"/>
                          </a:solidFill>
                          <a:latin typeface="Calibri"/>
                          <a:cs typeface="Calibri"/>
                        </a:rPr>
                        <a:t>ompl</a:t>
                      </a:r>
                      <a:r>
                        <a:rPr sz="1100" spc="-15">
                          <a:solidFill>
                            <a:srgbClr val="3C3C3B"/>
                          </a:solidFill>
                          <a:latin typeface="Calibri"/>
                          <a:cs typeface="Calibri"/>
                        </a:rPr>
                        <a:t>e</a:t>
                      </a:r>
                      <a:r>
                        <a:rPr sz="1100" spc="-20">
                          <a:solidFill>
                            <a:srgbClr val="3C3C3B"/>
                          </a:solidFill>
                          <a:latin typeface="Calibri"/>
                          <a:cs typeface="Calibri"/>
                        </a:rPr>
                        <a:t>t</a:t>
                      </a:r>
                      <a:r>
                        <a:rPr sz="1100">
                          <a:solidFill>
                            <a:srgbClr val="3C3C3B"/>
                          </a:solidFill>
                          <a:latin typeface="Calibri"/>
                          <a:cs typeface="Calibri"/>
                        </a:rPr>
                        <a:t>e  </a:t>
                      </a:r>
                      <a:r>
                        <a:rPr sz="1100" spc="-5">
                          <a:solidFill>
                            <a:srgbClr val="3C3C3B"/>
                          </a:solidFill>
                          <a:latin typeface="Calibri"/>
                          <a:cs typeface="Calibri"/>
                        </a:rPr>
                        <a:t>offers</a:t>
                      </a:r>
                      <a:endParaRPr sz="1100">
                        <a:latin typeface="Calibri"/>
                        <a:cs typeface="Calibri"/>
                      </a:endParaRPr>
                    </a:p>
                  </a:txBody>
                  <a:tcPr marL="0" marR="0" marT="64769" marB="0">
                    <a:lnB w="3175">
                      <a:solidFill>
                        <a:srgbClr val="3C3C3B"/>
                      </a:solidFill>
                      <a:prstDash val="solid"/>
                    </a:lnB>
                  </a:tcPr>
                </a:tc>
                <a:tc>
                  <a:txBody>
                    <a:bodyPr/>
                    <a:lstStyle/>
                    <a:p>
                      <a:pPr marL="53340" marR="109855">
                        <a:lnSpc>
                          <a:spcPct val="106100"/>
                        </a:lnSpc>
                        <a:spcBef>
                          <a:spcPts val="509"/>
                        </a:spcBef>
                      </a:pPr>
                      <a:r>
                        <a:rPr sz="1100">
                          <a:solidFill>
                            <a:srgbClr val="3C3C3B"/>
                          </a:solidFill>
                          <a:latin typeface="Calibri"/>
                          <a:cs typeface="Calibri"/>
                        </a:rPr>
                        <a:t>Mini</a:t>
                      </a:r>
                      <a:r>
                        <a:rPr sz="1100" spc="-30">
                          <a:solidFill>
                            <a:srgbClr val="3C3C3B"/>
                          </a:solidFill>
                          <a:latin typeface="Calibri"/>
                          <a:cs typeface="Calibri"/>
                        </a:rPr>
                        <a:t> </a:t>
                      </a:r>
                      <a:r>
                        <a:rPr sz="1100">
                          <a:solidFill>
                            <a:srgbClr val="3C3C3B"/>
                          </a:solidFill>
                          <a:latin typeface="Calibri"/>
                          <a:cs typeface="Calibri"/>
                        </a:rPr>
                        <a:t>&amp;</a:t>
                      </a:r>
                      <a:r>
                        <a:rPr sz="1100" spc="-30">
                          <a:solidFill>
                            <a:srgbClr val="3C3C3B"/>
                          </a:solidFill>
                          <a:latin typeface="Calibri"/>
                          <a:cs typeface="Calibri"/>
                        </a:rPr>
                        <a:t> </a:t>
                      </a:r>
                      <a:r>
                        <a:rPr sz="1100">
                          <a:solidFill>
                            <a:srgbClr val="3C3C3B"/>
                          </a:solidFill>
                          <a:latin typeface="Calibri"/>
                          <a:cs typeface="Calibri"/>
                        </a:rPr>
                        <a:t>full</a:t>
                      </a:r>
                      <a:r>
                        <a:rPr sz="1100" spc="-30">
                          <a:solidFill>
                            <a:srgbClr val="3C3C3B"/>
                          </a:solidFill>
                          <a:latin typeface="Calibri"/>
                          <a:cs typeface="Calibri"/>
                        </a:rPr>
                        <a:t> </a:t>
                      </a:r>
                      <a:r>
                        <a:rPr sz="1100">
                          <a:solidFill>
                            <a:srgbClr val="3C3C3B"/>
                          </a:solidFill>
                          <a:latin typeface="Calibri"/>
                          <a:cs typeface="Calibri"/>
                        </a:rPr>
                        <a:t>t</a:t>
                      </a:r>
                      <a:r>
                        <a:rPr sz="1100" spc="-15">
                          <a:solidFill>
                            <a:srgbClr val="3C3C3B"/>
                          </a:solidFill>
                          <a:latin typeface="Calibri"/>
                          <a:cs typeface="Calibri"/>
                        </a:rPr>
                        <a:t>r</a:t>
                      </a:r>
                      <a:r>
                        <a:rPr sz="1100">
                          <a:solidFill>
                            <a:srgbClr val="3C3C3B"/>
                          </a:solidFill>
                          <a:latin typeface="Calibri"/>
                          <a:cs typeface="Calibri"/>
                        </a:rPr>
                        <a:t>oll</a:t>
                      </a:r>
                      <a:r>
                        <a:rPr sz="1100" spc="5">
                          <a:solidFill>
                            <a:srgbClr val="3C3C3B"/>
                          </a:solidFill>
                          <a:latin typeface="Calibri"/>
                          <a:cs typeface="Calibri"/>
                        </a:rPr>
                        <a:t>e</a:t>
                      </a:r>
                      <a:r>
                        <a:rPr sz="1100">
                          <a:solidFill>
                            <a:srgbClr val="3C3C3B"/>
                          </a:solidFill>
                          <a:latin typeface="Calibri"/>
                          <a:cs typeface="Calibri"/>
                        </a:rPr>
                        <a:t>y  </a:t>
                      </a:r>
                      <a:r>
                        <a:rPr sz="1100" spc="-15">
                          <a:solidFill>
                            <a:srgbClr val="3C3C3B"/>
                          </a:solidFill>
                          <a:latin typeface="Calibri"/>
                          <a:cs typeface="Calibri"/>
                        </a:rPr>
                        <a:t>r</a:t>
                      </a:r>
                      <a:r>
                        <a:rPr sz="1100">
                          <a:solidFill>
                            <a:srgbClr val="3C3C3B"/>
                          </a:solidFill>
                          <a:latin typeface="Calibri"/>
                          <a:cs typeface="Calibri"/>
                        </a:rPr>
                        <a:t>eminde</a:t>
                      </a:r>
                      <a:r>
                        <a:rPr sz="1100" spc="-65">
                          <a:solidFill>
                            <a:srgbClr val="3C3C3B"/>
                          </a:solidFill>
                          <a:latin typeface="Calibri"/>
                          <a:cs typeface="Calibri"/>
                        </a:rPr>
                        <a:t>r</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chec</a:t>
                      </a:r>
                      <a:r>
                        <a:rPr sz="1100" spc="-20">
                          <a:solidFill>
                            <a:srgbClr val="3C3C3B"/>
                          </a:solidFill>
                          <a:latin typeface="Calibri"/>
                          <a:cs typeface="Calibri"/>
                        </a:rPr>
                        <a:t>k</a:t>
                      </a:r>
                      <a:r>
                        <a:rPr sz="1100">
                          <a:solidFill>
                            <a:srgbClr val="3C3C3B"/>
                          </a:solidFill>
                          <a:latin typeface="Calibri"/>
                          <a:cs typeface="Calibri"/>
                        </a:rPr>
                        <a:t>out</a:t>
                      </a:r>
                      <a:endParaRPr sz="1100">
                        <a:latin typeface="Calibri"/>
                        <a:cs typeface="Calibri"/>
                      </a:endParaRPr>
                    </a:p>
                  </a:txBody>
                  <a:tcPr marL="0" marR="0" marT="64769" marB="0">
                    <a:lnB w="3175">
                      <a:solidFill>
                        <a:srgbClr val="3C3C3B"/>
                      </a:solidFill>
                      <a:prstDash val="solid"/>
                    </a:lnB>
                  </a:tcPr>
                </a:tc>
                <a:tc>
                  <a:txBody>
                    <a:bodyPr/>
                    <a:lstStyle/>
                    <a:p>
                      <a:pPr marL="117475" marR="180340">
                        <a:lnSpc>
                          <a:spcPct val="106100"/>
                        </a:lnSpc>
                        <a:spcBef>
                          <a:spcPts val="509"/>
                        </a:spcBef>
                      </a:pPr>
                      <a:r>
                        <a:rPr sz="1100" spc="-55">
                          <a:solidFill>
                            <a:srgbClr val="3C3C3B"/>
                          </a:solidFill>
                          <a:latin typeface="Calibri"/>
                          <a:cs typeface="Calibri"/>
                        </a:rPr>
                        <a:t>T</a:t>
                      </a:r>
                      <a:r>
                        <a:rPr sz="1100" spc="-15">
                          <a:solidFill>
                            <a:srgbClr val="3C3C3B"/>
                          </a:solidFill>
                          <a:latin typeface="Calibri"/>
                          <a:cs typeface="Calibri"/>
                        </a:rPr>
                        <a:t>r</a:t>
                      </a:r>
                      <a:r>
                        <a:rPr sz="1100">
                          <a:solidFill>
                            <a:srgbClr val="3C3C3B"/>
                          </a:solidFill>
                          <a:latin typeface="Calibri"/>
                          <a:cs typeface="Calibri"/>
                        </a:rPr>
                        <a:t>oll</a:t>
                      </a:r>
                      <a:r>
                        <a:rPr sz="1100" spc="5">
                          <a:solidFill>
                            <a:srgbClr val="3C3C3B"/>
                          </a:solidFill>
                          <a:latin typeface="Calibri"/>
                          <a:cs typeface="Calibri"/>
                        </a:rPr>
                        <a:t>e</a:t>
                      </a:r>
                      <a:r>
                        <a:rPr sz="1100">
                          <a:solidFill>
                            <a:srgbClr val="3C3C3B"/>
                          </a:solidFill>
                          <a:latin typeface="Calibri"/>
                          <a:cs typeface="Calibri"/>
                        </a:rPr>
                        <a:t>y</a:t>
                      </a:r>
                      <a:r>
                        <a:rPr sz="1100" spc="-30">
                          <a:solidFill>
                            <a:srgbClr val="3C3C3B"/>
                          </a:solidFill>
                          <a:latin typeface="Calibri"/>
                          <a:cs typeface="Calibri"/>
                        </a:rPr>
                        <a:t> </a:t>
                      </a:r>
                      <a:r>
                        <a:rPr sz="1100" spc="-15">
                          <a:solidFill>
                            <a:srgbClr val="3C3C3B"/>
                          </a:solidFill>
                          <a:latin typeface="Calibri"/>
                          <a:cs typeface="Calibri"/>
                        </a:rPr>
                        <a:t>r</a:t>
                      </a:r>
                      <a:r>
                        <a:rPr sz="1100">
                          <a:solidFill>
                            <a:srgbClr val="3C3C3B"/>
                          </a:solidFill>
                          <a:latin typeface="Calibri"/>
                          <a:cs typeface="Calibri"/>
                        </a:rPr>
                        <a:t>eminde</a:t>
                      </a:r>
                      <a:r>
                        <a:rPr sz="1100" spc="-65">
                          <a:solidFill>
                            <a:srgbClr val="3C3C3B"/>
                          </a:solidFill>
                          <a:latin typeface="Calibri"/>
                          <a:cs typeface="Calibri"/>
                        </a:rPr>
                        <a:t>r</a:t>
                      </a:r>
                      <a:r>
                        <a:rPr sz="1100">
                          <a:solidFill>
                            <a:srgbClr val="3C3C3B"/>
                          </a:solidFill>
                          <a:latin typeface="Calibri"/>
                          <a:cs typeface="Calibri"/>
                        </a:rPr>
                        <a:t>,  </a:t>
                      </a:r>
                      <a:r>
                        <a:rPr sz="1100" spc="15">
                          <a:solidFill>
                            <a:srgbClr val="3C3C3B"/>
                          </a:solidFill>
                          <a:latin typeface="Calibri"/>
                          <a:cs typeface="Calibri"/>
                        </a:rPr>
                        <a:t>checkout</a:t>
                      </a:r>
                      <a:endParaRPr sz="1100">
                        <a:latin typeface="Calibri"/>
                        <a:cs typeface="Calibri"/>
                      </a:endParaRPr>
                    </a:p>
                  </a:txBody>
                  <a:tcPr marL="0" marR="0" marT="64769" marB="0">
                    <a:lnB w="3175">
                      <a:solidFill>
                        <a:srgbClr val="3C3C3B"/>
                      </a:solidFill>
                      <a:prstDash val="solid"/>
                    </a:lnB>
                  </a:tcPr>
                </a:tc>
                <a:tc>
                  <a:txBody>
                    <a:bodyPr/>
                    <a:lstStyle/>
                    <a:p>
                      <a:pPr marL="187960">
                        <a:lnSpc>
                          <a:spcPct val="100000"/>
                        </a:lnSpc>
                        <a:spcBef>
                          <a:spcPts val="595"/>
                        </a:spcBef>
                      </a:pPr>
                      <a:r>
                        <a:rPr sz="1100">
                          <a:solidFill>
                            <a:srgbClr val="3C3C3B"/>
                          </a:solidFill>
                          <a:latin typeface="Calibri"/>
                          <a:cs typeface="Calibri"/>
                        </a:rPr>
                        <a:t>Chec</a:t>
                      </a:r>
                      <a:r>
                        <a:rPr sz="1100" spc="-20">
                          <a:solidFill>
                            <a:srgbClr val="3C3C3B"/>
                          </a:solidFill>
                          <a:latin typeface="Calibri"/>
                          <a:cs typeface="Calibri"/>
                        </a:rPr>
                        <a:t>k</a:t>
                      </a:r>
                      <a:r>
                        <a:rPr sz="1100">
                          <a:solidFill>
                            <a:srgbClr val="3C3C3B"/>
                          </a:solidFill>
                          <a:latin typeface="Calibri"/>
                          <a:cs typeface="Calibri"/>
                        </a:rPr>
                        <a:t>out</a:t>
                      </a:r>
                      <a:r>
                        <a:rPr sz="1100" spc="-30">
                          <a:solidFill>
                            <a:srgbClr val="3C3C3B"/>
                          </a:solidFill>
                          <a:latin typeface="Calibri"/>
                          <a:cs typeface="Calibri"/>
                        </a:rPr>
                        <a:t> </a:t>
                      </a:r>
                      <a:r>
                        <a:rPr sz="1100" spc="-15">
                          <a:solidFill>
                            <a:srgbClr val="3C3C3B"/>
                          </a:solidFill>
                          <a:latin typeface="Calibri"/>
                          <a:cs typeface="Calibri"/>
                        </a:rPr>
                        <a:t>r</a:t>
                      </a:r>
                      <a:r>
                        <a:rPr sz="1100">
                          <a:solidFill>
                            <a:srgbClr val="3C3C3B"/>
                          </a:solidFill>
                          <a:latin typeface="Calibri"/>
                          <a:cs typeface="Calibri"/>
                        </a:rPr>
                        <a:t>eminder</a:t>
                      </a:r>
                      <a:endParaRPr sz="1100">
                        <a:latin typeface="Calibri"/>
                        <a:cs typeface="Calibri"/>
                      </a:endParaRPr>
                    </a:p>
                  </a:txBody>
                  <a:tcPr marL="0" marR="0" marT="75565" marB="0">
                    <a:lnB w="3175">
                      <a:solidFill>
                        <a:srgbClr val="3C3C3B"/>
                      </a:solidFill>
                      <a:prstDash val="solid"/>
                    </a:lnB>
                  </a:tcPr>
                </a:tc>
                <a:tc>
                  <a:txBody>
                    <a:bodyPr/>
                    <a:lstStyle/>
                    <a:p>
                      <a:pPr marL="123189">
                        <a:lnSpc>
                          <a:spcPct val="100000"/>
                        </a:lnSpc>
                        <a:spcBef>
                          <a:spcPts val="595"/>
                        </a:spcBef>
                      </a:pPr>
                      <a:r>
                        <a:rPr sz="1100">
                          <a:solidFill>
                            <a:srgbClr val="3C3C3B"/>
                          </a:solidFill>
                          <a:latin typeface="Calibri"/>
                          <a:cs typeface="Calibri"/>
                        </a:rPr>
                        <a:t>Chec</a:t>
                      </a:r>
                      <a:r>
                        <a:rPr sz="1100" spc="-20">
                          <a:solidFill>
                            <a:srgbClr val="3C3C3B"/>
                          </a:solidFill>
                          <a:latin typeface="Calibri"/>
                          <a:cs typeface="Calibri"/>
                        </a:rPr>
                        <a:t>k</a:t>
                      </a:r>
                      <a:r>
                        <a:rPr sz="1100">
                          <a:solidFill>
                            <a:srgbClr val="3C3C3B"/>
                          </a:solidFill>
                          <a:latin typeface="Calibri"/>
                          <a:cs typeface="Calibri"/>
                        </a:rPr>
                        <a:t>out</a:t>
                      </a:r>
                      <a:r>
                        <a:rPr sz="1100" spc="-30">
                          <a:solidFill>
                            <a:srgbClr val="3C3C3B"/>
                          </a:solidFill>
                          <a:latin typeface="Calibri"/>
                          <a:cs typeface="Calibri"/>
                        </a:rPr>
                        <a:t> </a:t>
                      </a:r>
                      <a:r>
                        <a:rPr sz="1100" spc="-15">
                          <a:solidFill>
                            <a:srgbClr val="3C3C3B"/>
                          </a:solidFill>
                          <a:latin typeface="Calibri"/>
                          <a:cs typeface="Calibri"/>
                        </a:rPr>
                        <a:t>r</a:t>
                      </a:r>
                      <a:r>
                        <a:rPr sz="1100">
                          <a:solidFill>
                            <a:srgbClr val="3C3C3B"/>
                          </a:solidFill>
                          <a:latin typeface="Calibri"/>
                          <a:cs typeface="Calibri"/>
                        </a:rPr>
                        <a:t>eminder</a:t>
                      </a:r>
                      <a:endParaRPr sz="1100">
                        <a:latin typeface="Calibri"/>
                        <a:cs typeface="Calibri"/>
                      </a:endParaRPr>
                    </a:p>
                  </a:txBody>
                  <a:tcPr marL="0" marR="0" marT="75565" marB="0">
                    <a:lnB w="3175">
                      <a:solidFill>
                        <a:srgbClr val="3C3C3B"/>
                      </a:solidFill>
                      <a:prstDash val="solid"/>
                    </a:lnB>
                  </a:tcPr>
                </a:tc>
                <a:tc>
                  <a:txBody>
                    <a:bodyPr/>
                    <a:lstStyle/>
                    <a:p>
                      <a:pPr marL="123189" marR="45720">
                        <a:lnSpc>
                          <a:spcPct val="106100"/>
                        </a:lnSpc>
                        <a:spcBef>
                          <a:spcPts val="509"/>
                        </a:spcBef>
                      </a:pPr>
                      <a:r>
                        <a:rPr sz="1100" spc="20">
                          <a:solidFill>
                            <a:srgbClr val="3C3C3B"/>
                          </a:solidFill>
                          <a:latin typeface="Calibri"/>
                          <a:cs typeface="Calibri"/>
                        </a:rPr>
                        <a:t>Full </a:t>
                      </a:r>
                      <a:r>
                        <a:rPr sz="1100" spc="10">
                          <a:solidFill>
                            <a:srgbClr val="3C3C3B"/>
                          </a:solidFill>
                          <a:latin typeface="Calibri"/>
                          <a:cs typeface="Calibri"/>
                        </a:rPr>
                        <a:t>trolley page, </a:t>
                      </a:r>
                      <a:r>
                        <a:rPr sz="1100" spc="15">
                          <a:solidFill>
                            <a:srgbClr val="3C3C3B"/>
                          </a:solidFill>
                          <a:latin typeface="Calibri"/>
                          <a:cs typeface="Calibri"/>
                        </a:rPr>
                        <a:t> </a:t>
                      </a:r>
                      <a:r>
                        <a:rPr sz="1100">
                          <a:solidFill>
                            <a:srgbClr val="3C3C3B"/>
                          </a:solidFill>
                          <a:latin typeface="Calibri"/>
                          <a:cs typeface="Calibri"/>
                        </a:rPr>
                        <a:t>chec</a:t>
                      </a:r>
                      <a:r>
                        <a:rPr sz="1100" spc="-20">
                          <a:solidFill>
                            <a:srgbClr val="3C3C3B"/>
                          </a:solidFill>
                          <a:latin typeface="Calibri"/>
                          <a:cs typeface="Calibri"/>
                        </a:rPr>
                        <a:t>k</a:t>
                      </a:r>
                      <a:r>
                        <a:rPr sz="1100">
                          <a:solidFill>
                            <a:srgbClr val="3C3C3B"/>
                          </a:solidFill>
                          <a:latin typeface="Calibri"/>
                          <a:cs typeface="Calibri"/>
                        </a:rPr>
                        <a:t>ou</a:t>
                      </a:r>
                      <a:r>
                        <a:rPr sz="1100" spc="5">
                          <a:solidFill>
                            <a:srgbClr val="3C3C3B"/>
                          </a:solidFill>
                          <a:latin typeface="Calibri"/>
                          <a:cs typeface="Calibri"/>
                        </a:rPr>
                        <a:t>t</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in</a:t>
                      </a:r>
                      <a:r>
                        <a:rPr sz="1100" spc="-25">
                          <a:solidFill>
                            <a:srgbClr val="3C3C3B"/>
                          </a:solidFill>
                          <a:latin typeface="Calibri"/>
                          <a:cs typeface="Calibri"/>
                        </a:rPr>
                        <a:t>c</a:t>
                      </a:r>
                      <a:r>
                        <a:rPr sz="1100">
                          <a:solidFill>
                            <a:srgbClr val="3C3C3B"/>
                          </a:solidFill>
                          <a:latin typeface="Calibri"/>
                          <a:cs typeface="Calibri"/>
                        </a:rPr>
                        <a:t>ompl</a:t>
                      </a:r>
                      <a:r>
                        <a:rPr sz="1100" spc="-15">
                          <a:solidFill>
                            <a:srgbClr val="3C3C3B"/>
                          </a:solidFill>
                          <a:latin typeface="Calibri"/>
                          <a:cs typeface="Calibri"/>
                        </a:rPr>
                        <a:t>e</a:t>
                      </a:r>
                      <a:r>
                        <a:rPr sz="1100" spc="-20">
                          <a:solidFill>
                            <a:srgbClr val="3C3C3B"/>
                          </a:solidFill>
                          <a:latin typeface="Calibri"/>
                          <a:cs typeface="Calibri"/>
                        </a:rPr>
                        <a:t>t</a:t>
                      </a:r>
                      <a:r>
                        <a:rPr sz="1100">
                          <a:solidFill>
                            <a:srgbClr val="3C3C3B"/>
                          </a:solidFill>
                          <a:latin typeface="Calibri"/>
                          <a:cs typeface="Calibri"/>
                        </a:rPr>
                        <a:t>e  </a:t>
                      </a:r>
                      <a:r>
                        <a:rPr sz="1100" spc="-5">
                          <a:solidFill>
                            <a:srgbClr val="3C3C3B"/>
                          </a:solidFill>
                          <a:latin typeface="Calibri"/>
                          <a:cs typeface="Calibri"/>
                        </a:rPr>
                        <a:t>offers</a:t>
                      </a:r>
                      <a:endParaRPr sz="1100">
                        <a:latin typeface="Calibri"/>
                        <a:cs typeface="Calibri"/>
                      </a:endParaRPr>
                    </a:p>
                  </a:txBody>
                  <a:tcPr marL="0" marR="0" marT="64769" marB="0">
                    <a:lnB w="3175">
                      <a:solidFill>
                        <a:srgbClr val="3C3C3B"/>
                      </a:solidFill>
                      <a:prstDash val="solid"/>
                    </a:lnB>
                  </a:tcPr>
                </a:tc>
                <a:tc>
                  <a:txBody>
                    <a:bodyPr/>
                    <a:lstStyle/>
                    <a:p>
                      <a:pPr marL="53340" marR="60325" algn="just">
                        <a:lnSpc>
                          <a:spcPct val="106100"/>
                        </a:lnSpc>
                        <a:spcBef>
                          <a:spcPts val="509"/>
                        </a:spcBef>
                      </a:pPr>
                      <a:r>
                        <a:rPr sz="1100" spc="15">
                          <a:solidFill>
                            <a:srgbClr val="3C3C3B"/>
                          </a:solidFill>
                          <a:latin typeface="Calibri"/>
                          <a:cs typeface="Calibri"/>
                        </a:rPr>
                        <a:t>Product module, </a:t>
                      </a:r>
                      <a:r>
                        <a:rPr sz="1100" spc="20">
                          <a:solidFill>
                            <a:srgbClr val="3C3C3B"/>
                          </a:solidFill>
                          <a:latin typeface="Calibri"/>
                          <a:cs typeface="Calibri"/>
                        </a:rPr>
                        <a:t>mini </a:t>
                      </a:r>
                      <a:r>
                        <a:rPr sz="1100" spc="-235">
                          <a:solidFill>
                            <a:srgbClr val="3C3C3B"/>
                          </a:solidFill>
                          <a:latin typeface="Calibri"/>
                          <a:cs typeface="Calibri"/>
                        </a:rPr>
                        <a:t> </a:t>
                      </a:r>
                      <a:r>
                        <a:rPr sz="1100">
                          <a:solidFill>
                            <a:srgbClr val="3C3C3B"/>
                          </a:solidFill>
                          <a:latin typeface="Calibri"/>
                          <a:cs typeface="Calibri"/>
                        </a:rPr>
                        <a:t>&amp;</a:t>
                      </a:r>
                      <a:r>
                        <a:rPr sz="1100" spc="-30">
                          <a:solidFill>
                            <a:srgbClr val="3C3C3B"/>
                          </a:solidFill>
                          <a:latin typeface="Calibri"/>
                          <a:cs typeface="Calibri"/>
                        </a:rPr>
                        <a:t> </a:t>
                      </a:r>
                      <a:r>
                        <a:rPr sz="1100" u="sng">
                          <a:solidFill>
                            <a:srgbClr val="3C3C3B"/>
                          </a:solidFill>
                          <a:uFill>
                            <a:solidFill>
                              <a:srgbClr val="3C3C3B"/>
                            </a:solidFill>
                          </a:uFill>
                          <a:latin typeface="Calibri"/>
                          <a:cs typeface="Calibri"/>
                        </a:rPr>
                        <a:t>full</a:t>
                      </a:r>
                      <a:r>
                        <a:rPr sz="1100" u="sng" spc="-30">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a:t>
                      </a:r>
                      <a:r>
                        <a:rPr sz="1100" u="sng" spc="-15">
                          <a:solidFill>
                            <a:srgbClr val="3C3C3B"/>
                          </a:solidFill>
                          <a:uFill>
                            <a:solidFill>
                              <a:srgbClr val="3C3C3B"/>
                            </a:solidFill>
                          </a:uFill>
                          <a:latin typeface="Calibri"/>
                          <a:cs typeface="Calibri"/>
                        </a:rPr>
                        <a:t>r</a:t>
                      </a:r>
                      <a:r>
                        <a:rPr sz="1100" u="sng">
                          <a:solidFill>
                            <a:srgbClr val="3C3C3B"/>
                          </a:solidFill>
                          <a:uFill>
                            <a:solidFill>
                              <a:srgbClr val="3C3C3B"/>
                            </a:solidFill>
                          </a:uFill>
                          <a:latin typeface="Calibri"/>
                          <a:cs typeface="Calibri"/>
                        </a:rPr>
                        <a:t>oll</a:t>
                      </a:r>
                      <a:r>
                        <a:rPr sz="1100" u="sng" spc="5">
                          <a:solidFill>
                            <a:srgbClr val="3C3C3B"/>
                          </a:solidFill>
                          <a:uFill>
                            <a:solidFill>
                              <a:srgbClr val="3C3C3B"/>
                            </a:solidFill>
                          </a:uFill>
                          <a:latin typeface="Calibri"/>
                          <a:cs typeface="Calibri"/>
                        </a:rPr>
                        <a:t>e</a:t>
                      </a:r>
                      <a:r>
                        <a:rPr sz="1100" u="sng">
                          <a:solidFill>
                            <a:srgbClr val="3C3C3B"/>
                          </a:solidFill>
                          <a:uFill>
                            <a:solidFill>
                              <a:srgbClr val="3C3C3B"/>
                            </a:solidFill>
                          </a:uFill>
                          <a:latin typeface="Calibri"/>
                          <a:cs typeface="Calibri"/>
                        </a:rPr>
                        <a:t>y</a:t>
                      </a:r>
                      <a:r>
                        <a:rPr sz="1100" u="sng" spc="-30">
                          <a:solidFill>
                            <a:srgbClr val="3C3C3B"/>
                          </a:solidFill>
                          <a:uFill>
                            <a:solidFill>
                              <a:srgbClr val="3C3C3B"/>
                            </a:solidFill>
                          </a:uFill>
                          <a:latin typeface="Calibri"/>
                          <a:cs typeface="Calibri"/>
                        </a:rPr>
                        <a:t> </a:t>
                      </a:r>
                      <a:r>
                        <a:rPr sz="1100" u="sng" spc="-15">
                          <a:solidFill>
                            <a:srgbClr val="3C3C3B"/>
                          </a:solidFill>
                          <a:uFill>
                            <a:solidFill>
                              <a:srgbClr val="3C3C3B"/>
                            </a:solidFill>
                          </a:uFill>
                          <a:latin typeface="Calibri"/>
                          <a:cs typeface="Calibri"/>
                        </a:rPr>
                        <a:t>r</a:t>
                      </a:r>
                      <a:r>
                        <a:rPr sz="1100" u="sng">
                          <a:solidFill>
                            <a:srgbClr val="3C3C3B"/>
                          </a:solidFill>
                          <a:uFill>
                            <a:solidFill>
                              <a:srgbClr val="3C3C3B"/>
                            </a:solidFill>
                          </a:uFill>
                          <a:latin typeface="Calibri"/>
                          <a:cs typeface="Calibri"/>
                        </a:rPr>
                        <a:t>eminde</a:t>
                      </a:r>
                      <a:r>
                        <a:rPr sz="1100" u="sng" spc="-65">
                          <a:solidFill>
                            <a:srgbClr val="3C3C3B"/>
                          </a:solidFill>
                          <a:uFill>
                            <a:solidFill>
                              <a:srgbClr val="3C3C3B"/>
                            </a:solidFill>
                          </a:uFill>
                          <a:latin typeface="Calibri"/>
                          <a:cs typeface="Calibri"/>
                        </a:rPr>
                        <a:t>r</a:t>
                      </a:r>
                      <a:r>
                        <a:rPr sz="1100">
                          <a:solidFill>
                            <a:srgbClr val="3C3C3B"/>
                          </a:solidFill>
                          <a:latin typeface="Calibri"/>
                          <a:cs typeface="Calibri"/>
                        </a:rPr>
                        <a:t>,  </a:t>
                      </a:r>
                      <a:r>
                        <a:rPr sz="1100" spc="15">
                          <a:solidFill>
                            <a:srgbClr val="3C3C3B"/>
                          </a:solidFill>
                          <a:latin typeface="Calibri"/>
                          <a:cs typeface="Calibri"/>
                        </a:rPr>
                        <a:t>checkout</a:t>
                      </a:r>
                      <a:endParaRPr sz="1100">
                        <a:latin typeface="Calibri"/>
                        <a:cs typeface="Calibri"/>
                      </a:endParaRPr>
                    </a:p>
                  </a:txBody>
                  <a:tcPr marL="0" marR="0" marT="64769" marB="0">
                    <a:lnB w="3175">
                      <a:solidFill>
                        <a:srgbClr val="3C3C3B"/>
                      </a:solidFill>
                      <a:prstDash val="solid"/>
                    </a:lnB>
                  </a:tcPr>
                </a:tc>
                <a:tc>
                  <a:txBody>
                    <a:bodyPr/>
                    <a:lstStyle/>
                    <a:p>
                      <a:pPr>
                        <a:lnSpc>
                          <a:spcPct val="100000"/>
                        </a:lnSpc>
                        <a:spcBef>
                          <a:spcPts val="595"/>
                        </a:spcBef>
                      </a:pPr>
                      <a:r>
                        <a:rPr sz="1100" spc="5">
                          <a:solidFill>
                            <a:srgbClr val="3C3C3B"/>
                          </a:solidFill>
                          <a:latin typeface="Calibri"/>
                          <a:cs typeface="Calibri"/>
                        </a:rPr>
                        <a:t>None</a:t>
                      </a:r>
                      <a:endParaRPr sz="1100">
                        <a:latin typeface="Calibri"/>
                        <a:cs typeface="Calibri"/>
                      </a:endParaRPr>
                    </a:p>
                  </a:txBody>
                  <a:tcPr marL="0" marR="0" marT="75565" marB="0">
                    <a:lnB w="3175">
                      <a:solidFill>
                        <a:srgbClr val="3C3C3B"/>
                      </a:solidFill>
                      <a:prstDash val="solid"/>
                    </a:lnB>
                  </a:tcPr>
                </a:tc>
                <a:tc>
                  <a:txBody>
                    <a:bodyPr/>
                    <a:lstStyle/>
                    <a:p>
                      <a:pPr marL="255904">
                        <a:lnSpc>
                          <a:spcPct val="100000"/>
                        </a:lnSpc>
                        <a:spcBef>
                          <a:spcPts val="595"/>
                        </a:spcBef>
                      </a:pPr>
                      <a:r>
                        <a:rPr sz="1100" spc="5">
                          <a:solidFill>
                            <a:srgbClr val="3C3C3B"/>
                          </a:solidFill>
                          <a:latin typeface="Calibri"/>
                          <a:cs typeface="Calibri"/>
                        </a:rPr>
                        <a:t>None</a:t>
                      </a:r>
                      <a:endParaRPr sz="1100">
                        <a:latin typeface="Calibri"/>
                        <a:cs typeface="Calibri"/>
                      </a:endParaRPr>
                    </a:p>
                  </a:txBody>
                  <a:tcPr marL="0" marR="0" marT="75565" marB="0">
                    <a:lnB w="3175">
                      <a:solidFill>
                        <a:srgbClr val="3C3C3B"/>
                      </a:solidFill>
                      <a:prstDash val="solid"/>
                    </a:lnB>
                  </a:tcPr>
                </a:tc>
                <a:tc>
                  <a:txBody>
                    <a:bodyPr/>
                    <a:lstStyle/>
                    <a:p>
                      <a:pPr>
                        <a:lnSpc>
                          <a:spcPct val="100000"/>
                        </a:lnSpc>
                        <a:spcBef>
                          <a:spcPts val="595"/>
                        </a:spcBef>
                      </a:pPr>
                      <a:r>
                        <a:rPr sz="1100" spc="5">
                          <a:solidFill>
                            <a:srgbClr val="3C3C3B"/>
                          </a:solidFill>
                          <a:latin typeface="Calibri"/>
                          <a:cs typeface="Calibri"/>
                        </a:rPr>
                        <a:t>None</a:t>
                      </a:r>
                      <a:endParaRPr sz="1100">
                        <a:latin typeface="Calibri"/>
                        <a:cs typeface="Calibri"/>
                      </a:endParaRPr>
                    </a:p>
                  </a:txBody>
                  <a:tcPr marL="0" marR="0" marT="75565" marB="0">
                    <a:lnB w="3175">
                      <a:solidFill>
                        <a:srgbClr val="3C3C3B"/>
                      </a:solidFill>
                      <a:prstDash val="solid"/>
                    </a:lnB>
                  </a:tcPr>
                </a:tc>
                <a:extLst>
                  <a:ext uri="{0D108BD9-81ED-4DB2-BD59-A6C34878D82A}">
                    <a16:rowId xmlns:a16="http://schemas.microsoft.com/office/drawing/2014/main" val="10002"/>
                  </a:ext>
                </a:extLst>
              </a:tr>
              <a:tr h="107994">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7DB928"/>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F39200"/>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E30613"/>
                    </a:solidFill>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solidFill>
                      <a:srgbClr val="9D9D9C"/>
                    </a:solidFill>
                  </a:tcPr>
                </a:tc>
                <a:extLst>
                  <a:ext uri="{0D108BD9-81ED-4DB2-BD59-A6C34878D82A}">
                    <a16:rowId xmlns:a16="http://schemas.microsoft.com/office/drawing/2014/main" val="10003"/>
                  </a:ext>
                </a:extLst>
              </a:tr>
              <a:tr h="270935">
                <a:tc>
                  <a:txBody>
                    <a:bodyPr/>
                    <a:lstStyle/>
                    <a:p>
                      <a:pPr marR="188595" algn="ctr">
                        <a:lnSpc>
                          <a:spcPct val="100000"/>
                        </a:lnSpc>
                        <a:spcBef>
                          <a:spcPts val="590"/>
                        </a:spcBef>
                      </a:pPr>
                      <a:r>
                        <a:rPr sz="1100" spc="10">
                          <a:solidFill>
                            <a:srgbClr val="3C3C3B"/>
                          </a:solidFill>
                          <a:latin typeface="Calibri"/>
                          <a:cs typeface="Calibri"/>
                        </a:rPr>
                        <a:t>Trolley</a:t>
                      </a:r>
                      <a:endParaRPr sz="1100">
                        <a:latin typeface="Calibri"/>
                        <a:cs typeface="Calibri"/>
                      </a:endParaRPr>
                    </a:p>
                  </a:txBody>
                  <a:tcPr marL="0" marR="0" marT="74930" marB="0"/>
                </a:tc>
                <a:tc>
                  <a:txBody>
                    <a:bodyPr/>
                    <a:lstStyle/>
                    <a:p>
                      <a:pPr marL="53340">
                        <a:lnSpc>
                          <a:spcPct val="100000"/>
                        </a:lnSpc>
                        <a:spcBef>
                          <a:spcPts val="590"/>
                        </a:spcBef>
                      </a:pPr>
                      <a:r>
                        <a:rPr sz="1100">
                          <a:solidFill>
                            <a:srgbClr val="3C3C3B"/>
                          </a:solidFill>
                          <a:latin typeface="Calibri"/>
                          <a:cs typeface="Calibri"/>
                        </a:rPr>
                        <a:t>Trolley,</a:t>
                      </a:r>
                      <a:r>
                        <a:rPr sz="1100" spc="-55">
                          <a:solidFill>
                            <a:srgbClr val="3C3C3B"/>
                          </a:solidFill>
                          <a:latin typeface="Calibri"/>
                          <a:cs typeface="Calibri"/>
                        </a:rPr>
                        <a:t> </a:t>
                      </a:r>
                      <a:r>
                        <a:rPr sz="1100" spc="20">
                          <a:solidFill>
                            <a:srgbClr val="3C3C3B"/>
                          </a:solidFill>
                          <a:latin typeface="Calibri"/>
                          <a:cs typeface="Calibri"/>
                        </a:rPr>
                        <a:t>Checkout</a:t>
                      </a:r>
                      <a:endParaRPr sz="1100">
                        <a:latin typeface="Calibri"/>
                        <a:cs typeface="Calibri"/>
                      </a:endParaRPr>
                    </a:p>
                  </a:txBody>
                  <a:tcPr marL="0" marR="0" marT="74930" marB="0"/>
                </a:tc>
                <a:tc>
                  <a:txBody>
                    <a:bodyPr/>
                    <a:lstStyle/>
                    <a:p>
                      <a:pPr marL="117475">
                        <a:lnSpc>
                          <a:spcPct val="100000"/>
                        </a:lnSpc>
                        <a:spcBef>
                          <a:spcPts val="590"/>
                        </a:spcBef>
                      </a:pPr>
                      <a:r>
                        <a:rPr sz="1100" spc="5">
                          <a:solidFill>
                            <a:srgbClr val="3C3C3B"/>
                          </a:solidFill>
                          <a:latin typeface="Calibri"/>
                          <a:cs typeface="Calibri"/>
                        </a:rPr>
                        <a:t>None</a:t>
                      </a:r>
                      <a:endParaRPr sz="1100">
                        <a:latin typeface="Calibri"/>
                        <a:cs typeface="Calibri"/>
                      </a:endParaRPr>
                    </a:p>
                  </a:txBody>
                  <a:tcPr marL="0" marR="0" marT="74930" marB="0"/>
                </a:tc>
                <a:tc>
                  <a:txBody>
                    <a:bodyPr/>
                    <a:lstStyle/>
                    <a:p>
                      <a:pPr marL="187960">
                        <a:lnSpc>
                          <a:spcPct val="100000"/>
                        </a:lnSpc>
                        <a:spcBef>
                          <a:spcPts val="590"/>
                        </a:spcBef>
                      </a:pPr>
                      <a:r>
                        <a:rPr lang="en-GB" sz="1100" spc="5">
                          <a:solidFill>
                            <a:srgbClr val="3C3C3B"/>
                          </a:solidFill>
                          <a:latin typeface="Calibri"/>
                          <a:cs typeface="Calibri"/>
                        </a:rPr>
                        <a:t>Trolley</a:t>
                      </a:r>
                      <a:endParaRPr sz="1100">
                        <a:latin typeface="Calibri"/>
                        <a:cs typeface="Calibri"/>
                      </a:endParaRPr>
                    </a:p>
                  </a:txBody>
                  <a:tcPr marL="0" marR="0" marT="74930" marB="0"/>
                </a:tc>
                <a:tc>
                  <a:txBody>
                    <a:bodyPr/>
                    <a:lstStyle/>
                    <a:p>
                      <a:pPr marL="123189">
                        <a:lnSpc>
                          <a:spcPct val="100000"/>
                        </a:lnSpc>
                        <a:spcBef>
                          <a:spcPts val="590"/>
                        </a:spcBef>
                      </a:pPr>
                      <a:r>
                        <a:rPr sz="1100" spc="5">
                          <a:solidFill>
                            <a:srgbClr val="3C3C3B"/>
                          </a:solidFill>
                          <a:latin typeface="Calibri"/>
                          <a:cs typeface="Calibri"/>
                        </a:rPr>
                        <a:t>App</a:t>
                      </a:r>
                      <a:r>
                        <a:rPr sz="1100" spc="-50">
                          <a:solidFill>
                            <a:srgbClr val="3C3C3B"/>
                          </a:solidFill>
                          <a:latin typeface="Calibri"/>
                          <a:cs typeface="Calibri"/>
                        </a:rPr>
                        <a:t> </a:t>
                      </a:r>
                      <a:r>
                        <a:rPr sz="1100" spc="15">
                          <a:solidFill>
                            <a:srgbClr val="3C3C3B"/>
                          </a:solidFill>
                          <a:latin typeface="Calibri"/>
                          <a:cs typeface="Calibri"/>
                        </a:rPr>
                        <a:t>switched</a:t>
                      </a:r>
                      <a:r>
                        <a:rPr sz="1100" spc="-50">
                          <a:solidFill>
                            <a:srgbClr val="3C3C3B"/>
                          </a:solidFill>
                          <a:latin typeface="Calibri"/>
                          <a:cs typeface="Calibri"/>
                        </a:rPr>
                        <a:t> </a:t>
                      </a:r>
                      <a:r>
                        <a:rPr sz="1100" spc="-10">
                          <a:solidFill>
                            <a:srgbClr val="3C3C3B"/>
                          </a:solidFill>
                          <a:latin typeface="Calibri"/>
                          <a:cs typeface="Calibri"/>
                        </a:rPr>
                        <a:t>off</a:t>
                      </a:r>
                      <a:endParaRPr sz="1100">
                        <a:latin typeface="Calibri"/>
                        <a:cs typeface="Calibri"/>
                      </a:endParaRPr>
                    </a:p>
                  </a:txBody>
                  <a:tcPr marL="0" marR="0" marT="74930" marB="0"/>
                </a:tc>
                <a:tc>
                  <a:txBody>
                    <a:bodyPr/>
                    <a:lstStyle/>
                    <a:p>
                      <a:pPr marL="123189">
                        <a:lnSpc>
                          <a:spcPct val="100000"/>
                        </a:lnSpc>
                        <a:spcBef>
                          <a:spcPts val="590"/>
                        </a:spcBef>
                      </a:pPr>
                      <a:r>
                        <a:rPr sz="1100" spc="10">
                          <a:solidFill>
                            <a:srgbClr val="3C3C3B"/>
                          </a:solidFill>
                          <a:latin typeface="Calibri"/>
                          <a:cs typeface="Calibri"/>
                        </a:rPr>
                        <a:t>Trolley</a:t>
                      </a:r>
                      <a:endParaRPr sz="1100">
                        <a:latin typeface="Calibri"/>
                        <a:cs typeface="Calibri"/>
                      </a:endParaRPr>
                    </a:p>
                  </a:txBody>
                  <a:tcPr marL="0" marR="0" marT="74930" marB="0"/>
                </a:tc>
                <a:tc>
                  <a:txBody>
                    <a:bodyPr/>
                    <a:lstStyle/>
                    <a:p>
                      <a:pPr marL="53340">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tc>
                <a:tc>
                  <a:txBody>
                    <a:bodyPr/>
                    <a:lstStyle/>
                    <a:p>
                      <a:pPr>
                        <a:lnSpc>
                          <a:spcPct val="100000"/>
                        </a:lnSpc>
                        <a:spcBef>
                          <a:spcPts val="590"/>
                        </a:spcBef>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mobile</a:t>
                      </a:r>
                      <a:r>
                        <a:rPr sz="1100" spc="-55">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a:txBody>
                  <a:tcPr marL="0" marR="0" marT="74930" marB="0"/>
                </a:tc>
                <a:tc>
                  <a:txBody>
                    <a:bodyPr/>
                    <a:lstStyle/>
                    <a:p>
                      <a:pPr marL="255904">
                        <a:lnSpc>
                          <a:spcPct val="100000"/>
                        </a:lnSpc>
                        <a:spcBef>
                          <a:spcPts val="590"/>
                        </a:spcBef>
                      </a:pPr>
                      <a:r>
                        <a:rPr sz="1100" spc="5">
                          <a:solidFill>
                            <a:srgbClr val="3C3C3B"/>
                          </a:solidFill>
                          <a:latin typeface="Calibri"/>
                          <a:cs typeface="Calibri"/>
                        </a:rPr>
                        <a:t>None</a:t>
                      </a:r>
                      <a:endParaRPr sz="1100">
                        <a:latin typeface="Calibri"/>
                        <a:cs typeface="Calibri"/>
                      </a:endParaRPr>
                    </a:p>
                  </a:txBody>
                  <a:tcPr marL="0" marR="0" marT="74930" marB="0"/>
                </a:tc>
                <a:tc>
                  <a:txBody>
                    <a:bodyPr/>
                    <a:lstStyle/>
                    <a:p>
                      <a:pPr>
                        <a:lnSpc>
                          <a:spcPct val="100000"/>
                        </a:lnSpc>
                        <a:spcBef>
                          <a:spcPts val="590"/>
                        </a:spcBef>
                      </a:pPr>
                      <a:r>
                        <a:rPr sz="1100">
                          <a:solidFill>
                            <a:srgbClr val="3C3C3B"/>
                          </a:solidFill>
                          <a:latin typeface="Calibri"/>
                          <a:cs typeface="Calibri"/>
                        </a:rPr>
                        <a:t>Not</a:t>
                      </a:r>
                      <a:r>
                        <a:rPr sz="1100" spc="-55">
                          <a:solidFill>
                            <a:srgbClr val="3C3C3B"/>
                          </a:solidFill>
                          <a:latin typeface="Calibri"/>
                          <a:cs typeface="Calibri"/>
                        </a:rPr>
                        <a:t> </a:t>
                      </a:r>
                      <a:r>
                        <a:rPr sz="1100" spc="20">
                          <a:solidFill>
                            <a:srgbClr val="3C3C3B"/>
                          </a:solidFill>
                          <a:latin typeface="Calibri"/>
                          <a:cs typeface="Calibri"/>
                        </a:rPr>
                        <a:t>available</a:t>
                      </a:r>
                      <a:r>
                        <a:rPr sz="1100" spc="-50">
                          <a:solidFill>
                            <a:srgbClr val="3C3C3B"/>
                          </a:solidFill>
                          <a:latin typeface="Calibri"/>
                          <a:cs typeface="Calibri"/>
                        </a:rPr>
                        <a:t> </a:t>
                      </a:r>
                      <a:r>
                        <a:rPr sz="1100" spc="20">
                          <a:solidFill>
                            <a:srgbClr val="3C3C3B"/>
                          </a:solidFill>
                          <a:latin typeface="Calibri"/>
                          <a:cs typeface="Calibri"/>
                        </a:rPr>
                        <a:t>in</a:t>
                      </a:r>
                      <a:r>
                        <a:rPr sz="1100" spc="-50">
                          <a:solidFill>
                            <a:srgbClr val="3C3C3B"/>
                          </a:solidFill>
                          <a:latin typeface="Calibri"/>
                          <a:cs typeface="Calibri"/>
                        </a:rPr>
                        <a:t> </a:t>
                      </a:r>
                      <a:r>
                        <a:rPr sz="1100" spc="35">
                          <a:solidFill>
                            <a:srgbClr val="3C3C3B"/>
                          </a:solidFill>
                          <a:latin typeface="Calibri"/>
                          <a:cs typeface="Calibri"/>
                        </a:rPr>
                        <a:t>UK</a:t>
                      </a:r>
                      <a:endParaRPr sz="1100">
                        <a:latin typeface="Calibri"/>
                        <a:cs typeface="Calibri"/>
                      </a:endParaRPr>
                    </a:p>
                  </a:txBody>
                  <a:tcPr marL="0" marR="0" marT="74930" marB="0"/>
                </a:tc>
                <a:extLst>
                  <a:ext uri="{0D108BD9-81ED-4DB2-BD59-A6C34878D82A}">
                    <a16:rowId xmlns:a16="http://schemas.microsoft.com/office/drawing/2014/main" val="10004"/>
                  </a:ext>
                </a:extLst>
              </a:tr>
            </a:tbl>
          </a:graphicData>
        </a:graphic>
      </p:graphicFrame>
      <p:grpSp>
        <p:nvGrpSpPr>
          <p:cNvPr id="5" name="object 5"/>
          <p:cNvGrpSpPr/>
          <p:nvPr/>
        </p:nvGrpSpPr>
        <p:grpSpPr>
          <a:xfrm>
            <a:off x="363174" y="2405067"/>
            <a:ext cx="14400530" cy="3175"/>
            <a:chOff x="363174" y="2405067"/>
            <a:chExt cx="14400530" cy="3175"/>
          </a:xfrm>
        </p:grpSpPr>
        <p:sp>
          <p:nvSpPr>
            <p:cNvPr id="6" name="object 6"/>
            <p:cNvSpPr/>
            <p:nvPr/>
          </p:nvSpPr>
          <p:spPr>
            <a:xfrm>
              <a:off x="363174" y="2406655"/>
              <a:ext cx="720090" cy="0"/>
            </a:xfrm>
            <a:custGeom>
              <a:avLst/>
              <a:gdLst/>
              <a:ahLst/>
              <a:cxnLst/>
              <a:rect l="l" t="t" r="r" b="b"/>
              <a:pathLst>
                <a:path w="720090">
                  <a:moveTo>
                    <a:pt x="0" y="0"/>
                  </a:moveTo>
                  <a:lnTo>
                    <a:pt x="720001" y="0"/>
                  </a:lnTo>
                </a:path>
              </a:pathLst>
            </a:custGeom>
            <a:ln w="3175">
              <a:solidFill>
                <a:srgbClr val="3C3C3B"/>
              </a:solidFill>
            </a:ln>
          </p:spPr>
          <p:txBody>
            <a:bodyPr wrap="square" lIns="0" tIns="0" rIns="0" bIns="0" rtlCol="0"/>
            <a:lstStyle/>
            <a:p>
              <a:endParaRPr/>
            </a:p>
          </p:txBody>
        </p:sp>
        <p:sp>
          <p:nvSpPr>
            <p:cNvPr id="7" name="object 7"/>
            <p:cNvSpPr/>
            <p:nvPr/>
          </p:nvSpPr>
          <p:spPr>
            <a:xfrm>
              <a:off x="1083175" y="240665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8" name="object 8"/>
            <p:cNvSpPr/>
            <p:nvPr/>
          </p:nvSpPr>
          <p:spPr>
            <a:xfrm>
              <a:off x="2451174" y="240665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9" name="object 9"/>
            <p:cNvSpPr/>
            <p:nvPr/>
          </p:nvSpPr>
          <p:spPr>
            <a:xfrm>
              <a:off x="5187175" y="240665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0" name="object 10"/>
            <p:cNvSpPr/>
            <p:nvPr/>
          </p:nvSpPr>
          <p:spPr>
            <a:xfrm>
              <a:off x="6555175" y="2406655"/>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11" name="object 11"/>
            <p:cNvSpPr/>
            <p:nvPr/>
          </p:nvSpPr>
          <p:spPr>
            <a:xfrm>
              <a:off x="3819174" y="240665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2" name="object 12"/>
            <p:cNvSpPr/>
            <p:nvPr/>
          </p:nvSpPr>
          <p:spPr>
            <a:xfrm>
              <a:off x="9291175" y="240665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3" name="object 13"/>
            <p:cNvSpPr/>
            <p:nvPr/>
          </p:nvSpPr>
          <p:spPr>
            <a:xfrm>
              <a:off x="10659174" y="2406655"/>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14" name="object 14"/>
            <p:cNvSpPr/>
            <p:nvPr/>
          </p:nvSpPr>
          <p:spPr>
            <a:xfrm>
              <a:off x="7923174" y="240665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5" name="object 15"/>
            <p:cNvSpPr/>
            <p:nvPr/>
          </p:nvSpPr>
          <p:spPr>
            <a:xfrm>
              <a:off x="13395175" y="240665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6" name="object 16"/>
            <p:cNvSpPr/>
            <p:nvPr/>
          </p:nvSpPr>
          <p:spPr>
            <a:xfrm>
              <a:off x="12027173" y="2406655"/>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grpSp>
      <p:pic>
        <p:nvPicPr>
          <p:cNvPr id="17" name="object 17"/>
          <p:cNvPicPr/>
          <p:nvPr/>
        </p:nvPicPr>
        <p:blipFill>
          <a:blip r:embed="rId2" cstate="print"/>
          <a:stretch>
            <a:fillRect/>
          </a:stretch>
        </p:blipFill>
        <p:spPr>
          <a:xfrm>
            <a:off x="391119" y="1296003"/>
            <a:ext cx="251993" cy="252006"/>
          </a:xfrm>
          <a:prstGeom prst="rect">
            <a:avLst/>
          </a:prstGeom>
        </p:spPr>
      </p:pic>
      <p:grpSp>
        <p:nvGrpSpPr>
          <p:cNvPr id="18" name="object 18"/>
          <p:cNvGrpSpPr/>
          <p:nvPr/>
        </p:nvGrpSpPr>
        <p:grpSpPr>
          <a:xfrm>
            <a:off x="363179" y="2064654"/>
            <a:ext cx="532130" cy="252095"/>
            <a:chOff x="363179" y="2064654"/>
            <a:chExt cx="532130" cy="252095"/>
          </a:xfrm>
        </p:grpSpPr>
        <p:pic>
          <p:nvPicPr>
            <p:cNvPr id="19" name="object 19"/>
            <p:cNvPicPr/>
            <p:nvPr/>
          </p:nvPicPr>
          <p:blipFill>
            <a:blip r:embed="rId3" cstate="print"/>
            <a:stretch>
              <a:fillRect/>
            </a:stretch>
          </p:blipFill>
          <p:spPr>
            <a:xfrm>
              <a:off x="363179" y="2064654"/>
              <a:ext cx="251993" cy="252006"/>
            </a:xfrm>
            <a:prstGeom prst="rect">
              <a:avLst/>
            </a:prstGeom>
          </p:spPr>
        </p:pic>
        <p:pic>
          <p:nvPicPr>
            <p:cNvPr id="20" name="object 20"/>
            <p:cNvPicPr/>
            <p:nvPr/>
          </p:nvPicPr>
          <p:blipFill>
            <a:blip r:embed="rId4" cstate="print"/>
            <a:stretch>
              <a:fillRect/>
            </a:stretch>
          </p:blipFill>
          <p:spPr>
            <a:xfrm>
              <a:off x="643116" y="2064657"/>
              <a:ext cx="251993" cy="251993"/>
            </a:xfrm>
            <a:prstGeom prst="rect">
              <a:avLst/>
            </a:prstGeom>
          </p:spPr>
        </p:pic>
      </p:grpSp>
      <p:grpSp>
        <p:nvGrpSpPr>
          <p:cNvPr id="21" name="object 21"/>
          <p:cNvGrpSpPr/>
          <p:nvPr/>
        </p:nvGrpSpPr>
        <p:grpSpPr>
          <a:xfrm>
            <a:off x="362322" y="3119648"/>
            <a:ext cx="4863465" cy="1183005"/>
            <a:chOff x="448411" y="4551467"/>
            <a:chExt cx="4863465" cy="1183005"/>
          </a:xfrm>
        </p:grpSpPr>
        <p:sp>
          <p:nvSpPr>
            <p:cNvPr id="22" name="object 22"/>
            <p:cNvSpPr/>
            <p:nvPr/>
          </p:nvSpPr>
          <p:spPr>
            <a:xfrm>
              <a:off x="449999" y="4553054"/>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sp>
          <p:nvSpPr>
            <p:cNvPr id="23" name="object 23"/>
            <p:cNvSpPr/>
            <p:nvPr/>
          </p:nvSpPr>
          <p:spPr>
            <a:xfrm>
              <a:off x="449999" y="5732556"/>
              <a:ext cx="4860290" cy="0"/>
            </a:xfrm>
            <a:custGeom>
              <a:avLst/>
              <a:gdLst/>
              <a:ahLst/>
              <a:cxnLst/>
              <a:rect l="l" t="t" r="r" b="b"/>
              <a:pathLst>
                <a:path w="4860290">
                  <a:moveTo>
                    <a:pt x="0" y="0"/>
                  </a:moveTo>
                  <a:lnTo>
                    <a:pt x="4859997" y="0"/>
                  </a:lnTo>
                </a:path>
              </a:pathLst>
            </a:custGeom>
            <a:ln w="3175">
              <a:solidFill>
                <a:srgbClr val="3C3C3B"/>
              </a:solidFill>
            </a:ln>
          </p:spPr>
          <p:txBody>
            <a:bodyPr wrap="square" lIns="0" tIns="0" rIns="0" bIns="0" rtlCol="0"/>
            <a:lstStyle/>
            <a:p>
              <a:endParaRPr/>
            </a:p>
          </p:txBody>
        </p:sp>
      </p:grpSp>
      <p:sp>
        <p:nvSpPr>
          <p:cNvPr id="24" name="object 24"/>
          <p:cNvSpPr txBox="1"/>
          <p:nvPr/>
        </p:nvSpPr>
        <p:spPr>
          <a:xfrm>
            <a:off x="387210" y="2896835"/>
            <a:ext cx="758190" cy="193040"/>
          </a:xfrm>
          <a:prstGeom prst="rect">
            <a:avLst/>
          </a:prstGeom>
        </p:spPr>
        <p:txBody>
          <a:bodyPr vert="horz" wrap="square" lIns="0" tIns="12700" rIns="0" bIns="0" rtlCol="0">
            <a:spAutoFit/>
          </a:bodyPr>
          <a:lstStyle/>
          <a:p>
            <a:pPr marL="12700">
              <a:lnSpc>
                <a:spcPct val="100000"/>
              </a:lnSpc>
              <a:spcBef>
                <a:spcPts val="100"/>
              </a:spcBef>
            </a:pPr>
            <a:r>
              <a:rPr sz="1100" b="1" spc="-50">
                <a:solidFill>
                  <a:srgbClr val="3C3C3B"/>
                </a:solidFill>
                <a:latin typeface="Trebuchet MS"/>
                <a:cs typeface="Trebuchet MS"/>
              </a:rPr>
              <a:t>C</a:t>
            </a:r>
            <a:r>
              <a:rPr sz="1100" b="1" spc="-25">
                <a:solidFill>
                  <a:srgbClr val="3C3C3B"/>
                </a:solidFill>
                <a:latin typeface="Trebuchet MS"/>
                <a:cs typeface="Trebuchet MS"/>
              </a:rPr>
              <a:t>ur</a:t>
            </a:r>
            <a:r>
              <a:rPr sz="1100" b="1" spc="-40">
                <a:solidFill>
                  <a:srgbClr val="3C3C3B"/>
                </a:solidFill>
                <a:latin typeface="Trebuchet MS"/>
                <a:cs typeface="Trebuchet MS"/>
              </a:rPr>
              <a:t>r</a:t>
            </a:r>
            <a:r>
              <a:rPr sz="1100" b="1" spc="-30">
                <a:solidFill>
                  <a:srgbClr val="3C3C3B"/>
                </a:solidFill>
                <a:latin typeface="Trebuchet MS"/>
                <a:cs typeface="Trebuchet MS"/>
              </a:rPr>
              <a:t>ent</a:t>
            </a:r>
            <a:r>
              <a:rPr sz="1100" b="1" spc="-114">
                <a:solidFill>
                  <a:srgbClr val="3C3C3B"/>
                </a:solidFill>
                <a:latin typeface="Trebuchet MS"/>
                <a:cs typeface="Trebuchet MS"/>
              </a:rPr>
              <a:t> </a:t>
            </a:r>
            <a:r>
              <a:rPr sz="1100" b="1" spc="-5">
                <a:solidFill>
                  <a:srgbClr val="3C3C3B"/>
                </a:solidFill>
                <a:latin typeface="Trebuchet MS"/>
                <a:cs typeface="Trebuchet MS"/>
              </a:rPr>
              <a:t>si</a:t>
            </a:r>
            <a:r>
              <a:rPr sz="1100" b="1" spc="-30">
                <a:solidFill>
                  <a:srgbClr val="3C3C3B"/>
                </a:solidFill>
                <a:latin typeface="Trebuchet MS"/>
                <a:cs typeface="Trebuchet MS"/>
              </a:rPr>
              <a:t>t</a:t>
            </a:r>
            <a:r>
              <a:rPr sz="1100" b="1" spc="-65">
                <a:solidFill>
                  <a:srgbClr val="3C3C3B"/>
                </a:solidFill>
                <a:latin typeface="Trebuchet MS"/>
                <a:cs typeface="Trebuchet MS"/>
              </a:rPr>
              <a:t>e</a:t>
            </a:r>
            <a:endParaRPr sz="1100">
              <a:latin typeface="Trebuchet MS"/>
              <a:cs typeface="Trebuchet MS"/>
            </a:endParaRPr>
          </a:p>
        </p:txBody>
      </p:sp>
      <p:sp>
        <p:nvSpPr>
          <p:cNvPr id="25" name="object 25"/>
          <p:cNvSpPr txBox="1"/>
          <p:nvPr/>
        </p:nvSpPr>
        <p:spPr>
          <a:xfrm>
            <a:off x="387210" y="3173721"/>
            <a:ext cx="4572000" cy="1096010"/>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15">
                <a:solidFill>
                  <a:srgbClr val="3C3C3B"/>
                </a:solidFill>
                <a:latin typeface="Calibri"/>
                <a:cs typeface="Calibri"/>
              </a:rPr>
              <a:t>Strong</a:t>
            </a:r>
            <a:r>
              <a:rPr sz="1100" spc="-50">
                <a:solidFill>
                  <a:srgbClr val="3C3C3B"/>
                </a:solidFill>
                <a:latin typeface="Calibri"/>
                <a:cs typeface="Calibri"/>
              </a:rPr>
              <a:t> </a:t>
            </a:r>
            <a:r>
              <a:rPr sz="1100" spc="20">
                <a:solidFill>
                  <a:srgbClr val="3C3C3B"/>
                </a:solidFill>
                <a:latin typeface="Calibri"/>
                <a:cs typeface="Calibri"/>
              </a:rPr>
              <a:t>in</a:t>
            </a:r>
            <a:r>
              <a:rPr sz="1100" spc="-45">
                <a:solidFill>
                  <a:srgbClr val="3C3C3B"/>
                </a:solidFill>
                <a:latin typeface="Calibri"/>
                <a:cs typeface="Calibri"/>
              </a:rPr>
              <a:t> </a:t>
            </a:r>
            <a:r>
              <a:rPr sz="1100" spc="15">
                <a:solidFill>
                  <a:srgbClr val="3C3C3B"/>
                </a:solidFill>
                <a:latin typeface="Calibri"/>
                <a:cs typeface="Calibri"/>
              </a:rPr>
              <a:t>marketplace</a:t>
            </a:r>
            <a:endParaRPr sz="1100">
              <a:latin typeface="Calibri"/>
              <a:cs typeface="Calibri"/>
            </a:endParaRPr>
          </a:p>
          <a:p>
            <a:pPr marL="192405" indent="-180340">
              <a:lnSpc>
                <a:spcPct val="100000"/>
              </a:lnSpc>
              <a:spcBef>
                <a:spcPts val="80"/>
              </a:spcBef>
              <a:buChar char="•"/>
              <a:tabLst>
                <a:tab pos="192405" algn="l"/>
                <a:tab pos="193040" algn="l"/>
              </a:tabLst>
            </a:pPr>
            <a:r>
              <a:rPr sz="1100" spc="-5">
                <a:solidFill>
                  <a:srgbClr val="3C3C3B"/>
                </a:solidFill>
                <a:latin typeface="Calibri"/>
                <a:cs typeface="Calibri"/>
              </a:rPr>
              <a:t>Multiple</a:t>
            </a:r>
            <a:r>
              <a:rPr sz="1100" spc="-30">
                <a:solidFill>
                  <a:srgbClr val="3C3C3B"/>
                </a:solidFill>
                <a:latin typeface="Calibri"/>
                <a:cs typeface="Calibri"/>
              </a:rPr>
              <a:t> </a:t>
            </a:r>
            <a:r>
              <a:rPr sz="1100" spc="10">
                <a:solidFill>
                  <a:srgbClr val="3C3C3B"/>
                </a:solidFill>
                <a:latin typeface="Calibri"/>
                <a:cs typeface="Calibri"/>
              </a:rPr>
              <a:t>reminders</a:t>
            </a:r>
            <a:r>
              <a:rPr sz="1100" spc="-30">
                <a:solidFill>
                  <a:srgbClr val="3C3C3B"/>
                </a:solidFill>
                <a:latin typeface="Calibri"/>
                <a:cs typeface="Calibri"/>
              </a:rPr>
              <a:t> </a:t>
            </a:r>
            <a:r>
              <a:rPr sz="1100" spc="20">
                <a:solidFill>
                  <a:srgbClr val="3C3C3B"/>
                </a:solidFill>
                <a:latin typeface="Calibri"/>
                <a:cs typeface="Calibri"/>
              </a:rPr>
              <a:t>across</a:t>
            </a:r>
            <a:r>
              <a:rPr sz="1100" spc="-25">
                <a:solidFill>
                  <a:srgbClr val="3C3C3B"/>
                </a:solidFill>
                <a:latin typeface="Calibri"/>
                <a:cs typeface="Calibri"/>
              </a:rPr>
              <a:t> </a:t>
            </a:r>
            <a:r>
              <a:rPr sz="1100">
                <a:solidFill>
                  <a:srgbClr val="3C3C3B"/>
                </a:solidFill>
                <a:latin typeface="Calibri"/>
                <a:cs typeface="Calibri"/>
              </a:rPr>
              <a:t>different</a:t>
            </a:r>
            <a:r>
              <a:rPr sz="1100" spc="-30">
                <a:solidFill>
                  <a:srgbClr val="3C3C3B"/>
                </a:solidFill>
                <a:latin typeface="Calibri"/>
                <a:cs typeface="Calibri"/>
              </a:rPr>
              <a:t> </a:t>
            </a:r>
            <a:r>
              <a:rPr sz="1100" spc="15">
                <a:solidFill>
                  <a:srgbClr val="3C3C3B"/>
                </a:solidFill>
                <a:latin typeface="Calibri"/>
                <a:cs typeface="Calibri"/>
              </a:rPr>
              <a:t>points</a:t>
            </a:r>
            <a:r>
              <a:rPr sz="1100" spc="-25">
                <a:solidFill>
                  <a:srgbClr val="3C3C3B"/>
                </a:solidFill>
                <a:latin typeface="Calibri"/>
                <a:cs typeface="Calibri"/>
              </a:rPr>
              <a:t> </a:t>
            </a:r>
            <a:r>
              <a:rPr sz="1100">
                <a:solidFill>
                  <a:srgbClr val="3C3C3B"/>
                </a:solidFill>
                <a:latin typeface="Calibri"/>
                <a:cs typeface="Calibri"/>
              </a:rPr>
              <a:t>of</a:t>
            </a:r>
            <a:r>
              <a:rPr sz="1100" spc="-30">
                <a:solidFill>
                  <a:srgbClr val="3C3C3B"/>
                </a:solidFill>
                <a:latin typeface="Calibri"/>
                <a:cs typeface="Calibri"/>
              </a:rPr>
              <a:t> </a:t>
            </a:r>
            <a:r>
              <a:rPr sz="1100" spc="5">
                <a:solidFill>
                  <a:srgbClr val="3C3C3B"/>
                </a:solidFill>
                <a:latin typeface="Calibri"/>
                <a:cs typeface="Calibri"/>
              </a:rPr>
              <a:t>the</a:t>
            </a:r>
            <a:r>
              <a:rPr sz="1100" spc="-25">
                <a:solidFill>
                  <a:srgbClr val="3C3C3B"/>
                </a:solidFill>
                <a:latin typeface="Calibri"/>
                <a:cs typeface="Calibri"/>
              </a:rPr>
              <a:t> </a:t>
            </a:r>
            <a:r>
              <a:rPr sz="1100" spc="10">
                <a:solidFill>
                  <a:srgbClr val="3C3C3B"/>
                </a:solidFill>
                <a:latin typeface="Calibri"/>
                <a:cs typeface="Calibri"/>
              </a:rPr>
              <a:t>journey</a:t>
            </a:r>
            <a:endParaRPr sz="1100">
              <a:latin typeface="Calibri"/>
              <a:cs typeface="Calibri"/>
            </a:endParaRPr>
          </a:p>
          <a:p>
            <a:pPr marL="192405" indent="-180340">
              <a:lnSpc>
                <a:spcPct val="100000"/>
              </a:lnSpc>
              <a:spcBef>
                <a:spcPts val="80"/>
              </a:spcBef>
              <a:buChar char="•"/>
              <a:tabLst>
                <a:tab pos="192405" algn="l"/>
                <a:tab pos="193040" algn="l"/>
              </a:tabLst>
            </a:pPr>
            <a:r>
              <a:rPr sz="1100" spc="20">
                <a:solidFill>
                  <a:srgbClr val="3C3C3B"/>
                </a:solidFill>
                <a:latin typeface="Calibri"/>
                <a:cs typeface="Calibri"/>
              </a:rPr>
              <a:t>Helps</a:t>
            </a:r>
            <a:r>
              <a:rPr sz="1100" spc="-45">
                <a:solidFill>
                  <a:srgbClr val="3C3C3B"/>
                </a:solidFill>
                <a:latin typeface="Calibri"/>
                <a:cs typeface="Calibri"/>
              </a:rPr>
              <a:t> </a:t>
            </a:r>
            <a:r>
              <a:rPr sz="1100" spc="10">
                <a:solidFill>
                  <a:srgbClr val="3C3C3B"/>
                </a:solidFill>
                <a:latin typeface="Calibri"/>
                <a:cs typeface="Calibri"/>
              </a:rPr>
              <a:t>drive</a:t>
            </a:r>
            <a:r>
              <a:rPr sz="1100" spc="-45">
                <a:solidFill>
                  <a:srgbClr val="3C3C3B"/>
                </a:solidFill>
                <a:latin typeface="Calibri"/>
                <a:cs typeface="Calibri"/>
              </a:rPr>
              <a:t> </a:t>
            </a:r>
            <a:r>
              <a:rPr sz="1100" spc="20">
                <a:solidFill>
                  <a:srgbClr val="3C3C3B"/>
                </a:solidFill>
                <a:latin typeface="Calibri"/>
                <a:cs typeface="Calibri"/>
              </a:rPr>
              <a:t>sales</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In</a:t>
            </a:r>
            <a:r>
              <a:rPr sz="1100" spc="-30">
                <a:solidFill>
                  <a:srgbClr val="3C3C3B"/>
                </a:solidFill>
                <a:latin typeface="Calibri"/>
                <a:cs typeface="Calibri"/>
              </a:rPr>
              <a:t> </a:t>
            </a:r>
            <a:r>
              <a:rPr sz="1100" spc="-10">
                <a:solidFill>
                  <a:srgbClr val="3C3C3B"/>
                </a:solidFill>
                <a:latin typeface="Calibri"/>
                <a:cs typeface="Calibri"/>
              </a:rPr>
              <a:t>BYG</a:t>
            </a:r>
            <a:r>
              <a:rPr sz="1100" spc="-25">
                <a:solidFill>
                  <a:srgbClr val="3C3C3B"/>
                </a:solidFill>
                <a:latin typeface="Calibri"/>
                <a:cs typeface="Calibri"/>
              </a:rPr>
              <a:t> </a:t>
            </a:r>
            <a:r>
              <a:rPr sz="1100" spc="5">
                <a:solidFill>
                  <a:srgbClr val="3C3C3B"/>
                </a:solidFill>
                <a:latin typeface="Calibri"/>
                <a:cs typeface="Calibri"/>
              </a:rPr>
              <a:t>the</a:t>
            </a:r>
            <a:r>
              <a:rPr sz="1100" spc="-30">
                <a:solidFill>
                  <a:srgbClr val="3C3C3B"/>
                </a:solidFill>
                <a:latin typeface="Calibri"/>
                <a:cs typeface="Calibri"/>
              </a:rPr>
              <a:t> </a:t>
            </a:r>
            <a:r>
              <a:rPr sz="1100" spc="10">
                <a:solidFill>
                  <a:srgbClr val="3C3C3B"/>
                </a:solidFill>
                <a:latin typeface="Calibri"/>
                <a:cs typeface="Calibri"/>
              </a:rPr>
              <a:t>reminder</a:t>
            </a:r>
            <a:r>
              <a:rPr sz="1100" spc="-25">
                <a:solidFill>
                  <a:srgbClr val="3C3C3B"/>
                </a:solidFill>
                <a:latin typeface="Calibri"/>
                <a:cs typeface="Calibri"/>
              </a:rPr>
              <a:t> </a:t>
            </a:r>
            <a:r>
              <a:rPr sz="1100" spc="25">
                <a:solidFill>
                  <a:srgbClr val="3C3C3B"/>
                </a:solidFill>
                <a:latin typeface="Calibri"/>
                <a:cs typeface="Calibri"/>
              </a:rPr>
              <a:t>displays</a:t>
            </a:r>
            <a:r>
              <a:rPr sz="1100" spc="-30">
                <a:solidFill>
                  <a:srgbClr val="3C3C3B"/>
                </a:solidFill>
                <a:latin typeface="Calibri"/>
                <a:cs typeface="Calibri"/>
              </a:rPr>
              <a:t> </a:t>
            </a:r>
            <a:r>
              <a:rPr sz="1100" spc="-5">
                <a:solidFill>
                  <a:srgbClr val="3C3C3B"/>
                </a:solidFill>
                <a:latin typeface="Calibri"/>
                <a:cs typeface="Calibri"/>
              </a:rPr>
              <a:t>for</a:t>
            </a:r>
            <a:r>
              <a:rPr sz="1100" spc="-25">
                <a:solidFill>
                  <a:srgbClr val="3C3C3B"/>
                </a:solidFill>
                <a:latin typeface="Calibri"/>
                <a:cs typeface="Calibri"/>
              </a:rPr>
              <a:t> </a:t>
            </a:r>
            <a:r>
              <a:rPr sz="1100" spc="25">
                <a:solidFill>
                  <a:srgbClr val="3C3C3B"/>
                </a:solidFill>
                <a:latin typeface="Calibri"/>
                <a:cs typeface="Calibri"/>
              </a:rPr>
              <a:t>a</a:t>
            </a:r>
            <a:r>
              <a:rPr sz="1100" spc="-25">
                <a:solidFill>
                  <a:srgbClr val="3C3C3B"/>
                </a:solidFill>
                <a:latin typeface="Calibri"/>
                <a:cs typeface="Calibri"/>
              </a:rPr>
              <a:t> </a:t>
            </a:r>
            <a:r>
              <a:rPr sz="1100" spc="15">
                <a:solidFill>
                  <a:srgbClr val="3C3C3B"/>
                </a:solidFill>
                <a:latin typeface="Calibri"/>
                <a:cs typeface="Calibri"/>
              </a:rPr>
              <a:t>second,</a:t>
            </a:r>
            <a:r>
              <a:rPr sz="1100" spc="-30">
                <a:solidFill>
                  <a:srgbClr val="3C3C3B"/>
                </a:solidFill>
                <a:latin typeface="Calibri"/>
                <a:cs typeface="Calibri"/>
              </a:rPr>
              <a:t> </a:t>
            </a:r>
            <a:r>
              <a:rPr sz="1100" spc="10">
                <a:solidFill>
                  <a:srgbClr val="3C3C3B"/>
                </a:solidFill>
                <a:latin typeface="Calibri"/>
                <a:cs typeface="Calibri"/>
              </a:rPr>
              <a:t>then</a:t>
            </a:r>
            <a:r>
              <a:rPr sz="1100" spc="-25">
                <a:solidFill>
                  <a:srgbClr val="3C3C3B"/>
                </a:solidFill>
                <a:latin typeface="Calibri"/>
                <a:cs typeface="Calibri"/>
              </a:rPr>
              <a:t> </a:t>
            </a:r>
            <a:r>
              <a:rPr sz="1100">
                <a:solidFill>
                  <a:srgbClr val="3C3C3B"/>
                </a:solidFill>
                <a:latin typeface="Calibri"/>
                <a:cs typeface="Calibri"/>
              </a:rPr>
              <a:t>shifted</a:t>
            </a:r>
            <a:r>
              <a:rPr sz="1100" spc="-30">
                <a:solidFill>
                  <a:srgbClr val="3C3C3B"/>
                </a:solidFill>
                <a:latin typeface="Calibri"/>
                <a:cs typeface="Calibri"/>
              </a:rPr>
              <a:t> </a:t>
            </a:r>
            <a:r>
              <a:rPr sz="1100" spc="15">
                <a:solidFill>
                  <a:srgbClr val="3C3C3B"/>
                </a:solidFill>
                <a:latin typeface="Calibri"/>
                <a:cs typeface="Calibri"/>
              </a:rPr>
              <a:t>down</a:t>
            </a:r>
            <a:r>
              <a:rPr sz="1100" spc="-25">
                <a:solidFill>
                  <a:srgbClr val="3C3C3B"/>
                </a:solidFill>
                <a:latin typeface="Calibri"/>
                <a:cs typeface="Calibri"/>
              </a:rPr>
              <a:t> </a:t>
            </a:r>
            <a:r>
              <a:rPr sz="1100" spc="5">
                <a:solidFill>
                  <a:srgbClr val="3C3C3B"/>
                </a:solidFill>
                <a:latin typeface="Calibri"/>
                <a:cs typeface="Calibri"/>
              </a:rPr>
              <a:t>the</a:t>
            </a:r>
            <a:r>
              <a:rPr sz="1100" spc="-25">
                <a:solidFill>
                  <a:srgbClr val="3C3C3B"/>
                </a:solidFill>
                <a:latin typeface="Calibri"/>
                <a:cs typeface="Calibri"/>
              </a:rPr>
              <a:t> </a:t>
            </a:r>
            <a:r>
              <a:rPr sz="1100" spc="10">
                <a:solidFill>
                  <a:srgbClr val="3C3C3B"/>
                </a:solidFill>
                <a:latin typeface="Calibri"/>
                <a:cs typeface="Calibri"/>
              </a:rPr>
              <a:t>page</a:t>
            </a:r>
            <a:r>
              <a:rPr sz="1100" spc="-30">
                <a:solidFill>
                  <a:srgbClr val="3C3C3B"/>
                </a:solidFill>
                <a:latin typeface="Calibri"/>
                <a:cs typeface="Calibri"/>
              </a:rPr>
              <a:t> </a:t>
            </a:r>
            <a:r>
              <a:rPr sz="1100" spc="5">
                <a:solidFill>
                  <a:srgbClr val="3C3C3B"/>
                </a:solidFill>
                <a:latin typeface="Calibri"/>
                <a:cs typeface="Calibri"/>
              </a:rPr>
              <a:t>-</a:t>
            </a:r>
            <a:r>
              <a:rPr sz="1100" spc="-25">
                <a:solidFill>
                  <a:srgbClr val="3C3C3B"/>
                </a:solidFill>
                <a:latin typeface="Calibri"/>
                <a:cs typeface="Calibri"/>
              </a:rPr>
              <a:t> </a:t>
            </a:r>
            <a:r>
              <a:rPr sz="1100" spc="55">
                <a:solidFill>
                  <a:srgbClr val="3C3C3B"/>
                </a:solidFill>
                <a:latin typeface="Calibri"/>
                <a:cs typeface="Calibri"/>
              </a:rPr>
              <a:t>CLS</a:t>
            </a:r>
            <a:endParaRPr sz="1100">
              <a:latin typeface="Calibri"/>
              <a:cs typeface="Calibri"/>
            </a:endParaRPr>
          </a:p>
          <a:p>
            <a:pPr>
              <a:lnSpc>
                <a:spcPct val="100000"/>
              </a:lnSpc>
              <a:spcBef>
                <a:spcPts val="40"/>
              </a:spcBef>
            </a:pPr>
            <a:endParaRPr sz="1200">
              <a:latin typeface="Calibri"/>
              <a:cs typeface="Calibri"/>
            </a:endParaRPr>
          </a:p>
          <a:p>
            <a:pPr marL="12700">
              <a:lnSpc>
                <a:spcPct val="100000"/>
              </a:lnSpc>
            </a:pPr>
            <a:r>
              <a:rPr sz="1100" b="1" spc="-25">
                <a:solidFill>
                  <a:srgbClr val="3C3C3B"/>
                </a:solidFill>
                <a:latin typeface="Trebuchet MS"/>
                <a:cs typeface="Trebuchet MS"/>
              </a:rPr>
              <a:t>Potential</a:t>
            </a:r>
            <a:endParaRPr sz="1100">
              <a:latin typeface="Trebuchet MS"/>
              <a:cs typeface="Trebuchet MS"/>
            </a:endParaRPr>
          </a:p>
        </p:txBody>
      </p:sp>
      <p:sp>
        <p:nvSpPr>
          <p:cNvPr id="26" name="object 26"/>
          <p:cNvSpPr txBox="1"/>
          <p:nvPr/>
        </p:nvSpPr>
        <p:spPr>
          <a:xfrm>
            <a:off x="387210" y="4353347"/>
            <a:ext cx="4023360" cy="737235"/>
          </a:xfrm>
          <a:prstGeom prst="rect">
            <a:avLst/>
          </a:prstGeom>
        </p:spPr>
        <p:txBody>
          <a:bodyPr vert="horz" wrap="square" lIns="0" tIns="22860" rIns="0" bIns="0" rtlCol="0">
            <a:spAutoFit/>
          </a:bodyPr>
          <a:lstStyle/>
          <a:p>
            <a:pPr marL="192405" indent="-180340">
              <a:lnSpc>
                <a:spcPct val="100000"/>
              </a:lnSpc>
              <a:spcBef>
                <a:spcPts val="180"/>
              </a:spcBef>
              <a:buChar char="•"/>
              <a:tabLst>
                <a:tab pos="192405" algn="l"/>
                <a:tab pos="193040" algn="l"/>
              </a:tabLst>
            </a:pPr>
            <a:r>
              <a:rPr sz="1100" spc="20">
                <a:solidFill>
                  <a:srgbClr val="3C3C3B"/>
                </a:solidFill>
                <a:latin typeface="Calibri"/>
                <a:cs typeface="Calibri"/>
              </a:rPr>
              <a:t>Include</a:t>
            </a:r>
            <a:r>
              <a:rPr sz="1100" spc="-45">
                <a:solidFill>
                  <a:srgbClr val="3C3C3B"/>
                </a:solidFill>
                <a:latin typeface="Calibri"/>
                <a:cs typeface="Calibri"/>
              </a:rPr>
              <a:t> </a:t>
            </a:r>
            <a:r>
              <a:rPr sz="1100" spc="20">
                <a:solidFill>
                  <a:srgbClr val="3C3C3B"/>
                </a:solidFill>
                <a:latin typeface="Calibri"/>
                <a:cs typeface="Calibri"/>
              </a:rPr>
              <a:t>in</a:t>
            </a:r>
            <a:r>
              <a:rPr sz="1100" spc="-40">
                <a:solidFill>
                  <a:srgbClr val="3C3C3B"/>
                </a:solidFill>
                <a:latin typeface="Calibri"/>
                <a:cs typeface="Calibri"/>
              </a:rPr>
              <a:t> </a:t>
            </a:r>
            <a:r>
              <a:rPr sz="1100" spc="15">
                <a:solidFill>
                  <a:srgbClr val="3C3C3B"/>
                </a:solidFill>
                <a:latin typeface="Calibri"/>
                <a:cs typeface="Calibri"/>
              </a:rPr>
              <a:t>full</a:t>
            </a:r>
            <a:r>
              <a:rPr sz="1100" spc="-45">
                <a:solidFill>
                  <a:srgbClr val="3C3C3B"/>
                </a:solidFill>
                <a:latin typeface="Calibri"/>
                <a:cs typeface="Calibri"/>
              </a:rPr>
              <a:t> </a:t>
            </a:r>
            <a:r>
              <a:rPr sz="1100" spc="10">
                <a:solidFill>
                  <a:srgbClr val="3C3C3B"/>
                </a:solidFill>
                <a:latin typeface="Calibri"/>
                <a:cs typeface="Calibri"/>
              </a:rPr>
              <a:t>trolley</a:t>
            </a:r>
            <a:r>
              <a:rPr sz="1100" spc="-40">
                <a:solidFill>
                  <a:srgbClr val="3C3C3B"/>
                </a:solidFill>
                <a:latin typeface="Calibri"/>
                <a:cs typeface="Calibri"/>
              </a:rPr>
              <a:t> </a:t>
            </a:r>
            <a:r>
              <a:rPr sz="1100" spc="10">
                <a:solidFill>
                  <a:srgbClr val="3C3C3B"/>
                </a:solidFill>
                <a:latin typeface="Calibri"/>
                <a:cs typeface="Calibri"/>
              </a:rPr>
              <a:t>view</a:t>
            </a:r>
            <a:endParaRPr sz="1100">
              <a:latin typeface="Calibri"/>
              <a:cs typeface="Calibri"/>
            </a:endParaRPr>
          </a:p>
          <a:p>
            <a:pPr marL="192405" indent="-180340">
              <a:lnSpc>
                <a:spcPct val="100000"/>
              </a:lnSpc>
              <a:spcBef>
                <a:spcPts val="80"/>
              </a:spcBef>
              <a:buChar char="•"/>
              <a:tabLst>
                <a:tab pos="192405" algn="l"/>
                <a:tab pos="193040" algn="l"/>
              </a:tabLst>
            </a:pPr>
            <a:r>
              <a:rPr sz="1100" spc="15">
                <a:solidFill>
                  <a:srgbClr val="3C3C3B"/>
                </a:solidFill>
                <a:latin typeface="Calibri"/>
                <a:cs typeface="Calibri"/>
              </a:rPr>
              <a:t>Inlude</a:t>
            </a:r>
            <a:r>
              <a:rPr sz="1100" spc="-40">
                <a:solidFill>
                  <a:srgbClr val="3C3C3B"/>
                </a:solidFill>
                <a:latin typeface="Calibri"/>
                <a:cs typeface="Calibri"/>
              </a:rPr>
              <a:t> </a:t>
            </a:r>
            <a:r>
              <a:rPr sz="1100" spc="15">
                <a:solidFill>
                  <a:srgbClr val="3C3C3B"/>
                </a:solidFill>
                <a:latin typeface="Calibri"/>
                <a:cs typeface="Calibri"/>
              </a:rPr>
              <a:t>on</a:t>
            </a:r>
            <a:r>
              <a:rPr sz="1100" spc="-40">
                <a:solidFill>
                  <a:srgbClr val="3C3C3B"/>
                </a:solidFill>
                <a:latin typeface="Calibri"/>
                <a:cs typeface="Calibri"/>
              </a:rPr>
              <a:t> </a:t>
            </a:r>
            <a:r>
              <a:rPr sz="1100" spc="15">
                <a:solidFill>
                  <a:srgbClr val="3C3C3B"/>
                </a:solidFill>
                <a:latin typeface="Calibri"/>
                <a:cs typeface="Calibri"/>
              </a:rPr>
              <a:t>product</a:t>
            </a:r>
            <a:r>
              <a:rPr sz="1100" spc="-35">
                <a:solidFill>
                  <a:srgbClr val="3C3C3B"/>
                </a:solidFill>
                <a:latin typeface="Calibri"/>
                <a:cs typeface="Calibri"/>
              </a:rPr>
              <a:t> </a:t>
            </a:r>
            <a:r>
              <a:rPr sz="1100" spc="20">
                <a:solidFill>
                  <a:srgbClr val="3C3C3B"/>
                </a:solidFill>
                <a:latin typeface="Calibri"/>
                <a:cs typeface="Calibri"/>
              </a:rPr>
              <a:t>modules</a:t>
            </a:r>
            <a:endParaRPr sz="1100">
              <a:latin typeface="Calibri"/>
              <a:cs typeface="Calibri"/>
            </a:endParaRPr>
          </a:p>
          <a:p>
            <a:pPr marL="192405" indent="-180340">
              <a:lnSpc>
                <a:spcPct val="100000"/>
              </a:lnSpc>
              <a:spcBef>
                <a:spcPts val="80"/>
              </a:spcBef>
              <a:buChar char="•"/>
              <a:tabLst>
                <a:tab pos="192405" algn="l"/>
                <a:tab pos="193040" algn="l"/>
              </a:tabLst>
            </a:pPr>
            <a:r>
              <a:rPr sz="1100" spc="10">
                <a:solidFill>
                  <a:srgbClr val="3C3C3B"/>
                </a:solidFill>
                <a:latin typeface="Calibri"/>
                <a:cs typeface="Calibri"/>
              </a:rPr>
              <a:t>Improve</a:t>
            </a:r>
            <a:r>
              <a:rPr sz="1100" spc="-35">
                <a:solidFill>
                  <a:srgbClr val="3C3C3B"/>
                </a:solidFill>
                <a:latin typeface="Calibri"/>
                <a:cs typeface="Calibri"/>
              </a:rPr>
              <a:t> </a:t>
            </a:r>
            <a:r>
              <a:rPr sz="1100" spc="5">
                <a:solidFill>
                  <a:srgbClr val="3C3C3B"/>
                </a:solidFill>
                <a:latin typeface="Calibri"/>
                <a:cs typeface="Calibri"/>
              </a:rPr>
              <a:t>the</a:t>
            </a:r>
            <a:r>
              <a:rPr sz="1100" spc="-40">
                <a:solidFill>
                  <a:srgbClr val="3C3C3B"/>
                </a:solidFill>
                <a:latin typeface="Calibri"/>
                <a:cs typeface="Calibri"/>
              </a:rPr>
              <a:t> </a:t>
            </a:r>
            <a:r>
              <a:rPr sz="1100" spc="5">
                <a:solidFill>
                  <a:srgbClr val="3C3C3B"/>
                </a:solidFill>
                <a:latin typeface="Calibri"/>
                <a:cs typeface="Calibri"/>
              </a:rPr>
              <a:t>experience</a:t>
            </a:r>
            <a:r>
              <a:rPr sz="1100" spc="-35">
                <a:solidFill>
                  <a:srgbClr val="3C3C3B"/>
                </a:solidFill>
                <a:latin typeface="Calibri"/>
                <a:cs typeface="Calibri"/>
              </a:rPr>
              <a:t> </a:t>
            </a:r>
            <a:r>
              <a:rPr sz="1100" spc="20">
                <a:solidFill>
                  <a:srgbClr val="3C3C3B"/>
                </a:solidFill>
                <a:latin typeface="Calibri"/>
                <a:cs typeface="Calibri"/>
              </a:rPr>
              <a:t>in</a:t>
            </a:r>
            <a:r>
              <a:rPr sz="1100" spc="-35">
                <a:solidFill>
                  <a:srgbClr val="3C3C3B"/>
                </a:solidFill>
                <a:latin typeface="Calibri"/>
                <a:cs typeface="Calibri"/>
              </a:rPr>
              <a:t> </a:t>
            </a:r>
            <a:r>
              <a:rPr sz="1100" spc="-10">
                <a:solidFill>
                  <a:srgbClr val="3C3C3B"/>
                </a:solidFill>
                <a:latin typeface="Calibri"/>
                <a:cs typeface="Calibri"/>
              </a:rPr>
              <a:t>BYG</a:t>
            </a:r>
            <a:endParaRPr sz="1100">
              <a:latin typeface="Calibri"/>
              <a:cs typeface="Calibri"/>
            </a:endParaRPr>
          </a:p>
          <a:p>
            <a:pPr marL="192405" indent="-180340">
              <a:lnSpc>
                <a:spcPct val="100000"/>
              </a:lnSpc>
              <a:spcBef>
                <a:spcPts val="80"/>
              </a:spcBef>
              <a:buChar char="•"/>
              <a:tabLst>
                <a:tab pos="192405" algn="l"/>
                <a:tab pos="193040" algn="l"/>
              </a:tabLst>
            </a:pPr>
            <a:r>
              <a:rPr sz="1100" spc="5">
                <a:solidFill>
                  <a:srgbClr val="3C3C3B"/>
                </a:solidFill>
                <a:latin typeface="Calibri"/>
                <a:cs typeface="Calibri"/>
              </a:rPr>
              <a:t>Dedicate</a:t>
            </a:r>
            <a:r>
              <a:rPr sz="1100" spc="-25">
                <a:solidFill>
                  <a:srgbClr val="3C3C3B"/>
                </a:solidFill>
                <a:latin typeface="Calibri"/>
                <a:cs typeface="Calibri"/>
              </a:rPr>
              <a:t> </a:t>
            </a:r>
            <a:r>
              <a:rPr sz="1100" spc="25">
                <a:solidFill>
                  <a:srgbClr val="3C3C3B"/>
                </a:solidFill>
                <a:latin typeface="Calibri"/>
                <a:cs typeface="Calibri"/>
              </a:rPr>
              <a:t>a</a:t>
            </a:r>
            <a:r>
              <a:rPr sz="1100" spc="-25">
                <a:solidFill>
                  <a:srgbClr val="3C3C3B"/>
                </a:solidFill>
                <a:latin typeface="Calibri"/>
                <a:cs typeface="Calibri"/>
              </a:rPr>
              <a:t> </a:t>
            </a:r>
            <a:r>
              <a:rPr sz="1100" spc="5">
                <a:solidFill>
                  <a:srgbClr val="3C3C3B"/>
                </a:solidFill>
                <a:latin typeface="Calibri"/>
                <a:cs typeface="Calibri"/>
              </a:rPr>
              <a:t>step</a:t>
            </a:r>
            <a:r>
              <a:rPr sz="1100" spc="-30">
                <a:solidFill>
                  <a:srgbClr val="3C3C3B"/>
                </a:solidFill>
                <a:latin typeface="Calibri"/>
                <a:cs typeface="Calibri"/>
              </a:rPr>
              <a:t> </a:t>
            </a:r>
            <a:r>
              <a:rPr sz="1100" spc="20">
                <a:solidFill>
                  <a:srgbClr val="3C3C3B"/>
                </a:solidFill>
                <a:latin typeface="Calibri"/>
                <a:cs typeface="Calibri"/>
              </a:rPr>
              <a:t>in</a:t>
            </a:r>
            <a:r>
              <a:rPr sz="1100" spc="-25">
                <a:solidFill>
                  <a:srgbClr val="3C3C3B"/>
                </a:solidFill>
                <a:latin typeface="Calibri"/>
                <a:cs typeface="Calibri"/>
              </a:rPr>
              <a:t> </a:t>
            </a:r>
            <a:r>
              <a:rPr sz="1100" spc="15">
                <a:solidFill>
                  <a:srgbClr val="3C3C3B"/>
                </a:solidFill>
                <a:latin typeface="Calibri"/>
                <a:cs typeface="Calibri"/>
              </a:rPr>
              <a:t>checkout</a:t>
            </a:r>
            <a:r>
              <a:rPr sz="1100" spc="-25">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20">
                <a:solidFill>
                  <a:srgbClr val="3C3C3B"/>
                </a:solidFill>
                <a:latin typeface="Calibri"/>
                <a:cs typeface="Calibri"/>
              </a:rPr>
              <a:t>driving</a:t>
            </a:r>
            <a:r>
              <a:rPr sz="1100" spc="-25">
                <a:solidFill>
                  <a:srgbClr val="3C3C3B"/>
                </a:solidFill>
                <a:latin typeface="Calibri"/>
                <a:cs typeface="Calibri"/>
              </a:rPr>
              <a:t> </a:t>
            </a:r>
            <a:r>
              <a:rPr sz="1100" spc="10">
                <a:solidFill>
                  <a:srgbClr val="3C3C3B"/>
                </a:solidFill>
                <a:latin typeface="Calibri"/>
                <a:cs typeface="Calibri"/>
              </a:rPr>
              <a:t>incomplete</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a:solidFill>
                  <a:srgbClr val="3C3C3B"/>
                </a:solidFill>
                <a:latin typeface="Calibri"/>
                <a:cs typeface="Calibri"/>
              </a:rPr>
              <a:t>other</a:t>
            </a:r>
            <a:r>
              <a:rPr sz="1100" spc="-25">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p:txBody>
      </p:sp>
      <p:pic>
        <p:nvPicPr>
          <p:cNvPr id="29" name="object 29"/>
          <p:cNvPicPr/>
          <p:nvPr/>
        </p:nvPicPr>
        <p:blipFill>
          <a:blip r:embed="rId5" cstate="print"/>
          <a:stretch>
            <a:fillRect/>
          </a:stretch>
        </p:blipFill>
        <p:spPr>
          <a:xfrm>
            <a:off x="5498676" y="2833298"/>
            <a:ext cx="7106818" cy="3770020"/>
          </a:xfrm>
          <a:prstGeom prst="rect">
            <a:avLst/>
          </a:prstGeom>
        </p:spPr>
      </p:pic>
      <p:sp>
        <p:nvSpPr>
          <p:cNvPr id="30" name="object 30"/>
          <p:cNvSpPr/>
          <p:nvPr/>
        </p:nvSpPr>
        <p:spPr>
          <a:xfrm>
            <a:off x="5498672" y="2833294"/>
            <a:ext cx="7106920" cy="3770629"/>
          </a:xfrm>
          <a:custGeom>
            <a:avLst/>
            <a:gdLst/>
            <a:ahLst/>
            <a:cxnLst/>
            <a:rect l="l" t="t" r="r" b="b"/>
            <a:pathLst>
              <a:path w="7106920" h="3770629">
                <a:moveTo>
                  <a:pt x="36004" y="0"/>
                </a:moveTo>
                <a:lnTo>
                  <a:pt x="21988" y="2828"/>
                </a:lnTo>
                <a:lnTo>
                  <a:pt x="10544" y="10542"/>
                </a:lnTo>
                <a:lnTo>
                  <a:pt x="2828" y="21983"/>
                </a:lnTo>
                <a:lnTo>
                  <a:pt x="0" y="35991"/>
                </a:lnTo>
                <a:lnTo>
                  <a:pt x="0" y="3734028"/>
                </a:lnTo>
                <a:lnTo>
                  <a:pt x="2828" y="3748039"/>
                </a:lnTo>
                <a:lnTo>
                  <a:pt x="10544" y="3759484"/>
                </a:lnTo>
                <a:lnTo>
                  <a:pt x="21988" y="3767202"/>
                </a:lnTo>
                <a:lnTo>
                  <a:pt x="36004" y="3770033"/>
                </a:lnTo>
                <a:lnTo>
                  <a:pt x="7070826" y="3770033"/>
                </a:lnTo>
                <a:lnTo>
                  <a:pt x="7084842" y="3767202"/>
                </a:lnTo>
                <a:lnTo>
                  <a:pt x="7096286" y="3759484"/>
                </a:lnTo>
                <a:lnTo>
                  <a:pt x="7104002" y="3748039"/>
                </a:lnTo>
                <a:lnTo>
                  <a:pt x="7106831" y="3734028"/>
                </a:lnTo>
                <a:lnTo>
                  <a:pt x="7106831" y="35991"/>
                </a:lnTo>
                <a:lnTo>
                  <a:pt x="7104002" y="21983"/>
                </a:lnTo>
                <a:lnTo>
                  <a:pt x="7096286" y="10542"/>
                </a:lnTo>
                <a:lnTo>
                  <a:pt x="7084842" y="2828"/>
                </a:lnTo>
                <a:lnTo>
                  <a:pt x="7070826" y="0"/>
                </a:lnTo>
                <a:lnTo>
                  <a:pt x="36004" y="0"/>
                </a:lnTo>
                <a:close/>
              </a:path>
            </a:pathLst>
          </a:custGeom>
          <a:ln w="3175">
            <a:solidFill>
              <a:srgbClr val="3C3C3B"/>
            </a:solidFill>
          </a:ln>
        </p:spPr>
        <p:txBody>
          <a:bodyPr wrap="square" lIns="0" tIns="0" rIns="0" bIns="0" rtlCol="0"/>
          <a:lstStyle/>
          <a:p>
            <a:endParaRPr/>
          </a:p>
        </p:txBody>
      </p:sp>
      <p:sp>
        <p:nvSpPr>
          <p:cNvPr id="32" name="object 28">
            <a:extLst>
              <a:ext uri="{FF2B5EF4-FFF2-40B4-BE49-F238E27FC236}">
                <a16:creationId xmlns:a16="http://schemas.microsoft.com/office/drawing/2014/main" id="{1A6DEE62-228C-48E5-BBD0-0F23EE98C7A6}"/>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6" action="ppaction://hlinksldjump"/>
              </a:rPr>
              <a:t>Back</a:t>
            </a:r>
            <a:r>
              <a:rPr sz="1200" b="1" u="sng" spc="-60">
                <a:solidFill>
                  <a:srgbClr val="0073B1"/>
                </a:solidFill>
                <a:uFill>
                  <a:solidFill>
                    <a:srgbClr val="0073B1"/>
                  </a:solidFill>
                </a:uFill>
                <a:latin typeface="Calibri"/>
                <a:cs typeface="Calibri"/>
                <a:hlinkClick r:id="rId6" action="ppaction://hlinksldjump"/>
              </a:rPr>
              <a:t> </a:t>
            </a:r>
            <a:r>
              <a:rPr sz="1200" b="1" u="sng" spc="5">
                <a:solidFill>
                  <a:srgbClr val="0073B1"/>
                </a:solidFill>
                <a:uFill>
                  <a:solidFill>
                    <a:srgbClr val="0073B1"/>
                  </a:solidFill>
                </a:uFill>
                <a:latin typeface="Calibri"/>
                <a:cs typeface="Calibri"/>
                <a:hlinkClick r:id="rId6" action="ppaction://hlinksldjump"/>
              </a:rPr>
              <a:t>to</a:t>
            </a:r>
            <a:r>
              <a:rPr sz="1200" b="1" u="sng" spc="-55">
                <a:solidFill>
                  <a:srgbClr val="0073B1"/>
                </a:solidFill>
                <a:uFill>
                  <a:solidFill>
                    <a:srgbClr val="0073B1"/>
                  </a:solidFill>
                </a:uFill>
                <a:latin typeface="Calibri"/>
                <a:cs typeface="Calibri"/>
                <a:hlinkClick r:id="rId6" action="ppaction://hlinksldjump"/>
              </a:rPr>
              <a:t> </a:t>
            </a:r>
            <a:r>
              <a:rPr sz="1200" b="1" u="sng" spc="20">
                <a:solidFill>
                  <a:srgbClr val="0073B1"/>
                </a:solidFill>
                <a:uFill>
                  <a:solidFill>
                    <a:srgbClr val="0073B1"/>
                  </a:solidFill>
                </a:uFill>
                <a:latin typeface="Calibri"/>
                <a:cs typeface="Calibri"/>
                <a:hlinkClick r:id="rId6" action="ppaction://hlinksldjump"/>
              </a:rPr>
              <a:t>index</a:t>
            </a:r>
            <a:r>
              <a:rPr sz="1200" b="1" u="sng" spc="-55">
                <a:solidFill>
                  <a:srgbClr val="0073B1"/>
                </a:solidFill>
                <a:uFill>
                  <a:solidFill>
                    <a:srgbClr val="0073B1"/>
                  </a:solidFill>
                </a:uFill>
                <a:latin typeface="Calibri"/>
                <a:cs typeface="Calibri"/>
                <a:hlinkClick r:id="rId6"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1264285"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60"/>
              <a:t>Chec</a:t>
            </a:r>
            <a:r>
              <a:rPr spc="-114"/>
              <a:t>k</a:t>
            </a:r>
            <a:r>
              <a:rPr spc="-25"/>
              <a:t>out</a:t>
            </a:r>
          </a:p>
        </p:txBody>
      </p:sp>
      <p:graphicFrame>
        <p:nvGraphicFramePr>
          <p:cNvPr id="3" name="object 3"/>
          <p:cNvGraphicFramePr>
            <a:graphicFrameLocks noGrp="1"/>
          </p:cNvGraphicFramePr>
          <p:nvPr/>
        </p:nvGraphicFramePr>
        <p:xfrm>
          <a:off x="363174" y="903828"/>
          <a:ext cx="14405606" cy="2758822"/>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1332230">
                  <a:extLst>
                    <a:ext uri="{9D8B030D-6E8A-4147-A177-3AD203B41FA5}">
                      <a16:colId xmlns:a16="http://schemas.microsoft.com/office/drawing/2014/main" val="20001"/>
                    </a:ext>
                  </a:extLst>
                </a:gridCol>
                <a:gridCol w="1403985">
                  <a:extLst>
                    <a:ext uri="{9D8B030D-6E8A-4147-A177-3AD203B41FA5}">
                      <a16:colId xmlns:a16="http://schemas.microsoft.com/office/drawing/2014/main" val="20002"/>
                    </a:ext>
                  </a:extLst>
                </a:gridCol>
                <a:gridCol w="1334769">
                  <a:extLst>
                    <a:ext uri="{9D8B030D-6E8A-4147-A177-3AD203B41FA5}">
                      <a16:colId xmlns:a16="http://schemas.microsoft.com/office/drawing/2014/main" val="20003"/>
                    </a:ext>
                  </a:extLst>
                </a:gridCol>
                <a:gridCol w="1337310">
                  <a:extLst>
                    <a:ext uri="{9D8B030D-6E8A-4147-A177-3AD203B41FA5}">
                      <a16:colId xmlns:a16="http://schemas.microsoft.com/office/drawing/2014/main" val="20004"/>
                    </a:ext>
                  </a:extLst>
                </a:gridCol>
                <a:gridCol w="1393824">
                  <a:extLst>
                    <a:ext uri="{9D8B030D-6E8A-4147-A177-3AD203B41FA5}">
                      <a16:colId xmlns:a16="http://schemas.microsoft.com/office/drawing/2014/main" val="20005"/>
                    </a:ext>
                  </a:extLst>
                </a:gridCol>
                <a:gridCol w="1374140">
                  <a:extLst>
                    <a:ext uri="{9D8B030D-6E8A-4147-A177-3AD203B41FA5}">
                      <a16:colId xmlns:a16="http://schemas.microsoft.com/office/drawing/2014/main" val="20006"/>
                    </a:ext>
                  </a:extLst>
                </a:gridCol>
                <a:gridCol w="1316354">
                  <a:extLst>
                    <a:ext uri="{9D8B030D-6E8A-4147-A177-3AD203B41FA5}">
                      <a16:colId xmlns:a16="http://schemas.microsoft.com/office/drawing/2014/main" val="20007"/>
                    </a:ext>
                  </a:extLst>
                </a:gridCol>
                <a:gridCol w="1416050">
                  <a:extLst>
                    <a:ext uri="{9D8B030D-6E8A-4147-A177-3AD203B41FA5}">
                      <a16:colId xmlns:a16="http://schemas.microsoft.com/office/drawing/2014/main" val="20008"/>
                    </a:ext>
                  </a:extLst>
                </a:gridCol>
                <a:gridCol w="1407795">
                  <a:extLst>
                    <a:ext uri="{9D8B030D-6E8A-4147-A177-3AD203B41FA5}">
                      <a16:colId xmlns:a16="http://schemas.microsoft.com/office/drawing/2014/main" val="20009"/>
                    </a:ext>
                  </a:extLst>
                </a:gridCol>
                <a:gridCol w="1369059">
                  <a:extLst>
                    <a:ext uri="{9D8B030D-6E8A-4147-A177-3AD203B41FA5}">
                      <a16:colId xmlns:a16="http://schemas.microsoft.com/office/drawing/2014/main" val="20010"/>
                    </a:ext>
                  </a:extLst>
                </a:gridCol>
              </a:tblGrid>
              <a:tr h="212175">
                <a:tc>
                  <a:txBody>
                    <a:bodyPr/>
                    <a:lstStyle/>
                    <a:p>
                      <a:pPr>
                        <a:lnSpc>
                          <a:spcPct val="100000"/>
                        </a:lnSpc>
                      </a:pPr>
                      <a:r>
                        <a:rPr sz="1100" b="1" spc="15">
                          <a:solidFill>
                            <a:srgbClr val="3C3C3B"/>
                          </a:solidFill>
                          <a:latin typeface="Calibri"/>
                          <a:cs typeface="Calibri"/>
                        </a:rPr>
                        <a:t>Platform</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10">
                          <a:solidFill>
                            <a:srgbClr val="3C3C3B"/>
                          </a:solidFill>
                          <a:latin typeface="Calibri"/>
                          <a:cs typeface="Calibri"/>
                        </a:rPr>
                        <a:t>Asda</a:t>
                      </a:r>
                      <a:endParaRPr sz="1100">
                        <a:latin typeface="Calibri"/>
                        <a:cs typeface="Calibri"/>
                      </a:endParaRPr>
                    </a:p>
                  </a:txBody>
                  <a:tcPr marL="0" marR="0" marT="0" marB="0">
                    <a:lnB w="3175">
                      <a:solidFill>
                        <a:srgbClr val="3C3C3B"/>
                      </a:solidFill>
                      <a:prstDash val="solid"/>
                    </a:lnB>
                  </a:tcPr>
                </a:tc>
                <a:tc>
                  <a:txBody>
                    <a:bodyPr/>
                    <a:lstStyle/>
                    <a:p>
                      <a:pPr marL="35560">
                        <a:lnSpc>
                          <a:spcPct val="100000"/>
                        </a:lnSpc>
                      </a:pPr>
                      <a:r>
                        <a:rPr sz="1100" b="1" spc="5">
                          <a:solidFill>
                            <a:srgbClr val="3C3C3B"/>
                          </a:solidFill>
                          <a:latin typeface="Calibri"/>
                          <a:cs typeface="Calibri"/>
                        </a:rPr>
                        <a:t>Tesco</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spc="25">
                          <a:solidFill>
                            <a:srgbClr val="3C3C3B"/>
                          </a:solidFill>
                          <a:latin typeface="Calibri"/>
                          <a:cs typeface="Calibri"/>
                        </a:rPr>
                        <a:t>Sainsbury’s</a:t>
                      </a:r>
                      <a:endParaRPr sz="1100">
                        <a:latin typeface="Calibri"/>
                        <a:cs typeface="Calibri"/>
                      </a:endParaRPr>
                    </a:p>
                  </a:txBody>
                  <a:tcPr marL="0" marR="0" marT="0" marB="0">
                    <a:lnB w="3175">
                      <a:solidFill>
                        <a:srgbClr val="3C3C3B"/>
                      </a:solidFill>
                      <a:prstDash val="solid"/>
                    </a:lnB>
                  </a:tcPr>
                </a:tc>
                <a:tc>
                  <a:txBody>
                    <a:bodyPr/>
                    <a:lstStyle/>
                    <a:p>
                      <a:pPr marL="34290">
                        <a:lnSpc>
                          <a:spcPct val="100000"/>
                        </a:lnSpc>
                      </a:pPr>
                      <a:r>
                        <a:rPr sz="1100" b="1" spc="5">
                          <a:solidFill>
                            <a:srgbClr val="3C3C3B"/>
                          </a:solidFill>
                          <a:latin typeface="Calibri"/>
                          <a:cs typeface="Calibri"/>
                        </a:rPr>
                        <a:t>Morrisons</a:t>
                      </a:r>
                      <a:endParaRPr sz="1100">
                        <a:latin typeface="Calibri"/>
                        <a:cs typeface="Calibri"/>
                      </a:endParaRPr>
                    </a:p>
                  </a:txBody>
                  <a:tcPr marL="0" marR="0" marT="0" marB="0">
                    <a:lnB w="3175">
                      <a:solidFill>
                        <a:srgbClr val="3C3C3B"/>
                      </a:solidFill>
                      <a:prstDash val="solid"/>
                    </a:lnB>
                  </a:tcPr>
                </a:tc>
                <a:tc>
                  <a:txBody>
                    <a:bodyPr/>
                    <a:lstStyle/>
                    <a:p>
                      <a:pPr marL="65405">
                        <a:lnSpc>
                          <a:spcPct val="100000"/>
                        </a:lnSpc>
                      </a:pPr>
                      <a:r>
                        <a:rPr sz="1100" b="1" spc="20">
                          <a:solidFill>
                            <a:srgbClr val="3C3C3B"/>
                          </a:solidFill>
                          <a:latin typeface="Calibri"/>
                          <a:cs typeface="Calibri"/>
                        </a:rPr>
                        <a:t>Ocado</a:t>
                      </a:r>
                      <a:endParaRPr sz="1100">
                        <a:latin typeface="Calibri"/>
                        <a:cs typeface="Calibri"/>
                      </a:endParaRPr>
                    </a:p>
                  </a:txBody>
                  <a:tcPr marL="0" marR="0" marT="0" marB="0">
                    <a:lnB w="3175">
                      <a:solidFill>
                        <a:srgbClr val="3C3C3B"/>
                      </a:solidFill>
                      <a:prstDash val="solid"/>
                    </a:lnB>
                  </a:tcPr>
                </a:tc>
                <a:tc>
                  <a:txBody>
                    <a:bodyPr/>
                    <a:lstStyle/>
                    <a:p>
                      <a:pPr marL="40005">
                        <a:lnSpc>
                          <a:spcPct val="100000"/>
                        </a:lnSpc>
                      </a:pPr>
                      <a:r>
                        <a:rPr sz="1100" b="1" spc="-5">
                          <a:solidFill>
                            <a:srgbClr val="3C3C3B"/>
                          </a:solidFill>
                          <a:latin typeface="Calibri"/>
                          <a:cs typeface="Calibri"/>
                        </a:rPr>
                        <a:t>Waitrose</a:t>
                      </a:r>
                      <a:endParaRPr sz="1100">
                        <a:latin typeface="Calibri"/>
                        <a:cs typeface="Calibri"/>
                      </a:endParaRPr>
                    </a:p>
                  </a:txBody>
                  <a:tcPr marL="0" marR="0" marT="0" marB="0">
                    <a:lnB w="3175">
                      <a:solidFill>
                        <a:srgbClr val="3C3C3B"/>
                      </a:solidFill>
                      <a:prstDash val="solid"/>
                    </a:lnB>
                  </a:tcPr>
                </a:tc>
                <a:tc>
                  <a:txBody>
                    <a:bodyPr/>
                    <a:lstStyle/>
                    <a:p>
                      <a:pPr marL="34290">
                        <a:lnSpc>
                          <a:spcPct val="100000"/>
                        </a:lnSpc>
                      </a:pPr>
                      <a:r>
                        <a:rPr sz="1100" b="1" spc="20">
                          <a:solidFill>
                            <a:srgbClr val="3C3C3B"/>
                          </a:solidFill>
                          <a:latin typeface="Calibri"/>
                          <a:cs typeface="Calibri"/>
                        </a:rPr>
                        <a:t>Iceland</a:t>
                      </a:r>
                      <a:endParaRPr sz="1100">
                        <a:latin typeface="Calibri"/>
                        <a:cs typeface="Calibri"/>
                      </a:endParaRPr>
                    </a:p>
                  </a:txBody>
                  <a:tcPr marL="0" marR="0" marT="0" marB="0">
                    <a:lnB w="3175">
                      <a:solidFill>
                        <a:srgbClr val="3C3C3B"/>
                      </a:solidFill>
                      <a:prstDash val="solid"/>
                    </a:lnB>
                  </a:tcPr>
                </a:tc>
                <a:tc>
                  <a:txBody>
                    <a:bodyPr/>
                    <a:lstStyle/>
                    <a:p>
                      <a:pPr marL="86360">
                        <a:lnSpc>
                          <a:spcPct val="100000"/>
                        </a:lnSpc>
                      </a:pPr>
                      <a:r>
                        <a:rPr sz="1100" b="1" spc="20">
                          <a:solidFill>
                            <a:srgbClr val="3C3C3B"/>
                          </a:solidFill>
                          <a:latin typeface="Calibri"/>
                          <a:cs typeface="Calibri"/>
                        </a:rPr>
                        <a:t>Co-Op</a:t>
                      </a:r>
                      <a:endParaRPr sz="1100">
                        <a:latin typeface="Calibri"/>
                        <a:cs typeface="Calibri"/>
                      </a:endParaRPr>
                    </a:p>
                  </a:txBody>
                  <a:tcPr marL="0" marR="0" marT="0" marB="0">
                    <a:lnB w="3175">
                      <a:solidFill>
                        <a:srgbClr val="3C3C3B"/>
                      </a:solidFill>
                      <a:prstDash val="solid"/>
                    </a:lnB>
                  </a:tcPr>
                </a:tc>
                <a:tc>
                  <a:txBody>
                    <a:bodyPr/>
                    <a:lstStyle/>
                    <a:p>
                      <a:pPr marL="38735">
                        <a:lnSpc>
                          <a:spcPct val="100000"/>
                        </a:lnSpc>
                      </a:pPr>
                      <a:r>
                        <a:rPr sz="1100" b="1" spc="15">
                          <a:solidFill>
                            <a:srgbClr val="3C3C3B"/>
                          </a:solidFill>
                          <a:latin typeface="Calibri"/>
                          <a:cs typeface="Calibri"/>
                        </a:rPr>
                        <a:t>AmazonFresh</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r>
                        <a:rPr sz="1100" b="1">
                          <a:solidFill>
                            <a:srgbClr val="3C3C3B"/>
                          </a:solidFill>
                          <a:latin typeface="Calibri"/>
                          <a:cs typeface="Calibri"/>
                        </a:rPr>
                        <a:t>Walmart</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00"/>
                  </a:ext>
                </a:extLst>
              </a:tr>
              <a:tr h="10800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7DB928"/>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7DB928"/>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extLst>
                  <a:ext uri="{0D108BD9-81ED-4DB2-BD59-A6C34878D82A}">
                    <a16:rowId xmlns:a16="http://schemas.microsoft.com/office/drawing/2014/main" val="10001"/>
                  </a:ext>
                </a:extLst>
              </a:tr>
              <a:tr h="262457">
                <a:tc>
                  <a:txBody>
                    <a:bodyPr/>
                    <a:lstStyle/>
                    <a:p>
                      <a:pPr marL="27305">
                        <a:lnSpc>
                          <a:spcPct val="100000"/>
                        </a:lnSpc>
                        <a:spcBef>
                          <a:spcPts val="590"/>
                        </a:spcBef>
                      </a:pPr>
                      <a:r>
                        <a:rPr sz="1100" spc="5">
                          <a:solidFill>
                            <a:srgbClr val="3C3C3B"/>
                          </a:solidFill>
                          <a:latin typeface="Calibri"/>
                          <a:cs typeface="Calibri"/>
                        </a:rPr>
                        <a:t>All</a:t>
                      </a:r>
                      <a:endParaRPr sz="1100">
                        <a:latin typeface="Calibri"/>
                        <a:cs typeface="Calibri"/>
                      </a:endParaRPr>
                    </a:p>
                  </a:txBody>
                  <a:tcPr marL="0" marR="0" marT="74930" marB="0"/>
                </a:tc>
                <a:tc>
                  <a:txBody>
                    <a:bodyPr/>
                    <a:lstStyle/>
                    <a:p>
                      <a:pPr>
                        <a:lnSpc>
                          <a:spcPct val="100000"/>
                        </a:lnSpc>
                        <a:spcBef>
                          <a:spcPts val="590"/>
                        </a:spcBef>
                      </a:pPr>
                      <a:r>
                        <a:rPr sz="1100" spc="-10">
                          <a:solidFill>
                            <a:srgbClr val="3C3C3B"/>
                          </a:solidFill>
                          <a:latin typeface="Calibri"/>
                          <a:cs typeface="Calibri"/>
                        </a:rPr>
                        <a:t>3-4</a:t>
                      </a:r>
                      <a:r>
                        <a:rPr sz="1100" spc="-55">
                          <a:solidFill>
                            <a:srgbClr val="3C3C3B"/>
                          </a:solidFill>
                          <a:latin typeface="Calibri"/>
                          <a:cs typeface="Calibri"/>
                        </a:rPr>
                        <a:t> </a:t>
                      </a:r>
                      <a:r>
                        <a:rPr sz="1100" spc="15">
                          <a:solidFill>
                            <a:srgbClr val="3C3C3B"/>
                          </a:solidFill>
                          <a:latin typeface="Calibri"/>
                          <a:cs typeface="Calibri"/>
                        </a:rPr>
                        <a:t>Step</a:t>
                      </a:r>
                      <a:r>
                        <a:rPr sz="1100" spc="-50">
                          <a:solidFill>
                            <a:srgbClr val="3C3C3B"/>
                          </a:solidFill>
                          <a:latin typeface="Calibri"/>
                          <a:cs typeface="Calibri"/>
                        </a:rPr>
                        <a:t> </a:t>
                      </a:r>
                      <a:r>
                        <a:rPr sz="1100" spc="10">
                          <a:solidFill>
                            <a:srgbClr val="3C3C3B"/>
                          </a:solidFill>
                          <a:latin typeface="Calibri"/>
                          <a:cs typeface="Calibri"/>
                        </a:rPr>
                        <a:t>process;</a:t>
                      </a:r>
                      <a:endParaRPr sz="1100">
                        <a:latin typeface="Calibri"/>
                        <a:cs typeface="Calibri"/>
                      </a:endParaRPr>
                    </a:p>
                  </a:txBody>
                  <a:tcPr marL="0" marR="0" marT="74930" marB="0">
                    <a:lnT w="76200">
                      <a:solidFill>
                        <a:srgbClr val="F39200"/>
                      </a:solidFill>
                      <a:prstDash val="solid"/>
                    </a:lnT>
                  </a:tcPr>
                </a:tc>
                <a:tc>
                  <a:txBody>
                    <a:bodyPr/>
                    <a:lstStyle/>
                    <a:p>
                      <a:pPr marL="35560">
                        <a:lnSpc>
                          <a:spcPct val="100000"/>
                        </a:lnSpc>
                        <a:spcBef>
                          <a:spcPts val="595"/>
                        </a:spcBef>
                      </a:pPr>
                      <a:r>
                        <a:rPr sz="1100" spc="-10">
                          <a:solidFill>
                            <a:srgbClr val="3C3C3B"/>
                          </a:solidFill>
                          <a:latin typeface="Calibri"/>
                          <a:cs typeface="Calibri"/>
                        </a:rPr>
                        <a:t>3-5</a:t>
                      </a:r>
                      <a:r>
                        <a:rPr sz="1100" spc="-55">
                          <a:solidFill>
                            <a:srgbClr val="3C3C3B"/>
                          </a:solidFill>
                          <a:latin typeface="Calibri"/>
                          <a:cs typeface="Calibri"/>
                        </a:rPr>
                        <a:t> </a:t>
                      </a:r>
                      <a:r>
                        <a:rPr sz="1100" spc="15">
                          <a:solidFill>
                            <a:srgbClr val="3C3C3B"/>
                          </a:solidFill>
                          <a:latin typeface="Calibri"/>
                          <a:cs typeface="Calibri"/>
                        </a:rPr>
                        <a:t>Step</a:t>
                      </a:r>
                      <a:r>
                        <a:rPr sz="1100" spc="-50">
                          <a:solidFill>
                            <a:srgbClr val="3C3C3B"/>
                          </a:solidFill>
                          <a:latin typeface="Calibri"/>
                          <a:cs typeface="Calibri"/>
                        </a:rPr>
                        <a:t> </a:t>
                      </a:r>
                      <a:r>
                        <a:rPr sz="1100" spc="10">
                          <a:solidFill>
                            <a:srgbClr val="3C3C3B"/>
                          </a:solidFill>
                          <a:latin typeface="Calibri"/>
                          <a:cs typeface="Calibri"/>
                        </a:rPr>
                        <a:t>process;</a:t>
                      </a:r>
                      <a:endParaRPr sz="1100">
                        <a:latin typeface="Calibri"/>
                        <a:cs typeface="Calibri"/>
                      </a:endParaRPr>
                    </a:p>
                  </a:txBody>
                  <a:tcPr marL="0" marR="0" marT="75565" marB="0">
                    <a:lnT w="76200">
                      <a:solidFill>
                        <a:srgbClr val="F39200"/>
                      </a:solidFill>
                      <a:prstDash val="solid"/>
                    </a:lnT>
                  </a:tcPr>
                </a:tc>
                <a:tc>
                  <a:txBody>
                    <a:bodyPr/>
                    <a:lstStyle/>
                    <a:p>
                      <a:pPr>
                        <a:lnSpc>
                          <a:spcPct val="100000"/>
                        </a:lnSpc>
                        <a:spcBef>
                          <a:spcPts val="595"/>
                        </a:spcBef>
                      </a:pPr>
                      <a:r>
                        <a:rPr sz="1100" spc="-15">
                          <a:solidFill>
                            <a:srgbClr val="3C3C3B"/>
                          </a:solidFill>
                          <a:latin typeface="Calibri"/>
                          <a:cs typeface="Calibri"/>
                        </a:rPr>
                        <a:t>5</a:t>
                      </a:r>
                      <a:r>
                        <a:rPr sz="1100" spc="-45">
                          <a:solidFill>
                            <a:srgbClr val="3C3C3B"/>
                          </a:solidFill>
                          <a:latin typeface="Calibri"/>
                          <a:cs typeface="Calibri"/>
                        </a:rPr>
                        <a:t> </a:t>
                      </a:r>
                      <a:r>
                        <a:rPr sz="1100" spc="15">
                          <a:solidFill>
                            <a:srgbClr val="3C3C3B"/>
                          </a:solidFill>
                          <a:latin typeface="Calibri"/>
                          <a:cs typeface="Calibri"/>
                        </a:rPr>
                        <a:t>Step</a:t>
                      </a:r>
                      <a:r>
                        <a:rPr sz="1100" spc="-45">
                          <a:solidFill>
                            <a:srgbClr val="3C3C3B"/>
                          </a:solidFill>
                          <a:latin typeface="Calibri"/>
                          <a:cs typeface="Calibri"/>
                        </a:rPr>
                        <a:t> </a:t>
                      </a:r>
                      <a:r>
                        <a:rPr sz="1100" spc="10">
                          <a:solidFill>
                            <a:srgbClr val="3C3C3B"/>
                          </a:solidFill>
                          <a:latin typeface="Calibri"/>
                          <a:cs typeface="Calibri"/>
                        </a:rPr>
                        <a:t>process,</a:t>
                      </a:r>
                      <a:r>
                        <a:rPr sz="1100" spc="-40">
                          <a:solidFill>
                            <a:srgbClr val="3C3C3B"/>
                          </a:solidFill>
                          <a:latin typeface="Calibri"/>
                          <a:cs typeface="Calibri"/>
                        </a:rPr>
                        <a:t> </a:t>
                      </a:r>
                      <a:r>
                        <a:rPr sz="1100" spc="10">
                          <a:solidFill>
                            <a:srgbClr val="3C3C3B"/>
                          </a:solidFill>
                          <a:latin typeface="Calibri"/>
                          <a:cs typeface="Calibri"/>
                        </a:rPr>
                        <a:t>steps</a:t>
                      </a:r>
                      <a:endParaRPr sz="1100">
                        <a:latin typeface="Calibri"/>
                        <a:cs typeface="Calibri"/>
                      </a:endParaRPr>
                    </a:p>
                  </a:txBody>
                  <a:tcPr marL="0" marR="0" marT="75565" marB="0">
                    <a:lnT w="76200">
                      <a:solidFill>
                        <a:srgbClr val="F39200"/>
                      </a:solidFill>
                      <a:prstDash val="solid"/>
                    </a:lnT>
                  </a:tcPr>
                </a:tc>
                <a:tc>
                  <a:txBody>
                    <a:bodyPr/>
                    <a:lstStyle/>
                    <a:p>
                      <a:pPr marL="33655">
                        <a:lnSpc>
                          <a:spcPct val="100000"/>
                        </a:lnSpc>
                        <a:spcBef>
                          <a:spcPts val="595"/>
                        </a:spcBef>
                      </a:pPr>
                      <a:r>
                        <a:rPr sz="1100">
                          <a:solidFill>
                            <a:srgbClr val="3C3C3B"/>
                          </a:solidFill>
                          <a:latin typeface="Calibri"/>
                          <a:cs typeface="Calibri"/>
                        </a:rPr>
                        <a:t>5</a:t>
                      </a:r>
                      <a:r>
                        <a:rPr sz="1100" spc="-30">
                          <a:solidFill>
                            <a:srgbClr val="3C3C3B"/>
                          </a:solidFill>
                          <a:latin typeface="Calibri"/>
                          <a:cs typeface="Calibri"/>
                        </a:rPr>
                        <a:t> S</a:t>
                      </a:r>
                      <a:r>
                        <a:rPr sz="1100" spc="-20">
                          <a:solidFill>
                            <a:srgbClr val="3C3C3B"/>
                          </a:solidFill>
                          <a:latin typeface="Calibri"/>
                          <a:cs typeface="Calibri"/>
                        </a:rPr>
                        <a:t>t</a:t>
                      </a:r>
                      <a:r>
                        <a:rPr sz="1100">
                          <a:solidFill>
                            <a:srgbClr val="3C3C3B"/>
                          </a:solidFill>
                          <a:latin typeface="Calibri"/>
                          <a:cs typeface="Calibri"/>
                        </a:rPr>
                        <a:t>ep</a:t>
                      </a:r>
                      <a:r>
                        <a:rPr sz="1100" spc="-30">
                          <a:solidFill>
                            <a:srgbClr val="3C3C3B"/>
                          </a:solidFill>
                          <a:latin typeface="Calibri"/>
                          <a:cs typeface="Calibri"/>
                        </a:rPr>
                        <a:t> </a:t>
                      </a:r>
                      <a:r>
                        <a:rPr sz="1100">
                          <a:solidFill>
                            <a:srgbClr val="3C3C3B"/>
                          </a:solidFill>
                          <a:latin typeface="Calibri"/>
                          <a:cs typeface="Calibri"/>
                        </a:rPr>
                        <a:t>p</a:t>
                      </a:r>
                      <a:r>
                        <a:rPr sz="1100" spc="-15">
                          <a:solidFill>
                            <a:srgbClr val="3C3C3B"/>
                          </a:solidFill>
                          <a:latin typeface="Calibri"/>
                          <a:cs typeface="Calibri"/>
                        </a:rPr>
                        <a:t>r</a:t>
                      </a:r>
                      <a:r>
                        <a:rPr sz="1100">
                          <a:solidFill>
                            <a:srgbClr val="3C3C3B"/>
                          </a:solidFill>
                          <a:latin typeface="Calibri"/>
                          <a:cs typeface="Calibri"/>
                        </a:rPr>
                        <a:t>o</a:t>
                      </a:r>
                      <a:r>
                        <a:rPr sz="1100" spc="-25">
                          <a:solidFill>
                            <a:srgbClr val="3C3C3B"/>
                          </a:solidFill>
                          <a:latin typeface="Calibri"/>
                          <a:cs typeface="Calibri"/>
                        </a:rPr>
                        <a:t>c</a:t>
                      </a:r>
                      <a:r>
                        <a:rPr sz="1100">
                          <a:solidFill>
                            <a:srgbClr val="3C3C3B"/>
                          </a:solidFill>
                          <a:latin typeface="Calibri"/>
                          <a:cs typeface="Calibri"/>
                        </a:rPr>
                        <a:t>ess;</a:t>
                      </a:r>
                      <a:endParaRPr sz="1100">
                        <a:latin typeface="Calibri"/>
                        <a:cs typeface="Calibri"/>
                      </a:endParaRPr>
                    </a:p>
                  </a:txBody>
                  <a:tcPr marL="0" marR="0" marT="75565" marB="0">
                    <a:lnT w="76200">
                      <a:solidFill>
                        <a:srgbClr val="F39200"/>
                      </a:solidFill>
                      <a:prstDash val="solid"/>
                    </a:lnT>
                  </a:tcPr>
                </a:tc>
                <a:tc>
                  <a:txBody>
                    <a:bodyPr/>
                    <a:lstStyle/>
                    <a:p>
                      <a:pPr marL="65405">
                        <a:lnSpc>
                          <a:spcPct val="100000"/>
                        </a:lnSpc>
                        <a:spcBef>
                          <a:spcPts val="590"/>
                        </a:spcBef>
                      </a:pPr>
                      <a:r>
                        <a:rPr sz="1100" spc="-15">
                          <a:solidFill>
                            <a:srgbClr val="3C3C3B"/>
                          </a:solidFill>
                          <a:latin typeface="Calibri"/>
                          <a:cs typeface="Calibri"/>
                        </a:rPr>
                        <a:t>8</a:t>
                      </a:r>
                      <a:r>
                        <a:rPr sz="1100" spc="-45">
                          <a:solidFill>
                            <a:srgbClr val="3C3C3B"/>
                          </a:solidFill>
                          <a:latin typeface="Calibri"/>
                          <a:cs typeface="Calibri"/>
                        </a:rPr>
                        <a:t> </a:t>
                      </a:r>
                      <a:r>
                        <a:rPr sz="1100" spc="15">
                          <a:solidFill>
                            <a:srgbClr val="3C3C3B"/>
                          </a:solidFill>
                          <a:latin typeface="Calibri"/>
                          <a:cs typeface="Calibri"/>
                        </a:rPr>
                        <a:t>Step</a:t>
                      </a:r>
                      <a:r>
                        <a:rPr sz="1100" spc="-45">
                          <a:solidFill>
                            <a:srgbClr val="3C3C3B"/>
                          </a:solidFill>
                          <a:latin typeface="Calibri"/>
                          <a:cs typeface="Calibri"/>
                        </a:rPr>
                        <a:t> </a:t>
                      </a:r>
                      <a:r>
                        <a:rPr sz="1100" spc="10">
                          <a:solidFill>
                            <a:srgbClr val="3C3C3B"/>
                          </a:solidFill>
                          <a:latin typeface="Calibri"/>
                          <a:cs typeface="Calibri"/>
                        </a:rPr>
                        <a:t>process,</a:t>
                      </a:r>
                      <a:r>
                        <a:rPr sz="1100" spc="-40">
                          <a:solidFill>
                            <a:srgbClr val="3C3C3B"/>
                          </a:solidFill>
                          <a:latin typeface="Calibri"/>
                          <a:cs typeface="Calibri"/>
                        </a:rPr>
                        <a:t> </a:t>
                      </a:r>
                      <a:r>
                        <a:rPr sz="1100" u="sng" spc="10">
                          <a:solidFill>
                            <a:srgbClr val="3C3C3B"/>
                          </a:solidFill>
                          <a:uFill>
                            <a:solidFill>
                              <a:srgbClr val="3C3C3B"/>
                            </a:solidFill>
                          </a:uFill>
                          <a:latin typeface="Calibri"/>
                          <a:cs typeface="Calibri"/>
                        </a:rPr>
                        <a:t>steps</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74930" marB="0">
                    <a:lnT w="76200">
                      <a:solidFill>
                        <a:srgbClr val="F39200"/>
                      </a:solidFill>
                      <a:prstDash val="solid"/>
                    </a:lnT>
                  </a:tcPr>
                </a:tc>
                <a:tc>
                  <a:txBody>
                    <a:bodyPr/>
                    <a:lstStyle/>
                    <a:p>
                      <a:pPr marL="40005">
                        <a:lnSpc>
                          <a:spcPct val="100000"/>
                        </a:lnSpc>
                        <a:spcBef>
                          <a:spcPts val="590"/>
                        </a:spcBef>
                      </a:pPr>
                      <a:r>
                        <a:rPr sz="1100" spc="-10">
                          <a:solidFill>
                            <a:srgbClr val="3C3C3B"/>
                          </a:solidFill>
                          <a:latin typeface="Calibri"/>
                          <a:cs typeface="Calibri"/>
                        </a:rPr>
                        <a:t>4-5</a:t>
                      </a:r>
                      <a:r>
                        <a:rPr sz="1100" spc="-45">
                          <a:solidFill>
                            <a:srgbClr val="3C3C3B"/>
                          </a:solidFill>
                          <a:latin typeface="Calibri"/>
                          <a:cs typeface="Calibri"/>
                        </a:rPr>
                        <a:t> </a:t>
                      </a:r>
                      <a:r>
                        <a:rPr sz="1100" spc="15">
                          <a:solidFill>
                            <a:srgbClr val="3C3C3B"/>
                          </a:solidFill>
                          <a:latin typeface="Calibri"/>
                          <a:cs typeface="Calibri"/>
                        </a:rPr>
                        <a:t>Step</a:t>
                      </a:r>
                      <a:r>
                        <a:rPr sz="1100" spc="-45">
                          <a:solidFill>
                            <a:srgbClr val="3C3C3B"/>
                          </a:solidFill>
                          <a:latin typeface="Calibri"/>
                          <a:cs typeface="Calibri"/>
                        </a:rPr>
                        <a:t> </a:t>
                      </a:r>
                      <a:r>
                        <a:rPr sz="1100" spc="10">
                          <a:solidFill>
                            <a:srgbClr val="3C3C3B"/>
                          </a:solidFill>
                          <a:latin typeface="Calibri"/>
                          <a:cs typeface="Calibri"/>
                        </a:rPr>
                        <a:t>process,</a:t>
                      </a:r>
                      <a:endParaRPr sz="1100">
                        <a:latin typeface="Calibri"/>
                        <a:cs typeface="Calibri"/>
                      </a:endParaRPr>
                    </a:p>
                  </a:txBody>
                  <a:tcPr marL="0" marR="0" marT="74930" marB="0">
                    <a:lnT w="76200">
                      <a:solidFill>
                        <a:srgbClr val="7DB928"/>
                      </a:solidFill>
                      <a:prstDash val="solid"/>
                    </a:lnT>
                  </a:tcPr>
                </a:tc>
                <a:tc>
                  <a:txBody>
                    <a:bodyPr/>
                    <a:lstStyle/>
                    <a:p>
                      <a:pPr marL="34290">
                        <a:lnSpc>
                          <a:spcPct val="100000"/>
                        </a:lnSpc>
                        <a:spcBef>
                          <a:spcPts val="595"/>
                        </a:spcBef>
                      </a:pPr>
                      <a:r>
                        <a:rPr sz="1100">
                          <a:solidFill>
                            <a:srgbClr val="3C3C3B"/>
                          </a:solidFill>
                          <a:latin typeface="Calibri"/>
                          <a:cs typeface="Calibri"/>
                        </a:rPr>
                        <a:t>4</a:t>
                      </a:r>
                      <a:r>
                        <a:rPr sz="1100" spc="-30">
                          <a:solidFill>
                            <a:srgbClr val="3C3C3B"/>
                          </a:solidFill>
                          <a:latin typeface="Calibri"/>
                          <a:cs typeface="Calibri"/>
                        </a:rPr>
                        <a:t> S</a:t>
                      </a:r>
                      <a:r>
                        <a:rPr sz="1100" spc="-20">
                          <a:solidFill>
                            <a:srgbClr val="3C3C3B"/>
                          </a:solidFill>
                          <a:latin typeface="Calibri"/>
                          <a:cs typeface="Calibri"/>
                        </a:rPr>
                        <a:t>t</a:t>
                      </a:r>
                      <a:r>
                        <a:rPr sz="1100">
                          <a:solidFill>
                            <a:srgbClr val="3C3C3B"/>
                          </a:solidFill>
                          <a:latin typeface="Calibri"/>
                          <a:cs typeface="Calibri"/>
                        </a:rPr>
                        <a:t>ep</a:t>
                      </a:r>
                      <a:r>
                        <a:rPr sz="1100" spc="-30">
                          <a:solidFill>
                            <a:srgbClr val="3C3C3B"/>
                          </a:solidFill>
                          <a:latin typeface="Calibri"/>
                          <a:cs typeface="Calibri"/>
                        </a:rPr>
                        <a:t> </a:t>
                      </a:r>
                      <a:r>
                        <a:rPr sz="1100">
                          <a:solidFill>
                            <a:srgbClr val="3C3C3B"/>
                          </a:solidFill>
                          <a:latin typeface="Calibri"/>
                          <a:cs typeface="Calibri"/>
                        </a:rPr>
                        <a:t>p</a:t>
                      </a:r>
                      <a:r>
                        <a:rPr sz="1100" spc="-15">
                          <a:solidFill>
                            <a:srgbClr val="3C3C3B"/>
                          </a:solidFill>
                          <a:latin typeface="Calibri"/>
                          <a:cs typeface="Calibri"/>
                        </a:rPr>
                        <a:t>r</a:t>
                      </a:r>
                      <a:r>
                        <a:rPr sz="1100">
                          <a:solidFill>
                            <a:srgbClr val="3C3C3B"/>
                          </a:solidFill>
                          <a:latin typeface="Calibri"/>
                          <a:cs typeface="Calibri"/>
                        </a:rPr>
                        <a:t>o</a:t>
                      </a:r>
                      <a:r>
                        <a:rPr sz="1100" spc="-25">
                          <a:solidFill>
                            <a:srgbClr val="3C3C3B"/>
                          </a:solidFill>
                          <a:latin typeface="Calibri"/>
                          <a:cs typeface="Calibri"/>
                        </a:rPr>
                        <a:t>c</a:t>
                      </a:r>
                      <a:r>
                        <a:rPr sz="1100">
                          <a:solidFill>
                            <a:srgbClr val="3C3C3B"/>
                          </a:solidFill>
                          <a:latin typeface="Calibri"/>
                          <a:cs typeface="Calibri"/>
                        </a:rPr>
                        <a:t>ess;</a:t>
                      </a:r>
                      <a:endParaRPr sz="1100">
                        <a:latin typeface="Calibri"/>
                        <a:cs typeface="Calibri"/>
                      </a:endParaRPr>
                    </a:p>
                  </a:txBody>
                  <a:tcPr marL="0" marR="0" marT="75565" marB="0">
                    <a:lnT w="76200">
                      <a:solidFill>
                        <a:srgbClr val="7DB928"/>
                      </a:solidFill>
                      <a:prstDash val="solid"/>
                    </a:lnT>
                  </a:tcPr>
                </a:tc>
                <a:tc>
                  <a:txBody>
                    <a:bodyPr/>
                    <a:lstStyle/>
                    <a:p>
                      <a:pPr marL="86360">
                        <a:lnSpc>
                          <a:spcPct val="100000"/>
                        </a:lnSpc>
                        <a:spcBef>
                          <a:spcPts val="595"/>
                        </a:spcBef>
                      </a:pPr>
                      <a:r>
                        <a:rPr sz="1100">
                          <a:solidFill>
                            <a:srgbClr val="3C3C3B"/>
                          </a:solidFill>
                          <a:latin typeface="Calibri"/>
                          <a:cs typeface="Calibri"/>
                        </a:rPr>
                        <a:t>3</a:t>
                      </a:r>
                      <a:r>
                        <a:rPr sz="1100" spc="-30">
                          <a:solidFill>
                            <a:srgbClr val="3C3C3B"/>
                          </a:solidFill>
                          <a:latin typeface="Calibri"/>
                          <a:cs typeface="Calibri"/>
                        </a:rPr>
                        <a:t> S</a:t>
                      </a:r>
                      <a:r>
                        <a:rPr sz="1100" spc="-20">
                          <a:solidFill>
                            <a:srgbClr val="3C3C3B"/>
                          </a:solidFill>
                          <a:latin typeface="Calibri"/>
                          <a:cs typeface="Calibri"/>
                        </a:rPr>
                        <a:t>t</a:t>
                      </a:r>
                      <a:r>
                        <a:rPr sz="1100">
                          <a:solidFill>
                            <a:srgbClr val="3C3C3B"/>
                          </a:solidFill>
                          <a:latin typeface="Calibri"/>
                          <a:cs typeface="Calibri"/>
                        </a:rPr>
                        <a:t>ep</a:t>
                      </a:r>
                      <a:r>
                        <a:rPr sz="1100" spc="-30">
                          <a:solidFill>
                            <a:srgbClr val="3C3C3B"/>
                          </a:solidFill>
                          <a:latin typeface="Calibri"/>
                          <a:cs typeface="Calibri"/>
                        </a:rPr>
                        <a:t> </a:t>
                      </a:r>
                      <a:r>
                        <a:rPr sz="1100">
                          <a:solidFill>
                            <a:srgbClr val="3C3C3B"/>
                          </a:solidFill>
                          <a:latin typeface="Calibri"/>
                          <a:cs typeface="Calibri"/>
                        </a:rPr>
                        <a:t>p</a:t>
                      </a:r>
                      <a:r>
                        <a:rPr sz="1100" spc="-15">
                          <a:solidFill>
                            <a:srgbClr val="3C3C3B"/>
                          </a:solidFill>
                          <a:latin typeface="Calibri"/>
                          <a:cs typeface="Calibri"/>
                        </a:rPr>
                        <a:t>r</a:t>
                      </a:r>
                      <a:r>
                        <a:rPr sz="1100">
                          <a:solidFill>
                            <a:srgbClr val="3C3C3B"/>
                          </a:solidFill>
                          <a:latin typeface="Calibri"/>
                          <a:cs typeface="Calibri"/>
                        </a:rPr>
                        <a:t>o</a:t>
                      </a:r>
                      <a:r>
                        <a:rPr sz="1100" spc="-25">
                          <a:solidFill>
                            <a:srgbClr val="3C3C3B"/>
                          </a:solidFill>
                          <a:latin typeface="Calibri"/>
                          <a:cs typeface="Calibri"/>
                        </a:rPr>
                        <a:t>c</a:t>
                      </a:r>
                      <a:r>
                        <a:rPr sz="1100">
                          <a:solidFill>
                            <a:srgbClr val="3C3C3B"/>
                          </a:solidFill>
                          <a:latin typeface="Calibri"/>
                          <a:cs typeface="Calibri"/>
                        </a:rPr>
                        <a:t>ess;</a:t>
                      </a:r>
                      <a:endParaRPr sz="1100">
                        <a:latin typeface="Calibri"/>
                        <a:cs typeface="Calibri"/>
                      </a:endParaRPr>
                    </a:p>
                  </a:txBody>
                  <a:tcPr marL="0" marR="0" marT="75565" marB="0">
                    <a:lnT w="76200">
                      <a:solidFill>
                        <a:srgbClr val="F39200"/>
                      </a:solidFill>
                      <a:prstDash val="solid"/>
                    </a:lnT>
                  </a:tcPr>
                </a:tc>
                <a:tc>
                  <a:txBody>
                    <a:bodyPr/>
                    <a:lstStyle/>
                    <a:p>
                      <a:pPr marL="39370">
                        <a:lnSpc>
                          <a:spcPct val="100000"/>
                        </a:lnSpc>
                        <a:spcBef>
                          <a:spcPts val="595"/>
                        </a:spcBef>
                      </a:pPr>
                      <a:r>
                        <a:rPr sz="1100" spc="-10">
                          <a:solidFill>
                            <a:srgbClr val="3C3C3B"/>
                          </a:solidFill>
                          <a:latin typeface="Calibri"/>
                          <a:cs typeface="Calibri"/>
                        </a:rPr>
                        <a:t>3-7</a:t>
                      </a:r>
                      <a:r>
                        <a:rPr sz="1100" spc="-55">
                          <a:solidFill>
                            <a:srgbClr val="3C3C3B"/>
                          </a:solidFill>
                          <a:latin typeface="Calibri"/>
                          <a:cs typeface="Calibri"/>
                        </a:rPr>
                        <a:t> </a:t>
                      </a:r>
                      <a:r>
                        <a:rPr sz="1100" spc="15">
                          <a:solidFill>
                            <a:srgbClr val="3C3C3B"/>
                          </a:solidFill>
                          <a:latin typeface="Calibri"/>
                          <a:cs typeface="Calibri"/>
                        </a:rPr>
                        <a:t>Step</a:t>
                      </a:r>
                      <a:r>
                        <a:rPr sz="1100" spc="-50">
                          <a:solidFill>
                            <a:srgbClr val="3C3C3B"/>
                          </a:solidFill>
                          <a:latin typeface="Calibri"/>
                          <a:cs typeface="Calibri"/>
                        </a:rPr>
                        <a:t> </a:t>
                      </a:r>
                      <a:r>
                        <a:rPr sz="1100" spc="10">
                          <a:solidFill>
                            <a:srgbClr val="3C3C3B"/>
                          </a:solidFill>
                          <a:latin typeface="Calibri"/>
                          <a:cs typeface="Calibri"/>
                        </a:rPr>
                        <a:t>process;</a:t>
                      </a:r>
                      <a:endParaRPr sz="1100">
                        <a:latin typeface="Calibri"/>
                        <a:cs typeface="Calibri"/>
                      </a:endParaRPr>
                    </a:p>
                  </a:txBody>
                  <a:tcPr marL="0" marR="0" marT="75565" marB="0">
                    <a:lnT w="76200">
                      <a:solidFill>
                        <a:srgbClr val="F39200"/>
                      </a:solidFill>
                      <a:prstDash val="solid"/>
                    </a:lnT>
                  </a:tcPr>
                </a:tc>
                <a:tc>
                  <a:txBody>
                    <a:bodyPr/>
                    <a:lstStyle/>
                    <a:p>
                      <a:pPr>
                        <a:lnSpc>
                          <a:spcPct val="100000"/>
                        </a:lnSpc>
                        <a:spcBef>
                          <a:spcPts val="600"/>
                        </a:spcBef>
                      </a:pPr>
                      <a:r>
                        <a:rPr sz="1100" spc="-10">
                          <a:solidFill>
                            <a:srgbClr val="3C3C3B"/>
                          </a:solidFill>
                          <a:latin typeface="Calibri"/>
                          <a:cs typeface="Calibri"/>
                        </a:rPr>
                        <a:t>3-4</a:t>
                      </a:r>
                      <a:r>
                        <a:rPr sz="1100" spc="-55">
                          <a:solidFill>
                            <a:srgbClr val="3C3C3B"/>
                          </a:solidFill>
                          <a:latin typeface="Calibri"/>
                          <a:cs typeface="Calibri"/>
                        </a:rPr>
                        <a:t> </a:t>
                      </a:r>
                      <a:r>
                        <a:rPr sz="1100" spc="15">
                          <a:solidFill>
                            <a:srgbClr val="3C3C3B"/>
                          </a:solidFill>
                          <a:latin typeface="Calibri"/>
                          <a:cs typeface="Calibri"/>
                        </a:rPr>
                        <a:t>Step</a:t>
                      </a:r>
                      <a:r>
                        <a:rPr sz="1100" spc="-50">
                          <a:solidFill>
                            <a:srgbClr val="3C3C3B"/>
                          </a:solidFill>
                          <a:latin typeface="Calibri"/>
                          <a:cs typeface="Calibri"/>
                        </a:rPr>
                        <a:t> </a:t>
                      </a:r>
                      <a:r>
                        <a:rPr sz="1100" spc="10">
                          <a:solidFill>
                            <a:srgbClr val="3C3C3B"/>
                          </a:solidFill>
                          <a:latin typeface="Calibri"/>
                          <a:cs typeface="Calibri"/>
                        </a:rPr>
                        <a:t>process;</a:t>
                      </a:r>
                      <a:endParaRPr sz="1100">
                        <a:latin typeface="Calibri"/>
                        <a:cs typeface="Calibri"/>
                      </a:endParaRPr>
                    </a:p>
                  </a:txBody>
                  <a:tcPr marL="0" marR="0" marT="76200" marB="0">
                    <a:lnT w="76200">
                      <a:solidFill>
                        <a:srgbClr val="F39200"/>
                      </a:solidFill>
                      <a:prstDash val="solid"/>
                    </a:lnT>
                  </a:tcPr>
                </a:tc>
                <a:extLst>
                  <a:ext uri="{0D108BD9-81ED-4DB2-BD59-A6C34878D82A}">
                    <a16:rowId xmlns:a16="http://schemas.microsoft.com/office/drawing/2014/main" val="10002"/>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ts val="1245"/>
                        </a:lnSpc>
                      </a:pPr>
                      <a:r>
                        <a:rPr sz="1100" spc="15">
                          <a:solidFill>
                            <a:srgbClr val="3C3C3B"/>
                          </a:solidFill>
                          <a:latin typeface="Calibri"/>
                          <a:cs typeface="Calibri"/>
                        </a:rPr>
                        <a:t>Payment</a:t>
                      </a:r>
                      <a:r>
                        <a:rPr sz="1100" spc="-60">
                          <a:solidFill>
                            <a:srgbClr val="3C3C3B"/>
                          </a:solidFill>
                          <a:latin typeface="Calibri"/>
                          <a:cs typeface="Calibri"/>
                        </a:rPr>
                        <a:t> </a:t>
                      </a:r>
                      <a:r>
                        <a:rPr sz="1100" spc="10">
                          <a:solidFill>
                            <a:srgbClr val="3C3C3B"/>
                          </a:solidFill>
                          <a:latin typeface="Calibri"/>
                          <a:cs typeface="Calibri"/>
                        </a:rPr>
                        <a:t>methods:</a:t>
                      </a:r>
                      <a:endParaRPr sz="1100">
                        <a:latin typeface="Calibri"/>
                        <a:cs typeface="Calibri"/>
                      </a:endParaRPr>
                    </a:p>
                  </a:txBody>
                  <a:tcPr marL="0" marR="0" marT="0" marB="0"/>
                </a:tc>
                <a:tc>
                  <a:txBody>
                    <a:bodyPr/>
                    <a:lstStyle/>
                    <a:p>
                      <a:pPr marL="35560">
                        <a:lnSpc>
                          <a:spcPts val="1250"/>
                        </a:lnSpc>
                      </a:pPr>
                      <a:r>
                        <a:rPr sz="1100" spc="15">
                          <a:solidFill>
                            <a:srgbClr val="3C3C3B"/>
                          </a:solidFill>
                          <a:latin typeface="Calibri"/>
                          <a:cs typeface="Calibri"/>
                        </a:rPr>
                        <a:t>Payment</a:t>
                      </a:r>
                      <a:r>
                        <a:rPr sz="1100" spc="-60">
                          <a:solidFill>
                            <a:srgbClr val="3C3C3B"/>
                          </a:solidFill>
                          <a:latin typeface="Calibri"/>
                          <a:cs typeface="Calibri"/>
                        </a:rPr>
                        <a:t> </a:t>
                      </a:r>
                      <a:r>
                        <a:rPr sz="1100" spc="10">
                          <a:solidFill>
                            <a:srgbClr val="3C3C3B"/>
                          </a:solidFill>
                          <a:latin typeface="Calibri"/>
                          <a:cs typeface="Calibri"/>
                        </a:rPr>
                        <a:t>methods:</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dedicated</a:t>
                      </a:r>
                      <a:r>
                        <a:rPr sz="1100" spc="-50">
                          <a:solidFill>
                            <a:srgbClr val="3C3C3B"/>
                          </a:solidFill>
                          <a:latin typeface="Calibri"/>
                          <a:cs typeface="Calibri"/>
                        </a:rPr>
                        <a:t> </a:t>
                      </a:r>
                      <a:r>
                        <a:rPr sz="1100">
                          <a:solidFill>
                            <a:srgbClr val="3C3C3B"/>
                          </a:solidFill>
                          <a:latin typeface="Calibri"/>
                          <a:cs typeface="Calibri"/>
                        </a:rPr>
                        <a:t>to</a:t>
                      </a:r>
                      <a:r>
                        <a:rPr sz="1100" spc="-45">
                          <a:solidFill>
                            <a:srgbClr val="3C3C3B"/>
                          </a:solidFill>
                          <a:latin typeface="Calibri"/>
                          <a:cs typeface="Calibri"/>
                        </a:rPr>
                        <a:t> </a:t>
                      </a:r>
                      <a:r>
                        <a:rPr sz="1100" spc="-5">
                          <a:solidFill>
                            <a:srgbClr val="3C3C3B"/>
                          </a:solidFill>
                          <a:latin typeface="Calibri"/>
                          <a:cs typeface="Calibri"/>
                        </a:rPr>
                        <a:t>offers;</a:t>
                      </a:r>
                      <a:endParaRPr sz="1100">
                        <a:latin typeface="Calibri"/>
                        <a:cs typeface="Calibri"/>
                      </a:endParaRPr>
                    </a:p>
                  </a:txBody>
                  <a:tcPr marL="0" marR="0" marT="0" marB="0"/>
                </a:tc>
                <a:tc>
                  <a:txBody>
                    <a:bodyPr/>
                    <a:lstStyle/>
                    <a:p>
                      <a:pPr marL="33655">
                        <a:lnSpc>
                          <a:spcPts val="1250"/>
                        </a:lnSpc>
                      </a:pPr>
                      <a:r>
                        <a:rPr sz="1100" spc="15">
                          <a:solidFill>
                            <a:srgbClr val="3C3C3B"/>
                          </a:solidFill>
                          <a:latin typeface="Calibri"/>
                          <a:cs typeface="Calibri"/>
                        </a:rPr>
                        <a:t>Payment</a:t>
                      </a:r>
                      <a:r>
                        <a:rPr sz="1100" spc="-60">
                          <a:solidFill>
                            <a:srgbClr val="3C3C3B"/>
                          </a:solidFill>
                          <a:latin typeface="Calibri"/>
                          <a:cs typeface="Calibri"/>
                        </a:rPr>
                        <a:t> </a:t>
                      </a:r>
                      <a:r>
                        <a:rPr sz="1100" spc="10">
                          <a:solidFill>
                            <a:srgbClr val="3C3C3B"/>
                          </a:solidFill>
                          <a:latin typeface="Calibri"/>
                          <a:cs typeface="Calibri"/>
                        </a:rPr>
                        <a:t>methods:</a:t>
                      </a:r>
                      <a:endParaRPr sz="1100">
                        <a:latin typeface="Calibri"/>
                        <a:cs typeface="Calibri"/>
                      </a:endParaRPr>
                    </a:p>
                  </a:txBody>
                  <a:tcPr marL="0" marR="0" marT="0" marB="0"/>
                </a:tc>
                <a:tc>
                  <a:txBody>
                    <a:bodyPr/>
                    <a:lstStyle/>
                    <a:p>
                      <a:pPr marL="65405">
                        <a:lnSpc>
                          <a:spcPts val="1245"/>
                        </a:lnSpc>
                      </a:pPr>
                      <a:r>
                        <a:rPr sz="1100" u="sng" spc="10">
                          <a:solidFill>
                            <a:srgbClr val="3C3C3B"/>
                          </a:solidFill>
                          <a:uFill>
                            <a:solidFill>
                              <a:srgbClr val="3C3C3B"/>
                            </a:solidFill>
                          </a:uFill>
                          <a:latin typeface="Calibri"/>
                          <a:cs typeface="Calibri"/>
                        </a:rPr>
                        <a:t>dedicated</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40">
                          <a:solidFill>
                            <a:srgbClr val="3C3C3B"/>
                          </a:solidFill>
                          <a:uFill>
                            <a:solidFill>
                              <a:srgbClr val="3C3C3B"/>
                            </a:solidFill>
                          </a:uFill>
                          <a:latin typeface="Calibri"/>
                          <a:cs typeface="Calibri"/>
                        </a:rPr>
                        <a:t> </a:t>
                      </a:r>
                      <a:r>
                        <a:rPr sz="1100" u="sng" spc="-5">
                          <a:solidFill>
                            <a:srgbClr val="3C3C3B"/>
                          </a:solidFill>
                          <a:uFill>
                            <a:solidFill>
                              <a:srgbClr val="3C3C3B"/>
                            </a:solidFill>
                          </a:uFill>
                          <a:latin typeface="Calibri"/>
                          <a:cs typeface="Calibri"/>
                        </a:rPr>
                        <a:t>offers,</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40005">
                        <a:lnSpc>
                          <a:spcPts val="1245"/>
                        </a:lnSpc>
                      </a:pPr>
                      <a:r>
                        <a:rPr sz="1100" u="sng" spc="10">
                          <a:solidFill>
                            <a:srgbClr val="3C3C3B"/>
                          </a:solidFill>
                          <a:uFill>
                            <a:solidFill>
                              <a:srgbClr val="3C3C3B"/>
                            </a:solidFill>
                          </a:uFill>
                          <a:latin typeface="Calibri"/>
                          <a:cs typeface="Calibri"/>
                        </a:rPr>
                        <a:t>steps</a:t>
                      </a:r>
                      <a:r>
                        <a:rPr sz="1100" u="sng" spc="-50">
                          <a:solidFill>
                            <a:srgbClr val="3C3C3B"/>
                          </a:solidFill>
                          <a:uFill>
                            <a:solidFill>
                              <a:srgbClr val="3C3C3B"/>
                            </a:solidFill>
                          </a:uFill>
                          <a:latin typeface="Calibri"/>
                          <a:cs typeface="Calibri"/>
                        </a:rPr>
                        <a:t> </a:t>
                      </a:r>
                      <a:r>
                        <a:rPr sz="1100" u="sng" spc="10">
                          <a:solidFill>
                            <a:srgbClr val="3C3C3B"/>
                          </a:solidFill>
                          <a:uFill>
                            <a:solidFill>
                              <a:srgbClr val="3C3C3B"/>
                            </a:solidFill>
                          </a:uFill>
                          <a:latin typeface="Calibri"/>
                          <a:cs typeface="Calibri"/>
                        </a:rPr>
                        <a:t>dedicated</a:t>
                      </a:r>
                      <a:r>
                        <a:rPr sz="1100" u="sng" spc="-45">
                          <a:solidFill>
                            <a:srgbClr val="3C3C3B"/>
                          </a:solidFill>
                          <a:uFill>
                            <a:solidFill>
                              <a:srgbClr val="3C3C3B"/>
                            </a:solidFill>
                          </a:uFill>
                          <a:latin typeface="Calibri"/>
                          <a:cs typeface="Calibri"/>
                        </a:rPr>
                        <a:t> </a:t>
                      </a:r>
                      <a:r>
                        <a:rPr sz="1100" u="sng">
                          <a:solidFill>
                            <a:srgbClr val="3C3C3B"/>
                          </a:solidFill>
                          <a:uFill>
                            <a:solidFill>
                              <a:srgbClr val="3C3C3B"/>
                            </a:solidFill>
                          </a:uFill>
                          <a:latin typeface="Calibri"/>
                          <a:cs typeface="Calibri"/>
                        </a:rPr>
                        <a:t>to</a:t>
                      </a:r>
                      <a:r>
                        <a:rPr sz="1100" u="sng" spc="-30">
                          <a:solidFill>
                            <a:srgbClr val="3C3C3B"/>
                          </a:solidFill>
                          <a:uFill>
                            <a:solidFill>
                              <a:srgbClr val="3C3C3B"/>
                            </a:solidFill>
                          </a:uFill>
                          <a:latin typeface="Calibri"/>
                          <a:cs typeface="Calibri"/>
                        </a:rPr>
                        <a:t> </a:t>
                      </a:r>
                      <a:endParaRPr sz="1100">
                        <a:latin typeface="Calibri"/>
                        <a:cs typeface="Calibri"/>
                      </a:endParaRPr>
                    </a:p>
                  </a:txBody>
                  <a:tcPr marL="0" marR="0" marT="0" marB="0"/>
                </a:tc>
                <a:tc>
                  <a:txBody>
                    <a:bodyPr/>
                    <a:lstStyle/>
                    <a:p>
                      <a:pPr marL="34290">
                        <a:lnSpc>
                          <a:spcPts val="1250"/>
                        </a:lnSpc>
                      </a:pPr>
                      <a:r>
                        <a:rPr sz="1100" spc="15">
                          <a:solidFill>
                            <a:srgbClr val="3C3C3B"/>
                          </a:solidFill>
                          <a:latin typeface="Calibri"/>
                          <a:cs typeface="Calibri"/>
                        </a:rPr>
                        <a:t>Payment</a:t>
                      </a:r>
                      <a:r>
                        <a:rPr sz="1100" spc="-60">
                          <a:solidFill>
                            <a:srgbClr val="3C3C3B"/>
                          </a:solidFill>
                          <a:latin typeface="Calibri"/>
                          <a:cs typeface="Calibri"/>
                        </a:rPr>
                        <a:t> </a:t>
                      </a:r>
                      <a:r>
                        <a:rPr sz="1100" spc="10">
                          <a:solidFill>
                            <a:srgbClr val="3C3C3B"/>
                          </a:solidFill>
                          <a:latin typeface="Calibri"/>
                          <a:cs typeface="Calibri"/>
                        </a:rPr>
                        <a:t>methods:</a:t>
                      </a:r>
                      <a:endParaRPr sz="1100">
                        <a:latin typeface="Calibri"/>
                        <a:cs typeface="Calibri"/>
                      </a:endParaRPr>
                    </a:p>
                  </a:txBody>
                  <a:tcPr marL="0" marR="0" marT="0" marB="0"/>
                </a:tc>
                <a:tc>
                  <a:txBody>
                    <a:bodyPr/>
                    <a:lstStyle/>
                    <a:p>
                      <a:pPr marL="86360">
                        <a:lnSpc>
                          <a:spcPts val="1250"/>
                        </a:lnSpc>
                      </a:pPr>
                      <a:r>
                        <a:rPr sz="1100" spc="15">
                          <a:solidFill>
                            <a:srgbClr val="3C3C3B"/>
                          </a:solidFill>
                          <a:latin typeface="Calibri"/>
                          <a:cs typeface="Calibri"/>
                        </a:rPr>
                        <a:t>Payment</a:t>
                      </a:r>
                      <a:r>
                        <a:rPr sz="1100" spc="-60">
                          <a:solidFill>
                            <a:srgbClr val="3C3C3B"/>
                          </a:solidFill>
                          <a:latin typeface="Calibri"/>
                          <a:cs typeface="Calibri"/>
                        </a:rPr>
                        <a:t> </a:t>
                      </a:r>
                      <a:r>
                        <a:rPr sz="1100" spc="10">
                          <a:solidFill>
                            <a:srgbClr val="3C3C3B"/>
                          </a:solidFill>
                          <a:latin typeface="Calibri"/>
                          <a:cs typeface="Calibri"/>
                        </a:rPr>
                        <a:t>methods:</a:t>
                      </a:r>
                      <a:endParaRPr sz="1100">
                        <a:latin typeface="Calibri"/>
                        <a:cs typeface="Calibri"/>
                      </a:endParaRPr>
                    </a:p>
                  </a:txBody>
                  <a:tcPr marL="0" marR="0" marT="0" marB="0"/>
                </a:tc>
                <a:tc>
                  <a:txBody>
                    <a:bodyPr/>
                    <a:lstStyle/>
                    <a:p>
                      <a:pPr marL="39370">
                        <a:lnSpc>
                          <a:spcPts val="1250"/>
                        </a:lnSpc>
                      </a:pPr>
                      <a:r>
                        <a:rPr sz="1100" spc="15">
                          <a:solidFill>
                            <a:srgbClr val="3C3C3B"/>
                          </a:solidFill>
                          <a:latin typeface="Calibri"/>
                          <a:cs typeface="Calibri"/>
                        </a:rPr>
                        <a:t>Payment</a:t>
                      </a:r>
                      <a:r>
                        <a:rPr sz="1100" spc="-60">
                          <a:solidFill>
                            <a:srgbClr val="3C3C3B"/>
                          </a:solidFill>
                          <a:latin typeface="Calibri"/>
                          <a:cs typeface="Calibri"/>
                        </a:rPr>
                        <a:t> </a:t>
                      </a:r>
                      <a:r>
                        <a:rPr sz="1100" spc="10">
                          <a:solidFill>
                            <a:srgbClr val="3C3C3B"/>
                          </a:solidFill>
                          <a:latin typeface="Calibri"/>
                          <a:cs typeface="Calibri"/>
                        </a:rPr>
                        <a:t>methods:</a:t>
                      </a:r>
                      <a:endParaRPr sz="1100">
                        <a:latin typeface="Calibri"/>
                        <a:cs typeface="Calibri"/>
                      </a:endParaRPr>
                    </a:p>
                  </a:txBody>
                  <a:tcPr marL="0" marR="0" marT="0" marB="0"/>
                </a:tc>
                <a:tc>
                  <a:txBody>
                    <a:bodyPr/>
                    <a:lstStyle/>
                    <a:p>
                      <a:pPr>
                        <a:lnSpc>
                          <a:spcPts val="1255"/>
                        </a:lnSpc>
                      </a:pPr>
                      <a:r>
                        <a:rPr sz="1100" spc="15">
                          <a:solidFill>
                            <a:srgbClr val="3C3C3B"/>
                          </a:solidFill>
                          <a:latin typeface="Calibri"/>
                          <a:cs typeface="Calibri"/>
                        </a:rPr>
                        <a:t>Payment</a:t>
                      </a:r>
                      <a:r>
                        <a:rPr sz="1100" spc="-60">
                          <a:solidFill>
                            <a:srgbClr val="3C3C3B"/>
                          </a:solidFill>
                          <a:latin typeface="Calibri"/>
                          <a:cs typeface="Calibri"/>
                        </a:rPr>
                        <a:t> </a:t>
                      </a:r>
                      <a:r>
                        <a:rPr sz="1100" spc="10">
                          <a:solidFill>
                            <a:srgbClr val="3C3C3B"/>
                          </a:solidFill>
                          <a:latin typeface="Calibri"/>
                          <a:cs typeface="Calibri"/>
                        </a:rPr>
                        <a:t>methods:</a:t>
                      </a:r>
                      <a:endParaRPr sz="1100">
                        <a:latin typeface="Calibri"/>
                        <a:cs typeface="Calibri"/>
                      </a:endParaRPr>
                    </a:p>
                  </a:txBody>
                  <a:tcPr marL="0" marR="0" marT="0" marB="0"/>
                </a:tc>
                <a:extLst>
                  <a:ext uri="{0D108BD9-81ED-4DB2-BD59-A6C34878D82A}">
                    <a16:rowId xmlns:a16="http://schemas.microsoft.com/office/drawing/2014/main" val="10003"/>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ts val="1245"/>
                        </a:lnSpc>
                      </a:pPr>
                      <a:r>
                        <a:rPr sz="1100" spc="10">
                          <a:solidFill>
                            <a:srgbClr val="3C3C3B"/>
                          </a:solidFill>
                          <a:latin typeface="Calibri"/>
                          <a:cs typeface="Calibri"/>
                        </a:rPr>
                        <a:t>Credit</a:t>
                      </a:r>
                      <a:r>
                        <a:rPr sz="1100" spc="-45">
                          <a:solidFill>
                            <a:srgbClr val="3C3C3B"/>
                          </a:solidFill>
                          <a:latin typeface="Calibri"/>
                          <a:cs typeface="Calibri"/>
                        </a:rPr>
                        <a:t> </a:t>
                      </a:r>
                      <a:r>
                        <a:rPr sz="1100" spc="5">
                          <a:solidFill>
                            <a:srgbClr val="3C3C3B"/>
                          </a:solidFill>
                          <a:latin typeface="Calibri"/>
                          <a:cs typeface="Calibri"/>
                        </a:rPr>
                        <a:t>or</a:t>
                      </a:r>
                      <a:r>
                        <a:rPr sz="1100" spc="-40">
                          <a:solidFill>
                            <a:srgbClr val="3C3C3B"/>
                          </a:solidFill>
                          <a:latin typeface="Calibri"/>
                          <a:cs typeface="Calibri"/>
                        </a:rPr>
                        <a:t> </a:t>
                      </a:r>
                      <a:r>
                        <a:rPr sz="1100" spc="10">
                          <a:solidFill>
                            <a:srgbClr val="3C3C3B"/>
                          </a:solidFill>
                          <a:latin typeface="Calibri"/>
                          <a:cs typeface="Calibri"/>
                        </a:rPr>
                        <a:t>Debit</a:t>
                      </a:r>
                      <a:r>
                        <a:rPr sz="1100" spc="-40">
                          <a:solidFill>
                            <a:srgbClr val="3C3C3B"/>
                          </a:solidFill>
                          <a:latin typeface="Calibri"/>
                          <a:cs typeface="Calibri"/>
                        </a:rPr>
                        <a:t> </a:t>
                      </a:r>
                      <a:r>
                        <a:rPr sz="1100" spc="15">
                          <a:solidFill>
                            <a:srgbClr val="3C3C3B"/>
                          </a:solidFill>
                          <a:latin typeface="Calibri"/>
                          <a:cs typeface="Calibri"/>
                        </a:rPr>
                        <a:t>cards</a:t>
                      </a:r>
                      <a:endParaRPr sz="1100">
                        <a:latin typeface="Calibri"/>
                        <a:cs typeface="Calibri"/>
                      </a:endParaRPr>
                    </a:p>
                  </a:txBody>
                  <a:tcPr marL="0" marR="0" marT="0" marB="0"/>
                </a:tc>
                <a:tc>
                  <a:txBody>
                    <a:bodyPr/>
                    <a:lstStyle/>
                    <a:p>
                      <a:pPr marL="35560">
                        <a:lnSpc>
                          <a:spcPts val="1250"/>
                        </a:lnSpc>
                      </a:pPr>
                      <a:r>
                        <a:rPr sz="1100" spc="10">
                          <a:solidFill>
                            <a:srgbClr val="3C3C3B"/>
                          </a:solidFill>
                          <a:latin typeface="Calibri"/>
                          <a:cs typeface="Calibri"/>
                        </a:rPr>
                        <a:t>Credit</a:t>
                      </a:r>
                      <a:r>
                        <a:rPr sz="1100" spc="-45">
                          <a:solidFill>
                            <a:srgbClr val="3C3C3B"/>
                          </a:solidFill>
                          <a:latin typeface="Calibri"/>
                          <a:cs typeface="Calibri"/>
                        </a:rPr>
                        <a:t> </a:t>
                      </a:r>
                      <a:r>
                        <a:rPr sz="1100" spc="5">
                          <a:solidFill>
                            <a:srgbClr val="3C3C3B"/>
                          </a:solidFill>
                          <a:latin typeface="Calibri"/>
                          <a:cs typeface="Calibri"/>
                        </a:rPr>
                        <a:t>or</a:t>
                      </a:r>
                      <a:r>
                        <a:rPr sz="1100" spc="-40">
                          <a:solidFill>
                            <a:srgbClr val="3C3C3B"/>
                          </a:solidFill>
                          <a:latin typeface="Calibri"/>
                          <a:cs typeface="Calibri"/>
                        </a:rPr>
                        <a:t> </a:t>
                      </a:r>
                      <a:r>
                        <a:rPr sz="1100" spc="10">
                          <a:solidFill>
                            <a:srgbClr val="3C3C3B"/>
                          </a:solidFill>
                          <a:latin typeface="Calibri"/>
                          <a:cs typeface="Calibri"/>
                        </a:rPr>
                        <a:t>Debit</a:t>
                      </a:r>
                      <a:r>
                        <a:rPr sz="1100" spc="-40">
                          <a:solidFill>
                            <a:srgbClr val="3C3C3B"/>
                          </a:solidFill>
                          <a:latin typeface="Calibri"/>
                          <a:cs typeface="Calibri"/>
                        </a:rPr>
                        <a:t> </a:t>
                      </a:r>
                      <a:r>
                        <a:rPr sz="1100" spc="15">
                          <a:solidFill>
                            <a:srgbClr val="3C3C3B"/>
                          </a:solidFill>
                          <a:latin typeface="Calibri"/>
                          <a:cs typeface="Calibri"/>
                        </a:rPr>
                        <a:t>cards</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Payment</a:t>
                      </a:r>
                      <a:r>
                        <a:rPr sz="1100" spc="-60">
                          <a:solidFill>
                            <a:srgbClr val="3C3C3B"/>
                          </a:solidFill>
                          <a:latin typeface="Calibri"/>
                          <a:cs typeface="Calibri"/>
                        </a:rPr>
                        <a:t> </a:t>
                      </a:r>
                      <a:r>
                        <a:rPr sz="1100" spc="10">
                          <a:solidFill>
                            <a:srgbClr val="3C3C3B"/>
                          </a:solidFill>
                          <a:latin typeface="Calibri"/>
                          <a:cs typeface="Calibri"/>
                        </a:rPr>
                        <a:t>methods:</a:t>
                      </a:r>
                      <a:endParaRPr sz="1100">
                        <a:latin typeface="Calibri"/>
                        <a:cs typeface="Calibri"/>
                      </a:endParaRPr>
                    </a:p>
                  </a:txBody>
                  <a:tcPr marL="0" marR="0" marT="0" marB="0"/>
                </a:tc>
                <a:tc>
                  <a:txBody>
                    <a:bodyPr/>
                    <a:lstStyle/>
                    <a:p>
                      <a:pPr marL="33655">
                        <a:lnSpc>
                          <a:spcPts val="1250"/>
                        </a:lnSpc>
                      </a:pPr>
                      <a:r>
                        <a:rPr sz="1100" spc="10">
                          <a:solidFill>
                            <a:srgbClr val="3C3C3B"/>
                          </a:solidFill>
                          <a:latin typeface="Calibri"/>
                          <a:cs typeface="Calibri"/>
                        </a:rPr>
                        <a:t>Credit</a:t>
                      </a:r>
                      <a:r>
                        <a:rPr sz="1100" spc="-45">
                          <a:solidFill>
                            <a:srgbClr val="3C3C3B"/>
                          </a:solidFill>
                          <a:latin typeface="Calibri"/>
                          <a:cs typeface="Calibri"/>
                        </a:rPr>
                        <a:t> </a:t>
                      </a:r>
                      <a:r>
                        <a:rPr sz="1100" spc="5">
                          <a:solidFill>
                            <a:srgbClr val="3C3C3B"/>
                          </a:solidFill>
                          <a:latin typeface="Calibri"/>
                          <a:cs typeface="Calibri"/>
                        </a:rPr>
                        <a:t>or</a:t>
                      </a:r>
                      <a:r>
                        <a:rPr sz="1100" spc="-40">
                          <a:solidFill>
                            <a:srgbClr val="3C3C3B"/>
                          </a:solidFill>
                          <a:latin typeface="Calibri"/>
                          <a:cs typeface="Calibri"/>
                        </a:rPr>
                        <a:t> </a:t>
                      </a:r>
                      <a:r>
                        <a:rPr sz="1100" spc="10">
                          <a:solidFill>
                            <a:srgbClr val="3C3C3B"/>
                          </a:solidFill>
                          <a:latin typeface="Calibri"/>
                          <a:cs typeface="Calibri"/>
                        </a:rPr>
                        <a:t>Debit</a:t>
                      </a:r>
                      <a:r>
                        <a:rPr sz="1100" spc="-40">
                          <a:solidFill>
                            <a:srgbClr val="3C3C3B"/>
                          </a:solidFill>
                          <a:latin typeface="Calibri"/>
                          <a:cs typeface="Calibri"/>
                        </a:rPr>
                        <a:t> </a:t>
                      </a:r>
                      <a:r>
                        <a:rPr sz="1100" spc="15">
                          <a:solidFill>
                            <a:srgbClr val="3C3C3B"/>
                          </a:solidFill>
                          <a:latin typeface="Calibri"/>
                          <a:cs typeface="Calibri"/>
                        </a:rPr>
                        <a:t>cards</a:t>
                      </a:r>
                      <a:endParaRPr sz="1100">
                        <a:latin typeface="Calibri"/>
                        <a:cs typeface="Calibri"/>
                      </a:endParaRPr>
                    </a:p>
                  </a:txBody>
                  <a:tcPr marL="0" marR="0" marT="0" marB="0"/>
                </a:tc>
                <a:tc>
                  <a:txBody>
                    <a:bodyPr/>
                    <a:lstStyle/>
                    <a:p>
                      <a:pPr marL="65405">
                        <a:lnSpc>
                          <a:spcPts val="1245"/>
                        </a:lnSpc>
                      </a:pPr>
                      <a:r>
                        <a:rPr sz="1100" u="sng">
                          <a:solidFill>
                            <a:srgbClr val="3C3C3B"/>
                          </a:solidFill>
                          <a:uFill>
                            <a:solidFill>
                              <a:srgbClr val="3C3C3B"/>
                            </a:solidFill>
                          </a:uFill>
                          <a:latin typeface="Calibri"/>
                          <a:cs typeface="Calibri"/>
                        </a:rPr>
                        <a:t>upselling</a:t>
                      </a:r>
                      <a:r>
                        <a:rPr sz="1100">
                          <a:solidFill>
                            <a:srgbClr val="3C3C3B"/>
                          </a:solidFill>
                          <a:latin typeface="Calibri"/>
                          <a:cs typeface="Calibri"/>
                        </a:rPr>
                        <a:t>;</a:t>
                      </a:r>
                      <a:r>
                        <a:rPr sz="1100" spc="-30">
                          <a:solidFill>
                            <a:srgbClr val="3C3C3B"/>
                          </a:solidFill>
                          <a:latin typeface="Calibri"/>
                          <a:cs typeface="Calibri"/>
                        </a:rPr>
                        <a:t> </a:t>
                      </a:r>
                      <a:r>
                        <a:rPr sz="1100" spc="-50">
                          <a:solidFill>
                            <a:srgbClr val="3C3C3B"/>
                          </a:solidFill>
                          <a:latin typeface="Calibri"/>
                          <a:cs typeface="Calibri"/>
                        </a:rPr>
                        <a:t>P</a:t>
                      </a:r>
                      <a:r>
                        <a:rPr sz="1100">
                          <a:solidFill>
                            <a:srgbClr val="3C3C3B"/>
                          </a:solidFill>
                          <a:latin typeface="Calibri"/>
                          <a:cs typeface="Calibri"/>
                        </a:rPr>
                        <a:t>ayment</a:t>
                      </a:r>
                      <a:endParaRPr sz="1100">
                        <a:latin typeface="Calibri"/>
                        <a:cs typeface="Calibri"/>
                      </a:endParaRPr>
                    </a:p>
                  </a:txBody>
                  <a:tcPr marL="0" marR="0" marT="0" marB="0"/>
                </a:tc>
                <a:tc>
                  <a:txBody>
                    <a:bodyPr/>
                    <a:lstStyle/>
                    <a:p>
                      <a:pPr marL="40005">
                        <a:lnSpc>
                          <a:spcPts val="1245"/>
                        </a:lnSpc>
                      </a:pPr>
                      <a:r>
                        <a:rPr sz="1100" u="sng">
                          <a:solidFill>
                            <a:srgbClr val="3C3C3B"/>
                          </a:solidFill>
                          <a:uFill>
                            <a:solidFill>
                              <a:srgbClr val="3C3C3B"/>
                            </a:solidFill>
                          </a:uFill>
                          <a:latin typeface="Calibri"/>
                          <a:cs typeface="Calibri"/>
                        </a:rPr>
                        <a:t>upselling</a:t>
                      </a:r>
                      <a:r>
                        <a:rPr sz="1100">
                          <a:solidFill>
                            <a:srgbClr val="3C3C3B"/>
                          </a:solidFill>
                          <a:latin typeface="Calibri"/>
                          <a:cs typeface="Calibri"/>
                        </a:rPr>
                        <a:t>;</a:t>
                      </a:r>
                      <a:r>
                        <a:rPr sz="1100" spc="-30">
                          <a:solidFill>
                            <a:srgbClr val="3C3C3B"/>
                          </a:solidFill>
                          <a:latin typeface="Calibri"/>
                          <a:cs typeface="Calibri"/>
                        </a:rPr>
                        <a:t> </a:t>
                      </a:r>
                      <a:r>
                        <a:rPr sz="1100" spc="-50">
                          <a:solidFill>
                            <a:srgbClr val="3C3C3B"/>
                          </a:solidFill>
                          <a:latin typeface="Calibri"/>
                          <a:cs typeface="Calibri"/>
                        </a:rPr>
                        <a:t>P</a:t>
                      </a:r>
                      <a:r>
                        <a:rPr sz="1100">
                          <a:solidFill>
                            <a:srgbClr val="3C3C3B"/>
                          </a:solidFill>
                          <a:latin typeface="Calibri"/>
                          <a:cs typeface="Calibri"/>
                        </a:rPr>
                        <a:t>ayment</a:t>
                      </a:r>
                      <a:endParaRPr sz="1100">
                        <a:latin typeface="Calibri"/>
                        <a:cs typeface="Calibri"/>
                      </a:endParaRPr>
                    </a:p>
                  </a:txBody>
                  <a:tcPr marL="0" marR="0" marT="0" marB="0"/>
                </a:tc>
                <a:tc>
                  <a:txBody>
                    <a:bodyPr/>
                    <a:lstStyle/>
                    <a:p>
                      <a:pPr marL="34290">
                        <a:lnSpc>
                          <a:spcPts val="1250"/>
                        </a:lnSpc>
                      </a:pPr>
                      <a:r>
                        <a:rPr sz="1100" spc="10">
                          <a:solidFill>
                            <a:srgbClr val="3C3C3B"/>
                          </a:solidFill>
                          <a:latin typeface="Calibri"/>
                          <a:cs typeface="Calibri"/>
                        </a:rPr>
                        <a:t>Credit</a:t>
                      </a:r>
                      <a:r>
                        <a:rPr sz="1100" spc="-45">
                          <a:solidFill>
                            <a:srgbClr val="3C3C3B"/>
                          </a:solidFill>
                          <a:latin typeface="Calibri"/>
                          <a:cs typeface="Calibri"/>
                        </a:rPr>
                        <a:t> </a:t>
                      </a:r>
                      <a:r>
                        <a:rPr sz="1100" spc="5">
                          <a:solidFill>
                            <a:srgbClr val="3C3C3B"/>
                          </a:solidFill>
                          <a:latin typeface="Calibri"/>
                          <a:cs typeface="Calibri"/>
                        </a:rPr>
                        <a:t>or</a:t>
                      </a:r>
                      <a:r>
                        <a:rPr sz="1100" spc="-40">
                          <a:solidFill>
                            <a:srgbClr val="3C3C3B"/>
                          </a:solidFill>
                          <a:latin typeface="Calibri"/>
                          <a:cs typeface="Calibri"/>
                        </a:rPr>
                        <a:t> </a:t>
                      </a:r>
                      <a:r>
                        <a:rPr sz="1100" spc="10">
                          <a:solidFill>
                            <a:srgbClr val="3C3C3B"/>
                          </a:solidFill>
                          <a:latin typeface="Calibri"/>
                          <a:cs typeface="Calibri"/>
                        </a:rPr>
                        <a:t>Debit</a:t>
                      </a:r>
                      <a:r>
                        <a:rPr sz="1100" spc="-40">
                          <a:solidFill>
                            <a:srgbClr val="3C3C3B"/>
                          </a:solidFill>
                          <a:latin typeface="Calibri"/>
                          <a:cs typeface="Calibri"/>
                        </a:rPr>
                        <a:t> </a:t>
                      </a:r>
                      <a:r>
                        <a:rPr sz="1100" spc="15">
                          <a:solidFill>
                            <a:srgbClr val="3C3C3B"/>
                          </a:solidFill>
                          <a:latin typeface="Calibri"/>
                          <a:cs typeface="Calibri"/>
                        </a:rPr>
                        <a:t>cards</a:t>
                      </a:r>
                      <a:endParaRPr sz="1100">
                        <a:latin typeface="Calibri"/>
                        <a:cs typeface="Calibri"/>
                      </a:endParaRPr>
                    </a:p>
                  </a:txBody>
                  <a:tcPr marL="0" marR="0" marT="0" marB="0"/>
                </a:tc>
                <a:tc>
                  <a:txBody>
                    <a:bodyPr/>
                    <a:lstStyle/>
                    <a:p>
                      <a:pPr marL="86360">
                        <a:lnSpc>
                          <a:spcPts val="1250"/>
                        </a:lnSpc>
                      </a:pPr>
                      <a:r>
                        <a:rPr sz="1100" spc="10">
                          <a:solidFill>
                            <a:srgbClr val="3C3C3B"/>
                          </a:solidFill>
                          <a:latin typeface="Calibri"/>
                          <a:cs typeface="Calibri"/>
                        </a:rPr>
                        <a:t>Credit</a:t>
                      </a:r>
                      <a:r>
                        <a:rPr sz="1100" spc="-40">
                          <a:solidFill>
                            <a:srgbClr val="3C3C3B"/>
                          </a:solidFill>
                          <a:latin typeface="Calibri"/>
                          <a:cs typeface="Calibri"/>
                        </a:rPr>
                        <a:t> </a:t>
                      </a:r>
                      <a:r>
                        <a:rPr sz="1100" spc="5">
                          <a:solidFill>
                            <a:srgbClr val="3C3C3B"/>
                          </a:solidFill>
                          <a:latin typeface="Calibri"/>
                          <a:cs typeface="Calibri"/>
                        </a:rPr>
                        <a:t>or</a:t>
                      </a:r>
                      <a:r>
                        <a:rPr sz="1100" spc="-40">
                          <a:solidFill>
                            <a:srgbClr val="3C3C3B"/>
                          </a:solidFill>
                          <a:latin typeface="Calibri"/>
                          <a:cs typeface="Calibri"/>
                        </a:rPr>
                        <a:t> </a:t>
                      </a:r>
                      <a:r>
                        <a:rPr sz="1100" spc="10">
                          <a:solidFill>
                            <a:srgbClr val="3C3C3B"/>
                          </a:solidFill>
                          <a:latin typeface="Calibri"/>
                          <a:cs typeface="Calibri"/>
                        </a:rPr>
                        <a:t>Debit</a:t>
                      </a:r>
                      <a:r>
                        <a:rPr sz="1100" spc="-40">
                          <a:solidFill>
                            <a:srgbClr val="3C3C3B"/>
                          </a:solidFill>
                          <a:latin typeface="Calibri"/>
                          <a:cs typeface="Calibri"/>
                        </a:rPr>
                        <a:t> </a:t>
                      </a:r>
                      <a:r>
                        <a:rPr sz="1100" spc="15">
                          <a:solidFill>
                            <a:srgbClr val="3C3C3B"/>
                          </a:solidFill>
                          <a:latin typeface="Calibri"/>
                          <a:cs typeface="Calibri"/>
                        </a:rPr>
                        <a:t>cards</a:t>
                      </a:r>
                      <a:r>
                        <a:rPr sz="1100" spc="-35">
                          <a:solidFill>
                            <a:srgbClr val="3C3C3B"/>
                          </a:solidFill>
                          <a:latin typeface="Calibri"/>
                          <a:cs typeface="Calibri"/>
                        </a:rPr>
                        <a:t> </a:t>
                      </a:r>
                      <a:r>
                        <a:rPr sz="1100" spc="-20">
                          <a:solidFill>
                            <a:srgbClr val="3C3C3B"/>
                          </a:solidFill>
                          <a:latin typeface="Calibri"/>
                          <a:cs typeface="Calibri"/>
                        </a:rPr>
                        <a:t>–</a:t>
                      </a:r>
                      <a:endParaRPr sz="1100">
                        <a:latin typeface="Calibri"/>
                        <a:cs typeface="Calibri"/>
                      </a:endParaRPr>
                    </a:p>
                  </a:txBody>
                  <a:tcPr marL="0" marR="0" marT="0" marB="0"/>
                </a:tc>
                <a:tc>
                  <a:txBody>
                    <a:bodyPr/>
                    <a:lstStyle/>
                    <a:p>
                      <a:pPr marL="39370">
                        <a:lnSpc>
                          <a:spcPts val="1250"/>
                        </a:lnSpc>
                      </a:pPr>
                      <a:r>
                        <a:rPr sz="1100" spc="10">
                          <a:solidFill>
                            <a:srgbClr val="3C3C3B"/>
                          </a:solidFill>
                          <a:latin typeface="Calibri"/>
                          <a:cs typeface="Calibri"/>
                        </a:rPr>
                        <a:t>Credit</a:t>
                      </a:r>
                      <a:r>
                        <a:rPr sz="1100" spc="-45">
                          <a:solidFill>
                            <a:srgbClr val="3C3C3B"/>
                          </a:solidFill>
                          <a:latin typeface="Calibri"/>
                          <a:cs typeface="Calibri"/>
                        </a:rPr>
                        <a:t> </a:t>
                      </a:r>
                      <a:r>
                        <a:rPr sz="1100" spc="5">
                          <a:solidFill>
                            <a:srgbClr val="3C3C3B"/>
                          </a:solidFill>
                          <a:latin typeface="Calibri"/>
                          <a:cs typeface="Calibri"/>
                        </a:rPr>
                        <a:t>or</a:t>
                      </a:r>
                      <a:r>
                        <a:rPr sz="1100" spc="-40">
                          <a:solidFill>
                            <a:srgbClr val="3C3C3B"/>
                          </a:solidFill>
                          <a:latin typeface="Calibri"/>
                          <a:cs typeface="Calibri"/>
                        </a:rPr>
                        <a:t> </a:t>
                      </a:r>
                      <a:r>
                        <a:rPr sz="1100" spc="10">
                          <a:solidFill>
                            <a:srgbClr val="3C3C3B"/>
                          </a:solidFill>
                          <a:latin typeface="Calibri"/>
                          <a:cs typeface="Calibri"/>
                        </a:rPr>
                        <a:t>Debit</a:t>
                      </a:r>
                      <a:r>
                        <a:rPr sz="1100" spc="-40">
                          <a:solidFill>
                            <a:srgbClr val="3C3C3B"/>
                          </a:solidFill>
                          <a:latin typeface="Calibri"/>
                          <a:cs typeface="Calibri"/>
                        </a:rPr>
                        <a:t> </a:t>
                      </a:r>
                      <a:r>
                        <a:rPr sz="1100" spc="15">
                          <a:solidFill>
                            <a:srgbClr val="3C3C3B"/>
                          </a:solidFill>
                          <a:latin typeface="Calibri"/>
                          <a:cs typeface="Calibri"/>
                        </a:rPr>
                        <a:t>cards</a:t>
                      </a:r>
                      <a:endParaRPr sz="1100">
                        <a:latin typeface="Calibri"/>
                        <a:cs typeface="Calibri"/>
                      </a:endParaRPr>
                    </a:p>
                  </a:txBody>
                  <a:tcPr marL="0" marR="0" marT="0" marB="0"/>
                </a:tc>
                <a:tc>
                  <a:txBody>
                    <a:bodyPr/>
                    <a:lstStyle/>
                    <a:p>
                      <a:pPr>
                        <a:lnSpc>
                          <a:spcPts val="1255"/>
                        </a:lnSpc>
                      </a:pPr>
                      <a:r>
                        <a:rPr sz="1100" spc="10">
                          <a:solidFill>
                            <a:srgbClr val="3C3C3B"/>
                          </a:solidFill>
                          <a:latin typeface="Calibri"/>
                          <a:cs typeface="Calibri"/>
                        </a:rPr>
                        <a:t>Credit</a:t>
                      </a:r>
                      <a:r>
                        <a:rPr sz="1100" spc="-45">
                          <a:solidFill>
                            <a:srgbClr val="3C3C3B"/>
                          </a:solidFill>
                          <a:latin typeface="Calibri"/>
                          <a:cs typeface="Calibri"/>
                        </a:rPr>
                        <a:t> </a:t>
                      </a:r>
                      <a:r>
                        <a:rPr sz="1100" spc="5">
                          <a:solidFill>
                            <a:srgbClr val="3C3C3B"/>
                          </a:solidFill>
                          <a:latin typeface="Calibri"/>
                          <a:cs typeface="Calibri"/>
                        </a:rPr>
                        <a:t>or</a:t>
                      </a:r>
                      <a:r>
                        <a:rPr sz="1100" spc="-40">
                          <a:solidFill>
                            <a:srgbClr val="3C3C3B"/>
                          </a:solidFill>
                          <a:latin typeface="Calibri"/>
                          <a:cs typeface="Calibri"/>
                        </a:rPr>
                        <a:t> </a:t>
                      </a:r>
                      <a:r>
                        <a:rPr sz="1100" spc="10">
                          <a:solidFill>
                            <a:srgbClr val="3C3C3B"/>
                          </a:solidFill>
                          <a:latin typeface="Calibri"/>
                          <a:cs typeface="Calibri"/>
                        </a:rPr>
                        <a:t>Debit</a:t>
                      </a:r>
                      <a:r>
                        <a:rPr sz="1100" spc="-40">
                          <a:solidFill>
                            <a:srgbClr val="3C3C3B"/>
                          </a:solidFill>
                          <a:latin typeface="Calibri"/>
                          <a:cs typeface="Calibri"/>
                        </a:rPr>
                        <a:t> </a:t>
                      </a:r>
                      <a:r>
                        <a:rPr sz="1100" spc="15">
                          <a:solidFill>
                            <a:srgbClr val="3C3C3B"/>
                          </a:solidFill>
                          <a:latin typeface="Calibri"/>
                          <a:cs typeface="Calibri"/>
                        </a:rPr>
                        <a:t>cards</a:t>
                      </a:r>
                      <a:endParaRPr sz="1100">
                        <a:latin typeface="Calibri"/>
                        <a:cs typeface="Calibri"/>
                      </a:endParaRPr>
                    </a:p>
                  </a:txBody>
                  <a:tcPr marL="0" marR="0" marT="0" marB="0"/>
                </a:tc>
                <a:extLst>
                  <a:ext uri="{0D108BD9-81ED-4DB2-BD59-A6C34878D82A}">
                    <a16:rowId xmlns:a16="http://schemas.microsoft.com/office/drawing/2014/main" val="10004"/>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ts val="1245"/>
                        </a:lnSpc>
                      </a:pPr>
                      <a:r>
                        <a:rPr sz="1100" spc="-20">
                          <a:solidFill>
                            <a:srgbClr val="3C3C3B"/>
                          </a:solidFill>
                          <a:latin typeface="Calibri"/>
                          <a:cs typeface="Calibri"/>
                        </a:rPr>
                        <a:t>–</a:t>
                      </a:r>
                      <a:r>
                        <a:rPr sz="1100" spc="-45">
                          <a:solidFill>
                            <a:srgbClr val="3C3C3B"/>
                          </a:solidFill>
                          <a:latin typeface="Calibri"/>
                          <a:cs typeface="Calibri"/>
                        </a:rPr>
                        <a:t> </a:t>
                      </a:r>
                      <a:r>
                        <a:rPr sz="1100">
                          <a:solidFill>
                            <a:srgbClr val="3C3C3B"/>
                          </a:solidFill>
                          <a:latin typeface="Calibri"/>
                          <a:cs typeface="Calibri"/>
                        </a:rPr>
                        <a:t>Visa,</a:t>
                      </a:r>
                      <a:r>
                        <a:rPr sz="1100" spc="-40">
                          <a:solidFill>
                            <a:srgbClr val="3C3C3B"/>
                          </a:solidFill>
                          <a:latin typeface="Calibri"/>
                          <a:cs typeface="Calibri"/>
                        </a:rPr>
                        <a:t> </a:t>
                      </a:r>
                      <a:r>
                        <a:rPr sz="1100" spc="-10">
                          <a:solidFill>
                            <a:srgbClr val="3C3C3B"/>
                          </a:solidFill>
                          <a:latin typeface="Calibri"/>
                          <a:cs typeface="Calibri"/>
                        </a:rPr>
                        <a:t>Mastercard,</a:t>
                      </a:r>
                      <a:endParaRPr sz="1100">
                        <a:latin typeface="Calibri"/>
                        <a:cs typeface="Calibri"/>
                      </a:endParaRPr>
                    </a:p>
                  </a:txBody>
                  <a:tcPr marL="0" marR="0" marT="0" marB="0"/>
                </a:tc>
                <a:tc>
                  <a:txBody>
                    <a:bodyPr/>
                    <a:lstStyle/>
                    <a:p>
                      <a:pPr marL="35560">
                        <a:lnSpc>
                          <a:spcPts val="1250"/>
                        </a:lnSpc>
                      </a:pPr>
                      <a:r>
                        <a:rPr sz="1100" spc="-20">
                          <a:solidFill>
                            <a:srgbClr val="3C3C3B"/>
                          </a:solidFill>
                          <a:latin typeface="Calibri"/>
                          <a:cs typeface="Calibri"/>
                        </a:rPr>
                        <a:t>–</a:t>
                      </a:r>
                      <a:r>
                        <a:rPr sz="1100" spc="-45">
                          <a:solidFill>
                            <a:srgbClr val="3C3C3B"/>
                          </a:solidFill>
                          <a:latin typeface="Calibri"/>
                          <a:cs typeface="Calibri"/>
                        </a:rPr>
                        <a:t> </a:t>
                      </a:r>
                      <a:r>
                        <a:rPr sz="1100">
                          <a:solidFill>
                            <a:srgbClr val="3C3C3B"/>
                          </a:solidFill>
                          <a:latin typeface="Calibri"/>
                          <a:cs typeface="Calibri"/>
                        </a:rPr>
                        <a:t>Visa,</a:t>
                      </a:r>
                      <a:r>
                        <a:rPr sz="1100" spc="-40">
                          <a:solidFill>
                            <a:srgbClr val="3C3C3B"/>
                          </a:solidFill>
                          <a:latin typeface="Calibri"/>
                          <a:cs typeface="Calibri"/>
                        </a:rPr>
                        <a:t> </a:t>
                      </a:r>
                      <a:r>
                        <a:rPr sz="1100" spc="-10">
                          <a:solidFill>
                            <a:srgbClr val="3C3C3B"/>
                          </a:solidFill>
                          <a:latin typeface="Calibri"/>
                          <a:cs typeface="Calibri"/>
                        </a:rPr>
                        <a:t>Mastercard,</a:t>
                      </a:r>
                      <a:endParaRPr sz="1100">
                        <a:latin typeface="Calibri"/>
                        <a:cs typeface="Calibri"/>
                      </a:endParaRPr>
                    </a:p>
                  </a:txBody>
                  <a:tcPr marL="0" marR="0" marT="0" marB="0"/>
                </a:tc>
                <a:tc>
                  <a:txBody>
                    <a:bodyPr/>
                    <a:lstStyle/>
                    <a:p>
                      <a:pPr>
                        <a:lnSpc>
                          <a:spcPts val="1250"/>
                        </a:lnSpc>
                      </a:pPr>
                      <a:r>
                        <a:rPr sz="1100" spc="10">
                          <a:solidFill>
                            <a:srgbClr val="3C3C3B"/>
                          </a:solidFill>
                          <a:latin typeface="Calibri"/>
                          <a:cs typeface="Calibri"/>
                        </a:rPr>
                        <a:t>Credit</a:t>
                      </a:r>
                      <a:r>
                        <a:rPr sz="1100" spc="-45">
                          <a:solidFill>
                            <a:srgbClr val="3C3C3B"/>
                          </a:solidFill>
                          <a:latin typeface="Calibri"/>
                          <a:cs typeface="Calibri"/>
                        </a:rPr>
                        <a:t> </a:t>
                      </a:r>
                      <a:r>
                        <a:rPr sz="1100" spc="5">
                          <a:solidFill>
                            <a:srgbClr val="3C3C3B"/>
                          </a:solidFill>
                          <a:latin typeface="Calibri"/>
                          <a:cs typeface="Calibri"/>
                        </a:rPr>
                        <a:t>or</a:t>
                      </a:r>
                      <a:r>
                        <a:rPr sz="1100" spc="-40">
                          <a:solidFill>
                            <a:srgbClr val="3C3C3B"/>
                          </a:solidFill>
                          <a:latin typeface="Calibri"/>
                          <a:cs typeface="Calibri"/>
                        </a:rPr>
                        <a:t> </a:t>
                      </a:r>
                      <a:r>
                        <a:rPr sz="1100" spc="10">
                          <a:solidFill>
                            <a:srgbClr val="3C3C3B"/>
                          </a:solidFill>
                          <a:latin typeface="Calibri"/>
                          <a:cs typeface="Calibri"/>
                        </a:rPr>
                        <a:t>Debit</a:t>
                      </a:r>
                      <a:r>
                        <a:rPr sz="1100" spc="-40">
                          <a:solidFill>
                            <a:srgbClr val="3C3C3B"/>
                          </a:solidFill>
                          <a:latin typeface="Calibri"/>
                          <a:cs typeface="Calibri"/>
                        </a:rPr>
                        <a:t> </a:t>
                      </a:r>
                      <a:r>
                        <a:rPr sz="1100" spc="15">
                          <a:solidFill>
                            <a:srgbClr val="3C3C3B"/>
                          </a:solidFill>
                          <a:latin typeface="Calibri"/>
                          <a:cs typeface="Calibri"/>
                        </a:rPr>
                        <a:t>cards</a:t>
                      </a:r>
                      <a:endParaRPr sz="1100">
                        <a:latin typeface="Calibri"/>
                        <a:cs typeface="Calibri"/>
                      </a:endParaRPr>
                    </a:p>
                  </a:txBody>
                  <a:tcPr marL="0" marR="0" marT="0" marB="0"/>
                </a:tc>
                <a:tc>
                  <a:txBody>
                    <a:bodyPr/>
                    <a:lstStyle/>
                    <a:p>
                      <a:pPr marL="33655">
                        <a:lnSpc>
                          <a:spcPts val="1250"/>
                        </a:lnSpc>
                      </a:pPr>
                      <a:r>
                        <a:rPr sz="1100" spc="-20">
                          <a:solidFill>
                            <a:srgbClr val="3C3C3B"/>
                          </a:solidFill>
                          <a:latin typeface="Calibri"/>
                          <a:cs typeface="Calibri"/>
                        </a:rPr>
                        <a:t>–</a:t>
                      </a:r>
                      <a:r>
                        <a:rPr sz="1100" spc="-45">
                          <a:solidFill>
                            <a:srgbClr val="3C3C3B"/>
                          </a:solidFill>
                          <a:latin typeface="Calibri"/>
                          <a:cs typeface="Calibri"/>
                        </a:rPr>
                        <a:t> </a:t>
                      </a:r>
                      <a:r>
                        <a:rPr sz="1100">
                          <a:solidFill>
                            <a:srgbClr val="3C3C3B"/>
                          </a:solidFill>
                          <a:latin typeface="Calibri"/>
                          <a:cs typeface="Calibri"/>
                        </a:rPr>
                        <a:t>Visa,</a:t>
                      </a:r>
                      <a:r>
                        <a:rPr sz="1100" spc="-40">
                          <a:solidFill>
                            <a:srgbClr val="3C3C3B"/>
                          </a:solidFill>
                          <a:latin typeface="Calibri"/>
                          <a:cs typeface="Calibri"/>
                        </a:rPr>
                        <a:t> </a:t>
                      </a:r>
                      <a:r>
                        <a:rPr sz="1100" spc="-10">
                          <a:solidFill>
                            <a:srgbClr val="3C3C3B"/>
                          </a:solidFill>
                          <a:latin typeface="Calibri"/>
                          <a:cs typeface="Calibri"/>
                        </a:rPr>
                        <a:t>Mastercard,</a:t>
                      </a:r>
                      <a:endParaRPr sz="1100">
                        <a:latin typeface="Calibri"/>
                        <a:cs typeface="Calibri"/>
                      </a:endParaRPr>
                    </a:p>
                  </a:txBody>
                  <a:tcPr marL="0" marR="0" marT="0" marB="0"/>
                </a:tc>
                <a:tc>
                  <a:txBody>
                    <a:bodyPr/>
                    <a:lstStyle/>
                    <a:p>
                      <a:pPr marL="65405">
                        <a:lnSpc>
                          <a:spcPts val="1245"/>
                        </a:lnSpc>
                      </a:pPr>
                      <a:r>
                        <a:rPr sz="1100" spc="10">
                          <a:solidFill>
                            <a:srgbClr val="3C3C3B"/>
                          </a:solidFill>
                          <a:latin typeface="Calibri"/>
                          <a:cs typeface="Calibri"/>
                        </a:rPr>
                        <a:t>methods:</a:t>
                      </a:r>
                      <a:r>
                        <a:rPr sz="1100" spc="-45">
                          <a:solidFill>
                            <a:srgbClr val="3C3C3B"/>
                          </a:solidFill>
                          <a:latin typeface="Calibri"/>
                          <a:cs typeface="Calibri"/>
                        </a:rPr>
                        <a:t> </a:t>
                      </a:r>
                      <a:r>
                        <a:rPr sz="1100" spc="10">
                          <a:solidFill>
                            <a:srgbClr val="3C3C3B"/>
                          </a:solidFill>
                          <a:latin typeface="Calibri"/>
                          <a:cs typeface="Calibri"/>
                        </a:rPr>
                        <a:t>Credit</a:t>
                      </a:r>
                      <a:r>
                        <a:rPr sz="1100" spc="-45">
                          <a:solidFill>
                            <a:srgbClr val="3C3C3B"/>
                          </a:solidFill>
                          <a:latin typeface="Calibri"/>
                          <a:cs typeface="Calibri"/>
                        </a:rPr>
                        <a:t> </a:t>
                      </a:r>
                      <a:r>
                        <a:rPr sz="1100" spc="5">
                          <a:solidFill>
                            <a:srgbClr val="3C3C3B"/>
                          </a:solidFill>
                          <a:latin typeface="Calibri"/>
                          <a:cs typeface="Calibri"/>
                        </a:rPr>
                        <a:t>or</a:t>
                      </a:r>
                      <a:endParaRPr sz="1100">
                        <a:latin typeface="Calibri"/>
                        <a:cs typeface="Calibri"/>
                      </a:endParaRPr>
                    </a:p>
                  </a:txBody>
                  <a:tcPr marL="0" marR="0" marT="0" marB="0"/>
                </a:tc>
                <a:tc>
                  <a:txBody>
                    <a:bodyPr/>
                    <a:lstStyle/>
                    <a:p>
                      <a:pPr marL="40005">
                        <a:lnSpc>
                          <a:spcPts val="1245"/>
                        </a:lnSpc>
                      </a:pPr>
                      <a:r>
                        <a:rPr sz="1100" spc="10">
                          <a:solidFill>
                            <a:srgbClr val="3C3C3B"/>
                          </a:solidFill>
                          <a:latin typeface="Calibri"/>
                          <a:cs typeface="Calibri"/>
                        </a:rPr>
                        <a:t>methods:</a:t>
                      </a:r>
                      <a:r>
                        <a:rPr sz="1100" spc="-55">
                          <a:solidFill>
                            <a:srgbClr val="3C3C3B"/>
                          </a:solidFill>
                          <a:latin typeface="Calibri"/>
                          <a:cs typeface="Calibri"/>
                        </a:rPr>
                        <a:t> </a:t>
                      </a:r>
                      <a:r>
                        <a:rPr sz="1100" spc="10">
                          <a:solidFill>
                            <a:srgbClr val="3C3C3B"/>
                          </a:solidFill>
                          <a:latin typeface="Calibri"/>
                          <a:cs typeface="Calibri"/>
                        </a:rPr>
                        <a:t>Credit</a:t>
                      </a:r>
                      <a:endParaRPr sz="1100">
                        <a:latin typeface="Calibri"/>
                        <a:cs typeface="Calibri"/>
                      </a:endParaRPr>
                    </a:p>
                  </a:txBody>
                  <a:tcPr marL="0" marR="0" marT="0" marB="0"/>
                </a:tc>
                <a:tc>
                  <a:txBody>
                    <a:bodyPr/>
                    <a:lstStyle/>
                    <a:p>
                      <a:pPr marL="34290">
                        <a:lnSpc>
                          <a:spcPts val="1250"/>
                        </a:lnSpc>
                      </a:pP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Visa,</a:t>
                      </a:r>
                      <a:r>
                        <a:rPr sz="1100" spc="-30">
                          <a:solidFill>
                            <a:srgbClr val="3C3C3B"/>
                          </a:solidFill>
                          <a:latin typeface="Calibri"/>
                          <a:cs typeface="Calibri"/>
                        </a:rPr>
                        <a:t> </a:t>
                      </a:r>
                      <a:r>
                        <a:rPr sz="1100">
                          <a:solidFill>
                            <a:srgbClr val="3C3C3B"/>
                          </a:solidFill>
                          <a:latin typeface="Calibri"/>
                          <a:cs typeface="Calibri"/>
                        </a:rPr>
                        <a:t>Ma</a:t>
                      </a:r>
                      <a:r>
                        <a:rPr sz="1100" spc="-25">
                          <a:solidFill>
                            <a:srgbClr val="3C3C3B"/>
                          </a:solidFill>
                          <a:latin typeface="Calibri"/>
                          <a:cs typeface="Calibri"/>
                        </a:rPr>
                        <a:t>s</a:t>
                      </a:r>
                      <a:r>
                        <a:rPr sz="1100" spc="-20">
                          <a:solidFill>
                            <a:srgbClr val="3C3C3B"/>
                          </a:solidFill>
                          <a:latin typeface="Calibri"/>
                          <a:cs typeface="Calibri"/>
                        </a:rPr>
                        <a:t>t</a:t>
                      </a:r>
                      <a:r>
                        <a:rPr sz="1100">
                          <a:solidFill>
                            <a:srgbClr val="3C3C3B"/>
                          </a:solidFill>
                          <a:latin typeface="Calibri"/>
                          <a:cs typeface="Calibri"/>
                        </a:rPr>
                        <a:t>e</a:t>
                      </a:r>
                      <a:r>
                        <a:rPr sz="1100" spc="-15">
                          <a:solidFill>
                            <a:srgbClr val="3C3C3B"/>
                          </a:solidFill>
                          <a:latin typeface="Calibri"/>
                          <a:cs typeface="Calibri"/>
                        </a:rPr>
                        <a:t>rc</a:t>
                      </a:r>
                      <a:r>
                        <a:rPr sz="1100">
                          <a:solidFill>
                            <a:srgbClr val="3C3C3B"/>
                          </a:solidFill>
                          <a:latin typeface="Calibri"/>
                          <a:cs typeface="Calibri"/>
                        </a:rPr>
                        <a:t>a</a:t>
                      </a:r>
                      <a:r>
                        <a:rPr sz="1100" spc="-15">
                          <a:solidFill>
                            <a:srgbClr val="3C3C3B"/>
                          </a:solidFill>
                          <a:latin typeface="Calibri"/>
                          <a:cs typeface="Calibri"/>
                        </a:rPr>
                        <a:t>r</a:t>
                      </a:r>
                      <a:r>
                        <a:rPr sz="1100">
                          <a:solidFill>
                            <a:srgbClr val="3C3C3B"/>
                          </a:solidFill>
                          <a:latin typeface="Calibri"/>
                          <a:cs typeface="Calibri"/>
                        </a:rPr>
                        <a:t>d;</a:t>
                      </a:r>
                      <a:endParaRPr sz="1100">
                        <a:latin typeface="Calibri"/>
                        <a:cs typeface="Calibri"/>
                      </a:endParaRPr>
                    </a:p>
                  </a:txBody>
                  <a:tcPr marL="0" marR="0" marT="0" marB="0"/>
                </a:tc>
                <a:tc>
                  <a:txBody>
                    <a:bodyPr/>
                    <a:lstStyle/>
                    <a:p>
                      <a:pPr marL="86360">
                        <a:lnSpc>
                          <a:spcPts val="1250"/>
                        </a:lnSpc>
                      </a:pPr>
                      <a:r>
                        <a:rPr sz="1100">
                          <a:solidFill>
                            <a:srgbClr val="3C3C3B"/>
                          </a:solidFill>
                          <a:latin typeface="Calibri"/>
                          <a:cs typeface="Calibri"/>
                        </a:rPr>
                        <a:t>Visa,</a:t>
                      </a:r>
                      <a:r>
                        <a:rPr sz="1100" spc="-50">
                          <a:solidFill>
                            <a:srgbClr val="3C3C3B"/>
                          </a:solidFill>
                          <a:latin typeface="Calibri"/>
                          <a:cs typeface="Calibri"/>
                        </a:rPr>
                        <a:t> </a:t>
                      </a:r>
                      <a:r>
                        <a:rPr sz="1100" spc="-10">
                          <a:solidFill>
                            <a:srgbClr val="3C3C3B"/>
                          </a:solidFill>
                          <a:latin typeface="Calibri"/>
                          <a:cs typeface="Calibri"/>
                        </a:rPr>
                        <a:t>Mastercard</a:t>
                      </a:r>
                      <a:endParaRPr sz="1100">
                        <a:latin typeface="Calibri"/>
                        <a:cs typeface="Calibri"/>
                      </a:endParaRPr>
                    </a:p>
                  </a:txBody>
                  <a:tcPr marL="0" marR="0" marT="0" marB="0"/>
                </a:tc>
                <a:tc>
                  <a:txBody>
                    <a:bodyPr/>
                    <a:lstStyle/>
                    <a:p>
                      <a:pPr marL="39370">
                        <a:lnSpc>
                          <a:spcPts val="1250"/>
                        </a:lnSpc>
                      </a:pPr>
                      <a:r>
                        <a:rPr sz="1100" spc="-20">
                          <a:solidFill>
                            <a:srgbClr val="3C3C3B"/>
                          </a:solidFill>
                          <a:latin typeface="Calibri"/>
                          <a:cs typeface="Calibri"/>
                        </a:rPr>
                        <a:t>–</a:t>
                      </a:r>
                      <a:r>
                        <a:rPr sz="1100" spc="170">
                          <a:solidFill>
                            <a:srgbClr val="3C3C3B"/>
                          </a:solidFill>
                          <a:latin typeface="Calibri"/>
                          <a:cs typeface="Calibri"/>
                        </a:rPr>
                        <a:t> </a:t>
                      </a:r>
                      <a:r>
                        <a:rPr sz="1100">
                          <a:solidFill>
                            <a:srgbClr val="3C3C3B"/>
                          </a:solidFill>
                          <a:latin typeface="Calibri"/>
                          <a:cs typeface="Calibri"/>
                        </a:rPr>
                        <a:t>Visa,</a:t>
                      </a:r>
                      <a:r>
                        <a:rPr sz="1100" spc="-40">
                          <a:solidFill>
                            <a:srgbClr val="3C3C3B"/>
                          </a:solidFill>
                          <a:latin typeface="Calibri"/>
                          <a:cs typeface="Calibri"/>
                        </a:rPr>
                        <a:t> </a:t>
                      </a:r>
                      <a:r>
                        <a:rPr sz="1100" spc="-10">
                          <a:solidFill>
                            <a:srgbClr val="3C3C3B"/>
                          </a:solidFill>
                          <a:latin typeface="Calibri"/>
                          <a:cs typeface="Calibri"/>
                        </a:rPr>
                        <a:t>Mastercard,</a:t>
                      </a:r>
                      <a:endParaRPr sz="1100">
                        <a:latin typeface="Calibri"/>
                        <a:cs typeface="Calibri"/>
                      </a:endParaRPr>
                    </a:p>
                  </a:txBody>
                  <a:tcPr marL="0" marR="0" marT="0" marB="0"/>
                </a:tc>
                <a:tc>
                  <a:txBody>
                    <a:bodyPr/>
                    <a:lstStyle/>
                    <a:p>
                      <a:pPr>
                        <a:lnSpc>
                          <a:spcPts val="1255"/>
                        </a:lnSpc>
                      </a:pPr>
                      <a:r>
                        <a:rPr sz="1100" spc="-20">
                          <a:solidFill>
                            <a:srgbClr val="3C3C3B"/>
                          </a:solidFill>
                          <a:latin typeface="Calibri"/>
                          <a:cs typeface="Calibri"/>
                        </a:rPr>
                        <a:t>–</a:t>
                      </a:r>
                      <a:r>
                        <a:rPr sz="1100" spc="-45">
                          <a:solidFill>
                            <a:srgbClr val="3C3C3B"/>
                          </a:solidFill>
                          <a:latin typeface="Calibri"/>
                          <a:cs typeface="Calibri"/>
                        </a:rPr>
                        <a:t> </a:t>
                      </a:r>
                      <a:r>
                        <a:rPr sz="1100">
                          <a:solidFill>
                            <a:srgbClr val="3C3C3B"/>
                          </a:solidFill>
                          <a:latin typeface="Calibri"/>
                          <a:cs typeface="Calibri"/>
                        </a:rPr>
                        <a:t>Visa,</a:t>
                      </a:r>
                      <a:r>
                        <a:rPr sz="1100" spc="-40">
                          <a:solidFill>
                            <a:srgbClr val="3C3C3B"/>
                          </a:solidFill>
                          <a:latin typeface="Calibri"/>
                          <a:cs typeface="Calibri"/>
                        </a:rPr>
                        <a:t> </a:t>
                      </a:r>
                      <a:r>
                        <a:rPr sz="1100" spc="-10">
                          <a:solidFill>
                            <a:srgbClr val="3C3C3B"/>
                          </a:solidFill>
                          <a:latin typeface="Calibri"/>
                          <a:cs typeface="Calibri"/>
                        </a:rPr>
                        <a:t>Mastercard,</a:t>
                      </a:r>
                      <a:endParaRPr sz="1100">
                        <a:latin typeface="Calibri"/>
                        <a:cs typeface="Calibri"/>
                      </a:endParaRPr>
                    </a:p>
                  </a:txBody>
                  <a:tcPr marL="0" marR="0" marT="0" marB="0"/>
                </a:tc>
                <a:extLst>
                  <a:ext uri="{0D108BD9-81ED-4DB2-BD59-A6C34878D82A}">
                    <a16:rowId xmlns:a16="http://schemas.microsoft.com/office/drawing/2014/main" val="10005"/>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ts val="1245"/>
                        </a:lnSpc>
                      </a:pPr>
                      <a:r>
                        <a:rPr sz="1100">
                          <a:solidFill>
                            <a:srgbClr val="3C3C3B"/>
                          </a:solidFill>
                          <a:latin typeface="Calibri"/>
                          <a:cs typeface="Calibri"/>
                        </a:rPr>
                        <a:t>Mae</a:t>
                      </a:r>
                      <a:r>
                        <a:rPr sz="1100" spc="-25">
                          <a:solidFill>
                            <a:srgbClr val="3C3C3B"/>
                          </a:solidFill>
                          <a:latin typeface="Calibri"/>
                          <a:cs typeface="Calibri"/>
                        </a:rPr>
                        <a:t>s</a:t>
                      </a:r>
                      <a:r>
                        <a:rPr sz="1100">
                          <a:solidFill>
                            <a:srgbClr val="3C3C3B"/>
                          </a:solidFill>
                          <a:latin typeface="Calibri"/>
                          <a:cs typeface="Calibri"/>
                        </a:rPr>
                        <a:t>t</a:t>
                      </a:r>
                      <a:r>
                        <a:rPr sz="1100" spc="-15">
                          <a:solidFill>
                            <a:srgbClr val="3C3C3B"/>
                          </a:solidFill>
                          <a:latin typeface="Calibri"/>
                          <a:cs typeface="Calibri"/>
                        </a:rPr>
                        <a:t>ro</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Am</a:t>
                      </a:r>
                      <a:r>
                        <a:rPr sz="1100" spc="-10">
                          <a:solidFill>
                            <a:srgbClr val="3C3C3B"/>
                          </a:solidFill>
                          <a:latin typeface="Calibri"/>
                          <a:cs typeface="Calibri"/>
                        </a:rPr>
                        <a:t>e</a:t>
                      </a:r>
                      <a:r>
                        <a:rPr sz="1100" spc="5">
                          <a:solidFill>
                            <a:srgbClr val="3C3C3B"/>
                          </a:solidFill>
                          <a:latin typeface="Calibri"/>
                          <a:cs typeface="Calibri"/>
                        </a:rPr>
                        <a:t>x</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Gift</a:t>
                      </a:r>
                      <a:endParaRPr sz="1100">
                        <a:latin typeface="Calibri"/>
                        <a:cs typeface="Calibri"/>
                      </a:endParaRPr>
                    </a:p>
                  </a:txBody>
                  <a:tcPr marL="0" marR="0" marT="0" marB="0"/>
                </a:tc>
                <a:tc>
                  <a:txBody>
                    <a:bodyPr/>
                    <a:lstStyle/>
                    <a:p>
                      <a:pPr marL="35560">
                        <a:lnSpc>
                          <a:spcPts val="1250"/>
                        </a:lnSpc>
                      </a:pPr>
                      <a:r>
                        <a:rPr sz="1100">
                          <a:solidFill>
                            <a:srgbClr val="3C3C3B"/>
                          </a:solidFill>
                          <a:latin typeface="Calibri"/>
                          <a:cs typeface="Calibri"/>
                        </a:rPr>
                        <a:t>Mae</a:t>
                      </a:r>
                      <a:r>
                        <a:rPr sz="1100" spc="-25">
                          <a:solidFill>
                            <a:srgbClr val="3C3C3B"/>
                          </a:solidFill>
                          <a:latin typeface="Calibri"/>
                          <a:cs typeface="Calibri"/>
                        </a:rPr>
                        <a:t>s</a:t>
                      </a:r>
                      <a:r>
                        <a:rPr sz="1100">
                          <a:solidFill>
                            <a:srgbClr val="3C3C3B"/>
                          </a:solidFill>
                          <a:latin typeface="Calibri"/>
                          <a:cs typeface="Calibri"/>
                        </a:rPr>
                        <a:t>t</a:t>
                      </a:r>
                      <a:r>
                        <a:rPr sz="1100" spc="-15">
                          <a:solidFill>
                            <a:srgbClr val="3C3C3B"/>
                          </a:solidFill>
                          <a:latin typeface="Calibri"/>
                          <a:cs typeface="Calibri"/>
                        </a:rPr>
                        <a:t>ro</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Am</a:t>
                      </a:r>
                      <a:r>
                        <a:rPr sz="1100" spc="-10">
                          <a:solidFill>
                            <a:srgbClr val="3C3C3B"/>
                          </a:solidFill>
                          <a:latin typeface="Calibri"/>
                          <a:cs typeface="Calibri"/>
                        </a:rPr>
                        <a:t>e</a:t>
                      </a:r>
                      <a:r>
                        <a:rPr sz="1100" spc="5">
                          <a:solidFill>
                            <a:srgbClr val="3C3C3B"/>
                          </a:solidFill>
                          <a:latin typeface="Calibri"/>
                          <a:cs typeface="Calibri"/>
                        </a:rPr>
                        <a:t>x</a:t>
                      </a:r>
                      <a:r>
                        <a:rPr sz="1100">
                          <a:solidFill>
                            <a:srgbClr val="3C3C3B"/>
                          </a:solidFill>
                          <a:latin typeface="Calibri"/>
                          <a:cs typeface="Calibri"/>
                        </a:rPr>
                        <a:t>,</a:t>
                      </a:r>
                      <a:r>
                        <a:rPr sz="1100" spc="-30">
                          <a:solidFill>
                            <a:srgbClr val="3C3C3B"/>
                          </a:solidFill>
                          <a:latin typeface="Calibri"/>
                          <a:cs typeface="Calibri"/>
                        </a:rPr>
                        <a:t> </a:t>
                      </a:r>
                      <a:r>
                        <a:rPr sz="1100" spc="-75">
                          <a:solidFill>
                            <a:srgbClr val="3C3C3B"/>
                          </a:solidFill>
                          <a:latin typeface="Calibri"/>
                          <a:cs typeface="Calibri"/>
                        </a:rPr>
                        <a:t>T</a:t>
                      </a:r>
                      <a:r>
                        <a:rPr sz="1100">
                          <a:solidFill>
                            <a:srgbClr val="3C3C3B"/>
                          </a:solidFill>
                          <a:latin typeface="Calibri"/>
                          <a:cs typeface="Calibri"/>
                        </a:rPr>
                        <a:t>es</a:t>
                      </a:r>
                      <a:r>
                        <a:rPr sz="1100" spc="-25">
                          <a:solidFill>
                            <a:srgbClr val="3C3C3B"/>
                          </a:solidFill>
                          <a:latin typeface="Calibri"/>
                          <a:cs typeface="Calibri"/>
                        </a:rPr>
                        <a:t>c</a:t>
                      </a:r>
                      <a:r>
                        <a:rPr sz="1100">
                          <a:solidFill>
                            <a:srgbClr val="3C3C3B"/>
                          </a:solidFill>
                          <a:latin typeface="Calibri"/>
                          <a:cs typeface="Calibri"/>
                        </a:rPr>
                        <a:t>o</a:t>
                      </a:r>
                      <a:endParaRPr sz="1100">
                        <a:latin typeface="Calibri"/>
                        <a:cs typeface="Calibri"/>
                      </a:endParaRPr>
                    </a:p>
                  </a:txBody>
                  <a:tcPr marL="0" marR="0" marT="0" marB="0"/>
                </a:tc>
                <a:tc>
                  <a:txBody>
                    <a:bodyPr/>
                    <a:lstStyle/>
                    <a:p>
                      <a:pPr>
                        <a:lnSpc>
                          <a:spcPts val="1250"/>
                        </a:lnSpc>
                      </a:pPr>
                      <a:r>
                        <a:rPr sz="1100" spc="-20">
                          <a:solidFill>
                            <a:srgbClr val="3C3C3B"/>
                          </a:solidFill>
                          <a:latin typeface="Calibri"/>
                          <a:cs typeface="Calibri"/>
                        </a:rPr>
                        <a:t>–</a:t>
                      </a:r>
                      <a:r>
                        <a:rPr sz="1100" spc="-45">
                          <a:solidFill>
                            <a:srgbClr val="3C3C3B"/>
                          </a:solidFill>
                          <a:latin typeface="Calibri"/>
                          <a:cs typeface="Calibri"/>
                        </a:rPr>
                        <a:t> </a:t>
                      </a:r>
                      <a:r>
                        <a:rPr sz="1100">
                          <a:solidFill>
                            <a:srgbClr val="3C3C3B"/>
                          </a:solidFill>
                          <a:latin typeface="Calibri"/>
                          <a:cs typeface="Calibri"/>
                        </a:rPr>
                        <a:t>Visa,</a:t>
                      </a:r>
                      <a:r>
                        <a:rPr sz="1100" spc="-40">
                          <a:solidFill>
                            <a:srgbClr val="3C3C3B"/>
                          </a:solidFill>
                          <a:latin typeface="Calibri"/>
                          <a:cs typeface="Calibri"/>
                        </a:rPr>
                        <a:t> </a:t>
                      </a:r>
                      <a:r>
                        <a:rPr sz="1100" spc="-10">
                          <a:solidFill>
                            <a:srgbClr val="3C3C3B"/>
                          </a:solidFill>
                          <a:latin typeface="Calibri"/>
                          <a:cs typeface="Calibri"/>
                        </a:rPr>
                        <a:t>Mastercard,</a:t>
                      </a:r>
                      <a:endParaRPr sz="1100">
                        <a:latin typeface="Calibri"/>
                        <a:cs typeface="Calibri"/>
                      </a:endParaRPr>
                    </a:p>
                  </a:txBody>
                  <a:tcPr marL="0" marR="0" marT="0" marB="0"/>
                </a:tc>
                <a:tc>
                  <a:txBody>
                    <a:bodyPr/>
                    <a:lstStyle/>
                    <a:p>
                      <a:pPr marL="33655">
                        <a:lnSpc>
                          <a:spcPts val="1250"/>
                        </a:lnSpc>
                      </a:pPr>
                      <a:r>
                        <a:rPr sz="1100" spc="-5">
                          <a:solidFill>
                            <a:srgbClr val="3C3C3B"/>
                          </a:solidFill>
                          <a:latin typeface="Calibri"/>
                          <a:cs typeface="Calibri"/>
                        </a:rPr>
                        <a:t>Amex;</a:t>
                      </a:r>
                      <a:r>
                        <a:rPr sz="1100" spc="-50">
                          <a:solidFill>
                            <a:srgbClr val="3C3C3B"/>
                          </a:solidFill>
                          <a:latin typeface="Calibri"/>
                          <a:cs typeface="Calibri"/>
                        </a:rPr>
                        <a:t> </a:t>
                      </a:r>
                      <a:r>
                        <a:rPr sz="1100" spc="-5">
                          <a:solidFill>
                            <a:srgbClr val="3C3C3B"/>
                          </a:solidFill>
                          <a:latin typeface="Calibri"/>
                          <a:cs typeface="Calibri"/>
                        </a:rPr>
                        <a:t>Morrisons</a:t>
                      </a:r>
                      <a:endParaRPr sz="1100">
                        <a:latin typeface="Calibri"/>
                        <a:cs typeface="Calibri"/>
                      </a:endParaRPr>
                    </a:p>
                  </a:txBody>
                  <a:tcPr marL="0" marR="0" marT="0" marB="0"/>
                </a:tc>
                <a:tc>
                  <a:txBody>
                    <a:bodyPr/>
                    <a:lstStyle/>
                    <a:p>
                      <a:pPr marL="65405">
                        <a:lnSpc>
                          <a:spcPts val="1245"/>
                        </a:lnSpc>
                      </a:pPr>
                      <a:r>
                        <a:rPr sz="1100" spc="10">
                          <a:solidFill>
                            <a:srgbClr val="3C3C3B"/>
                          </a:solidFill>
                          <a:latin typeface="Calibri"/>
                          <a:cs typeface="Calibri"/>
                        </a:rPr>
                        <a:t>Debit</a:t>
                      </a:r>
                      <a:r>
                        <a:rPr sz="1100" spc="-45">
                          <a:solidFill>
                            <a:srgbClr val="3C3C3B"/>
                          </a:solidFill>
                          <a:latin typeface="Calibri"/>
                          <a:cs typeface="Calibri"/>
                        </a:rPr>
                        <a:t> </a:t>
                      </a:r>
                      <a:r>
                        <a:rPr sz="1100" spc="15">
                          <a:solidFill>
                            <a:srgbClr val="3C3C3B"/>
                          </a:solidFill>
                          <a:latin typeface="Calibri"/>
                          <a:cs typeface="Calibri"/>
                        </a:rPr>
                        <a:t>cards</a:t>
                      </a:r>
                      <a:r>
                        <a:rPr sz="1100" spc="-40">
                          <a:solidFill>
                            <a:srgbClr val="3C3C3B"/>
                          </a:solidFill>
                          <a:latin typeface="Calibri"/>
                          <a:cs typeface="Calibri"/>
                        </a:rPr>
                        <a:t> </a:t>
                      </a:r>
                      <a:r>
                        <a:rPr sz="1100" spc="-20">
                          <a:solidFill>
                            <a:srgbClr val="3C3C3B"/>
                          </a:solidFill>
                          <a:latin typeface="Calibri"/>
                          <a:cs typeface="Calibri"/>
                        </a:rPr>
                        <a:t>–</a:t>
                      </a:r>
                      <a:r>
                        <a:rPr sz="1100" spc="-40">
                          <a:solidFill>
                            <a:srgbClr val="3C3C3B"/>
                          </a:solidFill>
                          <a:latin typeface="Calibri"/>
                          <a:cs typeface="Calibri"/>
                        </a:rPr>
                        <a:t> </a:t>
                      </a:r>
                      <a:r>
                        <a:rPr sz="1100">
                          <a:solidFill>
                            <a:srgbClr val="3C3C3B"/>
                          </a:solidFill>
                          <a:latin typeface="Calibri"/>
                          <a:cs typeface="Calibri"/>
                        </a:rPr>
                        <a:t>Visa,</a:t>
                      </a:r>
                      <a:endParaRPr sz="1100">
                        <a:latin typeface="Calibri"/>
                        <a:cs typeface="Calibri"/>
                      </a:endParaRPr>
                    </a:p>
                  </a:txBody>
                  <a:tcPr marL="0" marR="0" marT="0" marB="0"/>
                </a:tc>
                <a:tc>
                  <a:txBody>
                    <a:bodyPr/>
                    <a:lstStyle/>
                    <a:p>
                      <a:pPr marL="40005">
                        <a:lnSpc>
                          <a:spcPts val="1245"/>
                        </a:lnSpc>
                      </a:pPr>
                      <a:r>
                        <a:rPr sz="1100" spc="5">
                          <a:solidFill>
                            <a:srgbClr val="3C3C3B"/>
                          </a:solidFill>
                          <a:latin typeface="Calibri"/>
                          <a:cs typeface="Calibri"/>
                        </a:rPr>
                        <a:t>or</a:t>
                      </a:r>
                      <a:r>
                        <a:rPr sz="1100" spc="-45">
                          <a:solidFill>
                            <a:srgbClr val="3C3C3B"/>
                          </a:solidFill>
                          <a:latin typeface="Calibri"/>
                          <a:cs typeface="Calibri"/>
                        </a:rPr>
                        <a:t> </a:t>
                      </a:r>
                      <a:r>
                        <a:rPr sz="1100" spc="10">
                          <a:solidFill>
                            <a:srgbClr val="3C3C3B"/>
                          </a:solidFill>
                          <a:latin typeface="Calibri"/>
                          <a:cs typeface="Calibri"/>
                        </a:rPr>
                        <a:t>Debit</a:t>
                      </a:r>
                      <a:r>
                        <a:rPr sz="1100" spc="-45">
                          <a:solidFill>
                            <a:srgbClr val="3C3C3B"/>
                          </a:solidFill>
                          <a:latin typeface="Calibri"/>
                          <a:cs typeface="Calibri"/>
                        </a:rPr>
                        <a:t> </a:t>
                      </a:r>
                      <a:r>
                        <a:rPr sz="1100" spc="15">
                          <a:solidFill>
                            <a:srgbClr val="3C3C3B"/>
                          </a:solidFill>
                          <a:latin typeface="Calibri"/>
                          <a:cs typeface="Calibri"/>
                        </a:rPr>
                        <a:t>cards</a:t>
                      </a:r>
                      <a:r>
                        <a:rPr sz="1100" spc="-45">
                          <a:solidFill>
                            <a:srgbClr val="3C3C3B"/>
                          </a:solidFill>
                          <a:latin typeface="Calibri"/>
                          <a:cs typeface="Calibri"/>
                        </a:rPr>
                        <a:t> </a:t>
                      </a:r>
                      <a:r>
                        <a:rPr sz="1100" spc="-20">
                          <a:solidFill>
                            <a:srgbClr val="3C3C3B"/>
                          </a:solidFill>
                          <a:latin typeface="Calibri"/>
                          <a:cs typeface="Calibri"/>
                        </a:rPr>
                        <a:t>–</a:t>
                      </a:r>
                      <a:endParaRPr sz="1100">
                        <a:latin typeface="Calibri"/>
                        <a:cs typeface="Calibri"/>
                      </a:endParaRPr>
                    </a:p>
                  </a:txBody>
                  <a:tcPr marL="0" marR="0" marT="0" marB="0"/>
                </a:tc>
                <a:tc>
                  <a:txBody>
                    <a:bodyPr/>
                    <a:lstStyle/>
                    <a:p>
                      <a:pPr marL="34290">
                        <a:lnSpc>
                          <a:spcPts val="1250"/>
                        </a:lnSpc>
                      </a:pPr>
                      <a:r>
                        <a:rPr sz="1100" spc="15">
                          <a:solidFill>
                            <a:srgbClr val="3C3C3B"/>
                          </a:solidFill>
                          <a:latin typeface="Calibri"/>
                          <a:cs typeface="Calibri"/>
                        </a:rPr>
                        <a:t>Paypal</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9370">
                        <a:lnSpc>
                          <a:spcPts val="1250"/>
                        </a:lnSpc>
                      </a:pPr>
                      <a:r>
                        <a:rPr sz="1100">
                          <a:solidFill>
                            <a:srgbClr val="3C3C3B"/>
                          </a:solidFill>
                          <a:latin typeface="Calibri"/>
                          <a:cs typeface="Calibri"/>
                        </a:rPr>
                        <a:t>Amex,</a:t>
                      </a:r>
                      <a:r>
                        <a:rPr sz="1100" spc="-50">
                          <a:solidFill>
                            <a:srgbClr val="3C3C3B"/>
                          </a:solidFill>
                          <a:latin typeface="Calibri"/>
                          <a:cs typeface="Calibri"/>
                        </a:rPr>
                        <a:t> </a:t>
                      </a:r>
                      <a:r>
                        <a:rPr sz="1100" spc="5">
                          <a:solidFill>
                            <a:srgbClr val="3C3C3B"/>
                          </a:solidFill>
                          <a:latin typeface="Calibri"/>
                          <a:cs typeface="Calibri"/>
                        </a:rPr>
                        <a:t>Delta,</a:t>
                      </a:r>
                      <a:r>
                        <a:rPr sz="1100" spc="-50">
                          <a:solidFill>
                            <a:srgbClr val="3C3C3B"/>
                          </a:solidFill>
                          <a:latin typeface="Calibri"/>
                          <a:cs typeface="Calibri"/>
                        </a:rPr>
                        <a:t> </a:t>
                      </a:r>
                      <a:r>
                        <a:rPr sz="1100" spc="5">
                          <a:solidFill>
                            <a:srgbClr val="3C3C3B"/>
                          </a:solidFill>
                          <a:latin typeface="Calibri"/>
                          <a:cs typeface="Calibri"/>
                        </a:rPr>
                        <a:t>Euro,</a:t>
                      </a:r>
                      <a:endParaRPr sz="1100">
                        <a:latin typeface="Calibri"/>
                        <a:cs typeface="Calibri"/>
                      </a:endParaRPr>
                    </a:p>
                  </a:txBody>
                  <a:tcPr marL="0" marR="0" marT="0" marB="0"/>
                </a:tc>
                <a:tc>
                  <a:txBody>
                    <a:bodyPr/>
                    <a:lstStyle/>
                    <a:p>
                      <a:pPr>
                        <a:lnSpc>
                          <a:spcPts val="1255"/>
                        </a:lnSpc>
                      </a:pPr>
                      <a:r>
                        <a:rPr sz="1100">
                          <a:solidFill>
                            <a:srgbClr val="3C3C3B"/>
                          </a:solidFill>
                          <a:latin typeface="Calibri"/>
                          <a:cs typeface="Calibri"/>
                        </a:rPr>
                        <a:t>Amex,</a:t>
                      </a:r>
                      <a:r>
                        <a:rPr sz="1100" spc="-60">
                          <a:solidFill>
                            <a:srgbClr val="3C3C3B"/>
                          </a:solidFill>
                          <a:latin typeface="Calibri"/>
                          <a:cs typeface="Calibri"/>
                        </a:rPr>
                        <a:t> </a:t>
                      </a:r>
                      <a:r>
                        <a:rPr sz="1100">
                          <a:solidFill>
                            <a:srgbClr val="3C3C3B"/>
                          </a:solidFill>
                          <a:latin typeface="Calibri"/>
                          <a:cs typeface="Calibri"/>
                        </a:rPr>
                        <a:t>Discover,</a:t>
                      </a:r>
                      <a:endParaRPr sz="1100">
                        <a:latin typeface="Calibri"/>
                        <a:cs typeface="Calibri"/>
                      </a:endParaRPr>
                    </a:p>
                  </a:txBody>
                  <a:tcPr marL="0" marR="0" marT="0" marB="0"/>
                </a:tc>
                <a:extLst>
                  <a:ext uri="{0D108BD9-81ED-4DB2-BD59-A6C34878D82A}">
                    <a16:rowId xmlns:a16="http://schemas.microsoft.com/office/drawing/2014/main" val="10006"/>
                  </a:ext>
                </a:extLst>
              </a:tr>
              <a:tr h="177855">
                <a:tc>
                  <a:txBody>
                    <a:bodyPr/>
                    <a:lstStyle/>
                    <a:p>
                      <a:pPr>
                        <a:lnSpc>
                          <a:spcPct val="100000"/>
                        </a:lnSpc>
                      </a:pPr>
                      <a:endParaRPr sz="1000">
                        <a:latin typeface="Times New Roman"/>
                        <a:cs typeface="Times New Roman"/>
                      </a:endParaRPr>
                    </a:p>
                  </a:txBody>
                  <a:tcPr marL="0" marR="0" marT="0" marB="0"/>
                </a:tc>
                <a:tc>
                  <a:txBody>
                    <a:bodyPr/>
                    <a:lstStyle/>
                    <a:p>
                      <a:pPr>
                        <a:lnSpc>
                          <a:spcPts val="1245"/>
                        </a:lnSpc>
                      </a:pPr>
                      <a:r>
                        <a:rPr sz="1100" spc="15">
                          <a:solidFill>
                            <a:srgbClr val="3C3C3B"/>
                          </a:solidFill>
                          <a:latin typeface="Calibri"/>
                          <a:cs typeface="Calibri"/>
                        </a:rPr>
                        <a:t>cards,</a:t>
                      </a:r>
                      <a:r>
                        <a:rPr sz="1100" spc="-50">
                          <a:solidFill>
                            <a:srgbClr val="3C3C3B"/>
                          </a:solidFill>
                          <a:latin typeface="Calibri"/>
                          <a:cs typeface="Calibri"/>
                        </a:rPr>
                        <a:t> </a:t>
                      </a:r>
                      <a:r>
                        <a:rPr sz="1100" spc="15">
                          <a:solidFill>
                            <a:srgbClr val="3C3C3B"/>
                          </a:solidFill>
                          <a:latin typeface="Calibri"/>
                          <a:cs typeface="Calibri"/>
                        </a:rPr>
                        <a:t>Asda</a:t>
                      </a:r>
                      <a:r>
                        <a:rPr sz="1100" spc="-45">
                          <a:solidFill>
                            <a:srgbClr val="3C3C3B"/>
                          </a:solidFill>
                          <a:latin typeface="Calibri"/>
                          <a:cs typeface="Calibri"/>
                        </a:rPr>
                        <a:t> </a:t>
                      </a:r>
                      <a:r>
                        <a:rPr sz="1100">
                          <a:solidFill>
                            <a:srgbClr val="3C3C3B"/>
                          </a:solidFill>
                          <a:latin typeface="Calibri"/>
                          <a:cs typeface="Calibri"/>
                        </a:rPr>
                        <a:t>eVouchers</a:t>
                      </a:r>
                      <a:endParaRPr sz="1100">
                        <a:latin typeface="Calibri"/>
                        <a:cs typeface="Calibri"/>
                      </a:endParaRPr>
                    </a:p>
                  </a:txBody>
                  <a:tcPr marL="0" marR="0" marT="0" marB="0"/>
                </a:tc>
                <a:tc>
                  <a:txBody>
                    <a:bodyPr/>
                    <a:lstStyle/>
                    <a:p>
                      <a:pPr marL="35560">
                        <a:lnSpc>
                          <a:spcPts val="1250"/>
                        </a:lnSpc>
                      </a:pPr>
                      <a:r>
                        <a:rPr sz="1100" spc="25">
                          <a:solidFill>
                            <a:srgbClr val="3C3C3B"/>
                          </a:solidFill>
                          <a:latin typeface="Calibri"/>
                          <a:cs typeface="Calibri"/>
                        </a:rPr>
                        <a:t>Bank;</a:t>
                      </a:r>
                      <a:r>
                        <a:rPr sz="1100" spc="-45">
                          <a:solidFill>
                            <a:srgbClr val="3C3C3B"/>
                          </a:solidFill>
                          <a:latin typeface="Calibri"/>
                          <a:cs typeface="Calibri"/>
                        </a:rPr>
                        <a:t> </a:t>
                      </a:r>
                      <a:r>
                        <a:rPr sz="1100" spc="20">
                          <a:solidFill>
                            <a:srgbClr val="3C3C3B"/>
                          </a:solidFill>
                          <a:latin typeface="Calibri"/>
                          <a:cs typeface="Calibri"/>
                        </a:rPr>
                        <a:t>Clubcard</a:t>
                      </a:r>
                      <a:r>
                        <a:rPr sz="1100" spc="-45">
                          <a:solidFill>
                            <a:srgbClr val="3C3C3B"/>
                          </a:solidFill>
                          <a:latin typeface="Calibri"/>
                          <a:cs typeface="Calibri"/>
                        </a:rPr>
                        <a:t> </a:t>
                      </a:r>
                      <a:r>
                        <a:rPr sz="1100" spc="25">
                          <a:solidFill>
                            <a:srgbClr val="3C3C3B"/>
                          </a:solidFill>
                          <a:latin typeface="Calibri"/>
                          <a:cs typeface="Calibri"/>
                        </a:rPr>
                        <a:t>Plus,</a:t>
                      </a:r>
                      <a:endParaRPr sz="1100">
                        <a:latin typeface="Calibri"/>
                        <a:cs typeface="Calibri"/>
                      </a:endParaRPr>
                    </a:p>
                  </a:txBody>
                  <a:tcPr marL="0" marR="0" marT="0" marB="0"/>
                </a:tc>
                <a:tc>
                  <a:txBody>
                    <a:bodyPr/>
                    <a:lstStyle/>
                    <a:p>
                      <a:pPr>
                        <a:lnSpc>
                          <a:spcPts val="1250"/>
                        </a:lnSpc>
                      </a:pPr>
                      <a:r>
                        <a:rPr sz="1100">
                          <a:solidFill>
                            <a:srgbClr val="3C3C3B"/>
                          </a:solidFill>
                          <a:latin typeface="Calibri"/>
                          <a:cs typeface="Calibri"/>
                        </a:rPr>
                        <a:t>Mae</a:t>
                      </a:r>
                      <a:r>
                        <a:rPr sz="1100" spc="-25">
                          <a:solidFill>
                            <a:srgbClr val="3C3C3B"/>
                          </a:solidFill>
                          <a:latin typeface="Calibri"/>
                          <a:cs typeface="Calibri"/>
                        </a:rPr>
                        <a:t>s</a:t>
                      </a:r>
                      <a:r>
                        <a:rPr sz="1100">
                          <a:solidFill>
                            <a:srgbClr val="3C3C3B"/>
                          </a:solidFill>
                          <a:latin typeface="Calibri"/>
                          <a:cs typeface="Calibri"/>
                        </a:rPr>
                        <a:t>t</a:t>
                      </a:r>
                      <a:r>
                        <a:rPr sz="1100" spc="-15">
                          <a:solidFill>
                            <a:srgbClr val="3C3C3B"/>
                          </a:solidFill>
                          <a:latin typeface="Calibri"/>
                          <a:cs typeface="Calibri"/>
                        </a:rPr>
                        <a:t>ro</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Am</a:t>
                      </a:r>
                      <a:r>
                        <a:rPr sz="1100" spc="-10">
                          <a:solidFill>
                            <a:srgbClr val="3C3C3B"/>
                          </a:solidFill>
                          <a:latin typeface="Calibri"/>
                          <a:cs typeface="Calibri"/>
                        </a:rPr>
                        <a:t>e</a:t>
                      </a:r>
                      <a:r>
                        <a:rPr sz="1100" spc="5">
                          <a:solidFill>
                            <a:srgbClr val="3C3C3B"/>
                          </a:solidFill>
                          <a:latin typeface="Calibri"/>
                          <a:cs typeface="Calibri"/>
                        </a:rPr>
                        <a:t>x</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Ne</a:t>
                      </a:r>
                      <a:r>
                        <a:rPr sz="1100" spc="-15">
                          <a:solidFill>
                            <a:srgbClr val="3C3C3B"/>
                          </a:solidFill>
                          <a:latin typeface="Calibri"/>
                          <a:cs typeface="Calibri"/>
                        </a:rPr>
                        <a:t>c</a:t>
                      </a:r>
                      <a:r>
                        <a:rPr sz="1100" spc="-25">
                          <a:solidFill>
                            <a:srgbClr val="3C3C3B"/>
                          </a:solidFill>
                          <a:latin typeface="Calibri"/>
                          <a:cs typeface="Calibri"/>
                        </a:rPr>
                        <a:t>t</a:t>
                      </a:r>
                      <a:r>
                        <a:rPr sz="1100">
                          <a:solidFill>
                            <a:srgbClr val="3C3C3B"/>
                          </a:solidFill>
                          <a:latin typeface="Calibri"/>
                          <a:cs typeface="Calibri"/>
                        </a:rPr>
                        <a:t>ar</a:t>
                      </a:r>
                      <a:endParaRPr sz="1100">
                        <a:latin typeface="Calibri"/>
                        <a:cs typeface="Calibri"/>
                      </a:endParaRPr>
                    </a:p>
                  </a:txBody>
                  <a:tcPr marL="0" marR="0" marT="0" marB="0"/>
                </a:tc>
                <a:tc>
                  <a:txBody>
                    <a:bodyPr/>
                    <a:lstStyle/>
                    <a:p>
                      <a:pPr marL="33655">
                        <a:lnSpc>
                          <a:spcPts val="1250"/>
                        </a:lnSpc>
                      </a:pPr>
                      <a:r>
                        <a:rPr sz="1100" spc="5">
                          <a:solidFill>
                            <a:srgbClr val="3C3C3B"/>
                          </a:solidFill>
                          <a:latin typeface="Calibri"/>
                          <a:cs typeface="Calibri"/>
                        </a:rPr>
                        <a:t>Vouchers</a:t>
                      </a:r>
                      <a:r>
                        <a:rPr sz="1100" spc="-55">
                          <a:solidFill>
                            <a:srgbClr val="3C3C3B"/>
                          </a:solidFill>
                          <a:latin typeface="Calibri"/>
                          <a:cs typeface="Calibri"/>
                        </a:rPr>
                        <a:t> </a:t>
                      </a:r>
                      <a:r>
                        <a:rPr sz="1100" spc="5">
                          <a:solidFill>
                            <a:srgbClr val="3C3C3B"/>
                          </a:solidFill>
                          <a:latin typeface="Calibri"/>
                          <a:cs typeface="Calibri"/>
                        </a:rPr>
                        <a:t>or</a:t>
                      </a:r>
                      <a:r>
                        <a:rPr sz="1100" spc="-55">
                          <a:solidFill>
                            <a:srgbClr val="3C3C3B"/>
                          </a:solidFill>
                          <a:latin typeface="Calibri"/>
                          <a:cs typeface="Calibri"/>
                        </a:rPr>
                        <a:t> </a:t>
                      </a:r>
                      <a:r>
                        <a:rPr sz="1100" spc="25">
                          <a:solidFill>
                            <a:srgbClr val="3C3C3B"/>
                          </a:solidFill>
                          <a:latin typeface="Calibri"/>
                          <a:cs typeface="Calibri"/>
                        </a:rPr>
                        <a:t>Coupons</a:t>
                      </a:r>
                      <a:endParaRPr sz="1100">
                        <a:latin typeface="Calibri"/>
                        <a:cs typeface="Calibri"/>
                      </a:endParaRPr>
                    </a:p>
                  </a:txBody>
                  <a:tcPr marL="0" marR="0" marT="0" marB="0"/>
                </a:tc>
                <a:tc>
                  <a:txBody>
                    <a:bodyPr/>
                    <a:lstStyle/>
                    <a:p>
                      <a:pPr marL="65405">
                        <a:lnSpc>
                          <a:spcPts val="1245"/>
                        </a:lnSpc>
                      </a:pPr>
                      <a:r>
                        <a:rPr sz="1100">
                          <a:solidFill>
                            <a:srgbClr val="3C3C3B"/>
                          </a:solidFill>
                          <a:latin typeface="Calibri"/>
                          <a:cs typeface="Calibri"/>
                        </a:rPr>
                        <a:t>Ma</a:t>
                      </a:r>
                      <a:r>
                        <a:rPr sz="1100" spc="-25">
                          <a:solidFill>
                            <a:srgbClr val="3C3C3B"/>
                          </a:solidFill>
                          <a:latin typeface="Calibri"/>
                          <a:cs typeface="Calibri"/>
                        </a:rPr>
                        <a:t>s</a:t>
                      </a:r>
                      <a:r>
                        <a:rPr sz="1100" spc="-20">
                          <a:solidFill>
                            <a:srgbClr val="3C3C3B"/>
                          </a:solidFill>
                          <a:latin typeface="Calibri"/>
                          <a:cs typeface="Calibri"/>
                        </a:rPr>
                        <a:t>t</a:t>
                      </a:r>
                      <a:r>
                        <a:rPr sz="1100">
                          <a:solidFill>
                            <a:srgbClr val="3C3C3B"/>
                          </a:solidFill>
                          <a:latin typeface="Calibri"/>
                          <a:cs typeface="Calibri"/>
                        </a:rPr>
                        <a:t>e</a:t>
                      </a:r>
                      <a:r>
                        <a:rPr sz="1100" spc="-15">
                          <a:solidFill>
                            <a:srgbClr val="3C3C3B"/>
                          </a:solidFill>
                          <a:latin typeface="Calibri"/>
                          <a:cs typeface="Calibri"/>
                        </a:rPr>
                        <a:t>rc</a:t>
                      </a:r>
                      <a:r>
                        <a:rPr sz="1100">
                          <a:solidFill>
                            <a:srgbClr val="3C3C3B"/>
                          </a:solidFill>
                          <a:latin typeface="Calibri"/>
                          <a:cs typeface="Calibri"/>
                        </a:rPr>
                        <a:t>a</a:t>
                      </a:r>
                      <a:r>
                        <a:rPr sz="1100" spc="-15">
                          <a:solidFill>
                            <a:srgbClr val="3C3C3B"/>
                          </a:solidFill>
                          <a:latin typeface="Calibri"/>
                          <a:cs typeface="Calibri"/>
                        </a:rPr>
                        <a:t>r</a:t>
                      </a:r>
                      <a:r>
                        <a:rPr sz="1100">
                          <a:solidFill>
                            <a:srgbClr val="3C3C3B"/>
                          </a:solidFill>
                          <a:latin typeface="Calibri"/>
                          <a:cs typeface="Calibri"/>
                        </a:rPr>
                        <a:t>d,</a:t>
                      </a:r>
                      <a:r>
                        <a:rPr sz="1100" spc="-30">
                          <a:solidFill>
                            <a:srgbClr val="3C3C3B"/>
                          </a:solidFill>
                          <a:latin typeface="Calibri"/>
                          <a:cs typeface="Calibri"/>
                        </a:rPr>
                        <a:t> </a:t>
                      </a:r>
                      <a:r>
                        <a:rPr sz="1100">
                          <a:solidFill>
                            <a:srgbClr val="3C3C3B"/>
                          </a:solidFill>
                          <a:latin typeface="Calibri"/>
                          <a:cs typeface="Calibri"/>
                        </a:rPr>
                        <a:t>Am</a:t>
                      </a:r>
                      <a:r>
                        <a:rPr sz="1100" spc="-10">
                          <a:solidFill>
                            <a:srgbClr val="3C3C3B"/>
                          </a:solidFill>
                          <a:latin typeface="Calibri"/>
                          <a:cs typeface="Calibri"/>
                        </a:rPr>
                        <a:t>e</a:t>
                      </a:r>
                      <a:r>
                        <a:rPr sz="1100" spc="5">
                          <a:solidFill>
                            <a:srgbClr val="3C3C3B"/>
                          </a:solidFill>
                          <a:latin typeface="Calibri"/>
                          <a:cs typeface="Calibri"/>
                        </a:rPr>
                        <a:t>x</a:t>
                      </a:r>
                      <a:r>
                        <a:rPr sz="1100">
                          <a:solidFill>
                            <a:srgbClr val="3C3C3B"/>
                          </a:solidFill>
                          <a:latin typeface="Calibri"/>
                          <a:cs typeface="Calibri"/>
                        </a:rPr>
                        <a:t>,</a:t>
                      </a:r>
                      <a:endParaRPr sz="1100">
                        <a:latin typeface="Calibri"/>
                        <a:cs typeface="Calibri"/>
                      </a:endParaRPr>
                    </a:p>
                  </a:txBody>
                  <a:tcPr marL="0" marR="0" marT="0" marB="0"/>
                </a:tc>
                <a:tc>
                  <a:txBody>
                    <a:bodyPr/>
                    <a:lstStyle/>
                    <a:p>
                      <a:pPr marL="40005">
                        <a:lnSpc>
                          <a:spcPts val="1245"/>
                        </a:lnSpc>
                      </a:pPr>
                      <a:r>
                        <a:rPr sz="1100" spc="10">
                          <a:solidFill>
                            <a:srgbClr val="3C3C3B"/>
                          </a:solidFill>
                          <a:latin typeface="Calibri"/>
                          <a:cs typeface="Calibri"/>
                        </a:rPr>
                        <a:t>Partnership</a:t>
                      </a:r>
                      <a:r>
                        <a:rPr sz="1100" spc="-35">
                          <a:solidFill>
                            <a:srgbClr val="3C3C3B"/>
                          </a:solidFill>
                          <a:latin typeface="Calibri"/>
                          <a:cs typeface="Calibri"/>
                        </a:rPr>
                        <a:t> </a:t>
                      </a:r>
                      <a:r>
                        <a:rPr sz="1100" spc="10">
                          <a:solidFill>
                            <a:srgbClr val="3C3C3B"/>
                          </a:solidFill>
                          <a:latin typeface="Calibri"/>
                          <a:cs typeface="Calibri"/>
                        </a:rPr>
                        <a:t>card,</a:t>
                      </a:r>
                      <a:r>
                        <a:rPr sz="1100" spc="-35">
                          <a:solidFill>
                            <a:srgbClr val="3C3C3B"/>
                          </a:solidFill>
                          <a:latin typeface="Calibri"/>
                          <a:cs typeface="Calibri"/>
                        </a:rPr>
                        <a:t> </a:t>
                      </a:r>
                      <a:r>
                        <a:rPr sz="1100">
                          <a:solidFill>
                            <a:srgbClr val="3C3C3B"/>
                          </a:solidFill>
                          <a:latin typeface="Calibri"/>
                          <a:cs typeface="Calibri"/>
                        </a:rPr>
                        <a:t>Visa,</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9370">
                        <a:lnSpc>
                          <a:spcPts val="1250"/>
                        </a:lnSpc>
                      </a:pPr>
                      <a:r>
                        <a:rPr sz="1100">
                          <a:solidFill>
                            <a:srgbClr val="3C3C3B"/>
                          </a:solidFill>
                          <a:latin typeface="Calibri"/>
                          <a:cs typeface="Calibri"/>
                        </a:rPr>
                        <a:t>Mae</a:t>
                      </a:r>
                      <a:r>
                        <a:rPr sz="1100" spc="-25">
                          <a:solidFill>
                            <a:srgbClr val="3C3C3B"/>
                          </a:solidFill>
                          <a:latin typeface="Calibri"/>
                          <a:cs typeface="Calibri"/>
                        </a:rPr>
                        <a:t>s</a:t>
                      </a:r>
                      <a:r>
                        <a:rPr sz="1100">
                          <a:solidFill>
                            <a:srgbClr val="3C3C3B"/>
                          </a:solidFill>
                          <a:latin typeface="Calibri"/>
                          <a:cs typeface="Calibri"/>
                        </a:rPr>
                        <a:t>t</a:t>
                      </a:r>
                      <a:r>
                        <a:rPr sz="1100" spc="-15">
                          <a:solidFill>
                            <a:srgbClr val="3C3C3B"/>
                          </a:solidFill>
                          <a:latin typeface="Calibri"/>
                          <a:cs typeface="Calibri"/>
                        </a:rPr>
                        <a:t>ro</a:t>
                      </a:r>
                      <a:r>
                        <a:rPr sz="1100">
                          <a:solidFill>
                            <a:srgbClr val="3C3C3B"/>
                          </a:solidFill>
                          <a:latin typeface="Calibri"/>
                          <a:cs typeface="Calibri"/>
                        </a:rPr>
                        <a:t>,</a:t>
                      </a:r>
                      <a:r>
                        <a:rPr sz="1100" spc="-30">
                          <a:solidFill>
                            <a:srgbClr val="3C3C3B"/>
                          </a:solidFill>
                          <a:latin typeface="Calibri"/>
                          <a:cs typeface="Calibri"/>
                        </a:rPr>
                        <a:t> </a:t>
                      </a:r>
                      <a:r>
                        <a:rPr sz="1100">
                          <a:solidFill>
                            <a:srgbClr val="3C3C3B"/>
                          </a:solidFill>
                          <a:latin typeface="Calibri"/>
                          <a:cs typeface="Calibri"/>
                        </a:rPr>
                        <a:t>Solo;</a:t>
                      </a:r>
                      <a:endParaRPr sz="1100">
                        <a:latin typeface="Calibri"/>
                        <a:cs typeface="Calibri"/>
                      </a:endParaRPr>
                    </a:p>
                  </a:txBody>
                  <a:tcPr marL="0" marR="0" marT="0" marB="0"/>
                </a:tc>
                <a:tc>
                  <a:txBody>
                    <a:bodyPr/>
                    <a:lstStyle/>
                    <a:p>
                      <a:pPr>
                        <a:lnSpc>
                          <a:spcPts val="1255"/>
                        </a:lnSpc>
                      </a:pPr>
                      <a:r>
                        <a:rPr sz="1100" spc="-5">
                          <a:solidFill>
                            <a:srgbClr val="3C3C3B"/>
                          </a:solidFill>
                          <a:latin typeface="Calibri"/>
                          <a:cs typeface="Calibri"/>
                        </a:rPr>
                        <a:t>Walmart</a:t>
                      </a:r>
                      <a:r>
                        <a:rPr sz="1100" spc="-60">
                          <a:solidFill>
                            <a:srgbClr val="3C3C3B"/>
                          </a:solidFill>
                          <a:latin typeface="Calibri"/>
                          <a:cs typeface="Calibri"/>
                        </a:rPr>
                        <a:t> </a:t>
                      </a:r>
                      <a:r>
                        <a:rPr sz="1100" spc="-5">
                          <a:solidFill>
                            <a:srgbClr val="3C3C3B"/>
                          </a:solidFill>
                          <a:latin typeface="Calibri"/>
                          <a:cs typeface="Calibri"/>
                        </a:rPr>
                        <a:t>Moneycard;</a:t>
                      </a:r>
                      <a:endParaRPr sz="1100">
                        <a:latin typeface="Calibri"/>
                        <a:cs typeface="Calibri"/>
                      </a:endParaRPr>
                    </a:p>
                  </a:txBody>
                  <a:tcPr marL="0" marR="0" marT="0" marB="0"/>
                </a:tc>
                <a:extLst>
                  <a:ext uri="{0D108BD9-81ED-4DB2-BD59-A6C34878D82A}">
                    <a16:rowId xmlns:a16="http://schemas.microsoft.com/office/drawing/2014/main" val="10007"/>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5560">
                        <a:lnSpc>
                          <a:spcPts val="1250"/>
                        </a:lnSpc>
                      </a:pPr>
                      <a:r>
                        <a:rPr sz="1100" spc="20">
                          <a:solidFill>
                            <a:srgbClr val="3C3C3B"/>
                          </a:solidFill>
                          <a:latin typeface="Calibri"/>
                          <a:cs typeface="Calibri"/>
                        </a:rPr>
                        <a:t>Clubcard</a:t>
                      </a:r>
                      <a:r>
                        <a:rPr sz="1100" spc="-55">
                          <a:solidFill>
                            <a:srgbClr val="3C3C3B"/>
                          </a:solidFill>
                          <a:latin typeface="Calibri"/>
                          <a:cs typeface="Calibri"/>
                        </a:rPr>
                        <a:t> </a:t>
                      </a:r>
                      <a:r>
                        <a:rPr sz="1100" spc="15">
                          <a:solidFill>
                            <a:srgbClr val="3C3C3B"/>
                          </a:solidFill>
                          <a:latin typeface="Calibri"/>
                          <a:cs typeface="Calibri"/>
                        </a:rPr>
                        <a:t>vouchers</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points,</a:t>
                      </a:r>
                      <a:r>
                        <a:rPr sz="1100" spc="-55">
                          <a:solidFill>
                            <a:srgbClr val="3C3C3B"/>
                          </a:solidFill>
                          <a:latin typeface="Calibri"/>
                          <a:cs typeface="Calibri"/>
                        </a:rPr>
                        <a:t> </a:t>
                      </a:r>
                      <a:r>
                        <a:rPr sz="1100" spc="20">
                          <a:solidFill>
                            <a:srgbClr val="3C3C3B"/>
                          </a:solidFill>
                          <a:latin typeface="Calibri"/>
                          <a:cs typeface="Calibri"/>
                        </a:rPr>
                        <a:t>Sainsbury’s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5405">
                        <a:lnSpc>
                          <a:spcPts val="1245"/>
                        </a:lnSpc>
                      </a:pPr>
                      <a:r>
                        <a:rPr sz="1100" spc="15">
                          <a:solidFill>
                            <a:srgbClr val="3C3C3B"/>
                          </a:solidFill>
                          <a:latin typeface="Calibri"/>
                          <a:cs typeface="Calibri"/>
                        </a:rPr>
                        <a:t>Switch;</a:t>
                      </a:r>
                      <a:r>
                        <a:rPr sz="1100" spc="-45">
                          <a:solidFill>
                            <a:srgbClr val="3C3C3B"/>
                          </a:solidFill>
                          <a:latin typeface="Calibri"/>
                          <a:cs typeface="Calibri"/>
                        </a:rPr>
                        <a:t> </a:t>
                      </a:r>
                      <a:r>
                        <a:rPr sz="1100" spc="15">
                          <a:solidFill>
                            <a:srgbClr val="3C3C3B"/>
                          </a:solidFill>
                          <a:latin typeface="Calibri"/>
                          <a:cs typeface="Calibri"/>
                        </a:rPr>
                        <a:t>PayPal,</a:t>
                      </a:r>
                      <a:r>
                        <a:rPr sz="1100" spc="-45">
                          <a:solidFill>
                            <a:srgbClr val="3C3C3B"/>
                          </a:solidFill>
                          <a:latin typeface="Calibri"/>
                          <a:cs typeface="Calibri"/>
                        </a:rPr>
                        <a:t> </a:t>
                      </a:r>
                      <a:r>
                        <a:rPr sz="1100" spc="15">
                          <a:solidFill>
                            <a:srgbClr val="3C3C3B"/>
                          </a:solidFill>
                          <a:latin typeface="Calibri"/>
                          <a:cs typeface="Calibri"/>
                        </a:rPr>
                        <a:t>Ocado</a:t>
                      </a:r>
                      <a:endParaRPr sz="1100">
                        <a:latin typeface="Calibri"/>
                        <a:cs typeface="Calibri"/>
                      </a:endParaRPr>
                    </a:p>
                  </a:txBody>
                  <a:tcPr marL="0" marR="0" marT="0" marB="0"/>
                </a:tc>
                <a:tc>
                  <a:txBody>
                    <a:bodyPr/>
                    <a:lstStyle/>
                    <a:p>
                      <a:pPr marL="40005">
                        <a:lnSpc>
                          <a:spcPts val="1245"/>
                        </a:lnSpc>
                      </a:pPr>
                      <a:r>
                        <a:rPr sz="1100">
                          <a:solidFill>
                            <a:srgbClr val="3C3C3B"/>
                          </a:solidFill>
                          <a:latin typeface="Calibri"/>
                          <a:cs typeface="Calibri"/>
                        </a:rPr>
                        <a:t>Ma</a:t>
                      </a:r>
                      <a:r>
                        <a:rPr sz="1100" spc="-25">
                          <a:solidFill>
                            <a:srgbClr val="3C3C3B"/>
                          </a:solidFill>
                          <a:latin typeface="Calibri"/>
                          <a:cs typeface="Calibri"/>
                        </a:rPr>
                        <a:t>s</a:t>
                      </a:r>
                      <a:r>
                        <a:rPr sz="1100" spc="-20">
                          <a:solidFill>
                            <a:srgbClr val="3C3C3B"/>
                          </a:solidFill>
                          <a:latin typeface="Calibri"/>
                          <a:cs typeface="Calibri"/>
                        </a:rPr>
                        <a:t>t</a:t>
                      </a:r>
                      <a:r>
                        <a:rPr sz="1100">
                          <a:solidFill>
                            <a:srgbClr val="3C3C3B"/>
                          </a:solidFill>
                          <a:latin typeface="Calibri"/>
                          <a:cs typeface="Calibri"/>
                        </a:rPr>
                        <a:t>e</a:t>
                      </a:r>
                      <a:r>
                        <a:rPr sz="1100" spc="-15">
                          <a:solidFill>
                            <a:srgbClr val="3C3C3B"/>
                          </a:solidFill>
                          <a:latin typeface="Calibri"/>
                          <a:cs typeface="Calibri"/>
                        </a:rPr>
                        <a:t>rc</a:t>
                      </a:r>
                      <a:r>
                        <a:rPr sz="1100">
                          <a:solidFill>
                            <a:srgbClr val="3C3C3B"/>
                          </a:solidFill>
                          <a:latin typeface="Calibri"/>
                          <a:cs typeface="Calibri"/>
                        </a:rPr>
                        <a:t>a</a:t>
                      </a:r>
                      <a:r>
                        <a:rPr sz="1100" spc="-15">
                          <a:solidFill>
                            <a:srgbClr val="3C3C3B"/>
                          </a:solidFill>
                          <a:latin typeface="Calibri"/>
                          <a:cs typeface="Calibri"/>
                        </a:rPr>
                        <a:t>r</a:t>
                      </a:r>
                      <a:r>
                        <a:rPr sz="1100">
                          <a:solidFill>
                            <a:srgbClr val="3C3C3B"/>
                          </a:solidFill>
                          <a:latin typeface="Calibri"/>
                          <a:cs typeface="Calibri"/>
                        </a:rPr>
                        <a:t>d,</a:t>
                      </a:r>
                      <a:r>
                        <a:rPr sz="1100" spc="-30">
                          <a:solidFill>
                            <a:srgbClr val="3C3C3B"/>
                          </a:solidFill>
                          <a:latin typeface="Calibri"/>
                          <a:cs typeface="Calibri"/>
                        </a:rPr>
                        <a:t> </a:t>
                      </a:r>
                      <a:r>
                        <a:rPr sz="1100">
                          <a:solidFill>
                            <a:srgbClr val="3C3C3B"/>
                          </a:solidFill>
                          <a:latin typeface="Calibri"/>
                          <a:cs typeface="Calibri"/>
                        </a:rPr>
                        <a:t>Mae</a:t>
                      </a:r>
                      <a:r>
                        <a:rPr sz="1100" spc="-25">
                          <a:solidFill>
                            <a:srgbClr val="3C3C3B"/>
                          </a:solidFill>
                          <a:latin typeface="Calibri"/>
                          <a:cs typeface="Calibri"/>
                        </a:rPr>
                        <a:t>s</a:t>
                      </a:r>
                      <a:r>
                        <a:rPr sz="1100">
                          <a:solidFill>
                            <a:srgbClr val="3C3C3B"/>
                          </a:solidFill>
                          <a:latin typeface="Calibri"/>
                          <a:cs typeface="Calibri"/>
                        </a:rPr>
                        <a:t>t</a:t>
                      </a:r>
                      <a:r>
                        <a:rPr sz="1100" spc="-15">
                          <a:solidFill>
                            <a:srgbClr val="3C3C3B"/>
                          </a:solidFill>
                          <a:latin typeface="Calibri"/>
                          <a:cs typeface="Calibri"/>
                        </a:rPr>
                        <a:t>ro</a:t>
                      </a:r>
                      <a:r>
                        <a:rPr sz="1100">
                          <a:solidFill>
                            <a:srgbClr val="3C3C3B"/>
                          </a:solidFill>
                          <a:latin typeface="Calibri"/>
                          <a:cs typeface="Calibri"/>
                        </a:rPr>
                        <a: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9370">
                        <a:lnSpc>
                          <a:spcPts val="1250"/>
                        </a:lnSpc>
                      </a:pPr>
                      <a:r>
                        <a:rPr sz="1100" spc="10">
                          <a:solidFill>
                            <a:srgbClr val="3C3C3B"/>
                          </a:solidFill>
                          <a:latin typeface="Calibri"/>
                          <a:cs typeface="Calibri"/>
                        </a:rPr>
                        <a:t>Amazon</a:t>
                      </a:r>
                      <a:r>
                        <a:rPr sz="1100" spc="-40">
                          <a:solidFill>
                            <a:srgbClr val="3C3C3B"/>
                          </a:solidFill>
                          <a:latin typeface="Calibri"/>
                          <a:cs typeface="Calibri"/>
                        </a:rPr>
                        <a:t> </a:t>
                      </a:r>
                      <a:r>
                        <a:rPr sz="1100">
                          <a:solidFill>
                            <a:srgbClr val="3C3C3B"/>
                          </a:solidFill>
                          <a:latin typeface="Calibri"/>
                          <a:cs typeface="Calibri"/>
                        </a:rPr>
                        <a:t>gift</a:t>
                      </a:r>
                      <a:r>
                        <a:rPr sz="1100" spc="-40">
                          <a:solidFill>
                            <a:srgbClr val="3C3C3B"/>
                          </a:solidFill>
                          <a:latin typeface="Calibri"/>
                          <a:cs typeface="Calibri"/>
                        </a:rPr>
                        <a:t> </a:t>
                      </a:r>
                      <a:r>
                        <a:rPr sz="1100" spc="15">
                          <a:solidFill>
                            <a:srgbClr val="3C3C3B"/>
                          </a:solidFill>
                          <a:latin typeface="Calibri"/>
                          <a:cs typeface="Calibri"/>
                        </a:rPr>
                        <a:t>cards</a:t>
                      </a:r>
                      <a:r>
                        <a:rPr sz="1100" spc="-40">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a:txBody>
                  <a:tcPr marL="0" marR="0" marT="0" marB="0"/>
                </a:tc>
                <a:tc>
                  <a:txBody>
                    <a:bodyPr/>
                    <a:lstStyle/>
                    <a:p>
                      <a:pPr>
                        <a:lnSpc>
                          <a:spcPts val="1255"/>
                        </a:lnSpc>
                      </a:pPr>
                      <a:r>
                        <a:rPr sz="1100" spc="-5">
                          <a:solidFill>
                            <a:srgbClr val="3C3C3B"/>
                          </a:solidFill>
                          <a:latin typeface="Calibri"/>
                          <a:cs typeface="Calibri"/>
                        </a:rPr>
                        <a:t>Walmart</a:t>
                      </a:r>
                      <a:r>
                        <a:rPr sz="1100" spc="-45">
                          <a:solidFill>
                            <a:srgbClr val="3C3C3B"/>
                          </a:solidFill>
                          <a:latin typeface="Calibri"/>
                          <a:cs typeface="Calibri"/>
                        </a:rPr>
                        <a:t> </a:t>
                      </a:r>
                      <a:r>
                        <a:rPr sz="1100" spc="-20">
                          <a:solidFill>
                            <a:srgbClr val="3C3C3B"/>
                          </a:solidFill>
                          <a:latin typeface="Calibri"/>
                          <a:cs typeface="Calibri"/>
                        </a:rPr>
                        <a:t>Gift/eGift</a:t>
                      </a:r>
                      <a:endParaRPr sz="1100">
                        <a:latin typeface="Calibri"/>
                        <a:cs typeface="Calibri"/>
                      </a:endParaRPr>
                    </a:p>
                  </a:txBody>
                  <a:tcPr marL="0" marR="0" marT="0" marB="0"/>
                </a:tc>
                <a:extLst>
                  <a:ext uri="{0D108BD9-81ED-4DB2-BD59-A6C34878D82A}">
                    <a16:rowId xmlns:a16="http://schemas.microsoft.com/office/drawing/2014/main" val="10008"/>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5560">
                        <a:lnSpc>
                          <a:spcPts val="1250"/>
                        </a:lnSpc>
                      </a:pPr>
                      <a:r>
                        <a:rPr sz="1100" spc="25">
                          <a:solidFill>
                            <a:srgbClr val="3C3C3B"/>
                          </a:solidFill>
                          <a:latin typeface="Calibri"/>
                          <a:cs typeface="Calibri"/>
                        </a:rPr>
                        <a:t>and</a:t>
                      </a:r>
                      <a:r>
                        <a:rPr sz="1100" spc="-60">
                          <a:solidFill>
                            <a:srgbClr val="3C3C3B"/>
                          </a:solidFill>
                          <a:latin typeface="Calibri"/>
                          <a:cs typeface="Calibri"/>
                        </a:rPr>
                        <a:t> </a:t>
                      </a:r>
                      <a:r>
                        <a:rPr sz="1100" spc="20">
                          <a:solidFill>
                            <a:srgbClr val="3C3C3B"/>
                          </a:solidFill>
                          <a:latin typeface="Calibri"/>
                          <a:cs typeface="Calibri"/>
                        </a:rPr>
                        <a:t>eCoupons</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Gift</a:t>
                      </a:r>
                      <a:r>
                        <a:rPr sz="1100" spc="-50">
                          <a:solidFill>
                            <a:srgbClr val="3C3C3B"/>
                          </a:solidFill>
                          <a:latin typeface="Calibri"/>
                          <a:cs typeface="Calibri"/>
                        </a:rPr>
                        <a:t> </a:t>
                      </a:r>
                      <a:r>
                        <a:rPr sz="1100" spc="15">
                          <a:solidFill>
                            <a:srgbClr val="3C3C3B"/>
                          </a:solidFill>
                          <a:latin typeface="Calibri"/>
                          <a:cs typeface="Calibri"/>
                        </a:rPr>
                        <a:t>Cards,</a:t>
                      </a:r>
                      <a:r>
                        <a:rPr sz="1100" spc="-45">
                          <a:solidFill>
                            <a:srgbClr val="3C3C3B"/>
                          </a:solidFill>
                          <a:latin typeface="Calibri"/>
                          <a:cs typeface="Calibri"/>
                        </a:rPr>
                        <a:t> </a:t>
                      </a:r>
                      <a:r>
                        <a:rPr sz="1100">
                          <a:solidFill>
                            <a:srgbClr val="3C3C3B"/>
                          </a:solidFill>
                          <a:latin typeface="Calibri"/>
                          <a:cs typeface="Calibri"/>
                        </a:rPr>
                        <a:t>E-Gift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5405">
                        <a:lnSpc>
                          <a:spcPts val="1245"/>
                        </a:lnSpc>
                      </a:pPr>
                      <a:r>
                        <a:rPr sz="1100" spc="20">
                          <a:solidFill>
                            <a:srgbClr val="3C3C3B"/>
                          </a:solidFill>
                          <a:latin typeface="Calibri"/>
                          <a:cs typeface="Calibri"/>
                        </a:rPr>
                        <a:t>coupons</a:t>
                      </a:r>
                      <a:endParaRPr sz="1100">
                        <a:latin typeface="Calibri"/>
                        <a:cs typeface="Calibri"/>
                      </a:endParaRPr>
                    </a:p>
                  </a:txBody>
                  <a:tcPr marL="0" marR="0" marT="0" marB="0"/>
                </a:tc>
                <a:tc>
                  <a:txBody>
                    <a:bodyPr/>
                    <a:lstStyle/>
                    <a:p>
                      <a:pPr marL="40005">
                        <a:lnSpc>
                          <a:spcPts val="1245"/>
                        </a:lnSpc>
                      </a:pPr>
                      <a:r>
                        <a:rPr sz="1100" spc="-5">
                          <a:solidFill>
                            <a:srgbClr val="3C3C3B"/>
                          </a:solidFill>
                          <a:latin typeface="Calibri"/>
                          <a:cs typeface="Calibri"/>
                        </a:rPr>
                        <a:t>Amex;</a:t>
                      </a:r>
                      <a:r>
                        <a:rPr sz="1100" spc="-45">
                          <a:solidFill>
                            <a:srgbClr val="3C3C3B"/>
                          </a:solidFill>
                          <a:latin typeface="Calibri"/>
                          <a:cs typeface="Calibri"/>
                        </a:rPr>
                        <a:t> </a:t>
                      </a:r>
                      <a:r>
                        <a:rPr sz="1100" spc="-10">
                          <a:solidFill>
                            <a:srgbClr val="3C3C3B"/>
                          </a:solidFill>
                          <a:latin typeface="Calibri"/>
                          <a:cs typeface="Calibri"/>
                        </a:rPr>
                        <a:t>Waitrrose</a:t>
                      </a:r>
                      <a:r>
                        <a:rPr sz="1100" spc="-40">
                          <a:solidFill>
                            <a:srgbClr val="3C3C3B"/>
                          </a:solidFill>
                          <a:latin typeface="Calibri"/>
                          <a:cs typeface="Calibri"/>
                        </a:rPr>
                        <a:t> </a:t>
                      </a:r>
                      <a:r>
                        <a:rPr sz="1100" spc="-15">
                          <a:solidFill>
                            <a:srgbClr val="3C3C3B"/>
                          </a:solidFill>
                          <a:latin typeface="Calibri"/>
                          <a:cs typeface="Calibri"/>
                        </a:rPr>
                        <a:t>Gift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9370">
                        <a:lnSpc>
                          <a:spcPts val="1250"/>
                        </a:lnSpc>
                      </a:pPr>
                      <a:r>
                        <a:rPr sz="1100" spc="10">
                          <a:solidFill>
                            <a:srgbClr val="3C3C3B"/>
                          </a:solidFill>
                          <a:latin typeface="Calibri"/>
                          <a:cs typeface="Calibri"/>
                        </a:rPr>
                        <a:t>vouchers,</a:t>
                      </a:r>
                      <a:r>
                        <a:rPr sz="1100" spc="-50">
                          <a:solidFill>
                            <a:srgbClr val="3C3C3B"/>
                          </a:solidFill>
                          <a:latin typeface="Calibri"/>
                          <a:cs typeface="Calibri"/>
                        </a:rPr>
                        <a:t> </a:t>
                      </a:r>
                      <a:r>
                        <a:rPr sz="1100" spc="10">
                          <a:solidFill>
                            <a:srgbClr val="3C3C3B"/>
                          </a:solidFill>
                          <a:latin typeface="Calibri"/>
                          <a:cs typeface="Calibri"/>
                        </a:rPr>
                        <a:t>Rewards</a:t>
                      </a:r>
                      <a:endParaRPr sz="1100">
                        <a:latin typeface="Calibri"/>
                        <a:cs typeface="Calibri"/>
                      </a:endParaRPr>
                    </a:p>
                  </a:txBody>
                  <a:tcPr marL="0" marR="0" marT="0" marB="0"/>
                </a:tc>
                <a:tc>
                  <a:txBody>
                    <a:bodyPr/>
                    <a:lstStyle/>
                    <a:p>
                      <a:pPr>
                        <a:lnSpc>
                          <a:spcPts val="1255"/>
                        </a:lnSpc>
                      </a:pPr>
                      <a:r>
                        <a:rPr sz="1100" spc="15">
                          <a:solidFill>
                            <a:srgbClr val="3C3C3B"/>
                          </a:solidFill>
                          <a:latin typeface="Calibri"/>
                          <a:cs typeface="Calibri"/>
                        </a:rPr>
                        <a:t>cards,</a:t>
                      </a:r>
                      <a:r>
                        <a:rPr sz="1100" spc="-50">
                          <a:solidFill>
                            <a:srgbClr val="3C3C3B"/>
                          </a:solidFill>
                          <a:latin typeface="Calibri"/>
                          <a:cs typeface="Calibri"/>
                        </a:rPr>
                        <a:t> </a:t>
                      </a:r>
                      <a:r>
                        <a:rPr sz="1100" spc="15">
                          <a:solidFill>
                            <a:srgbClr val="3C3C3B"/>
                          </a:solidFill>
                          <a:latin typeface="Calibri"/>
                          <a:cs typeface="Calibri"/>
                        </a:rPr>
                        <a:t>PayPal,</a:t>
                      </a:r>
                      <a:r>
                        <a:rPr sz="1100" spc="-50">
                          <a:solidFill>
                            <a:srgbClr val="3C3C3B"/>
                          </a:solidFill>
                          <a:latin typeface="Calibri"/>
                          <a:cs typeface="Calibri"/>
                        </a:rPr>
                        <a:t> </a:t>
                      </a:r>
                      <a:r>
                        <a:rPr sz="1100" spc="20">
                          <a:solidFill>
                            <a:srgbClr val="3C3C3B"/>
                          </a:solidFill>
                          <a:latin typeface="Calibri"/>
                          <a:cs typeface="Calibri"/>
                        </a:rPr>
                        <a:t>Chase</a:t>
                      </a:r>
                      <a:endParaRPr sz="1100">
                        <a:latin typeface="Calibri"/>
                        <a:cs typeface="Calibri"/>
                      </a:endParaRPr>
                    </a:p>
                  </a:txBody>
                  <a:tcPr marL="0" marR="0" marT="0" marB="0"/>
                </a:tc>
                <a:extLst>
                  <a:ext uri="{0D108BD9-81ED-4DB2-BD59-A6C34878D82A}">
                    <a16:rowId xmlns:a16="http://schemas.microsoft.com/office/drawing/2014/main" val="10009"/>
                  </a:ext>
                </a:extLst>
              </a:tr>
              <a:tr h="178030">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spc="20">
                          <a:solidFill>
                            <a:srgbClr val="3C3C3B"/>
                          </a:solidFill>
                          <a:latin typeface="Calibri"/>
                          <a:cs typeface="Calibri"/>
                        </a:rPr>
                        <a:t>Cards</a:t>
                      </a:r>
                      <a:r>
                        <a:rPr sz="1100" spc="-50">
                          <a:solidFill>
                            <a:srgbClr val="3C3C3B"/>
                          </a:solidFill>
                          <a:latin typeface="Calibri"/>
                          <a:cs typeface="Calibri"/>
                        </a:rPr>
                        <a:t> </a:t>
                      </a:r>
                      <a:r>
                        <a:rPr sz="1100" spc="25">
                          <a:solidFill>
                            <a:srgbClr val="3C3C3B"/>
                          </a:solidFill>
                          <a:latin typeface="Calibri"/>
                          <a:cs typeface="Calibri"/>
                        </a:rPr>
                        <a:t>Coupons</a:t>
                      </a:r>
                      <a:r>
                        <a:rPr sz="1100" spc="-50">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40005">
                        <a:lnSpc>
                          <a:spcPts val="1245"/>
                        </a:lnSpc>
                      </a:pPr>
                      <a:r>
                        <a:rPr sz="1100" spc="15">
                          <a:solidFill>
                            <a:srgbClr val="3C3C3B"/>
                          </a:solidFill>
                          <a:latin typeface="Calibri"/>
                          <a:cs typeface="Calibri"/>
                        </a:rPr>
                        <a:t>cards,</a:t>
                      </a:r>
                      <a:r>
                        <a:rPr sz="1100" spc="-55">
                          <a:solidFill>
                            <a:srgbClr val="3C3C3B"/>
                          </a:solidFill>
                          <a:latin typeface="Calibri"/>
                          <a:cs typeface="Calibri"/>
                        </a:rPr>
                        <a:t> </a:t>
                      </a:r>
                      <a:r>
                        <a:rPr sz="1100" spc="25">
                          <a:solidFill>
                            <a:srgbClr val="3C3C3B"/>
                          </a:solidFill>
                          <a:latin typeface="Calibri"/>
                          <a:cs typeface="Calibri"/>
                        </a:rPr>
                        <a:t>and</a:t>
                      </a:r>
                      <a:r>
                        <a:rPr sz="1100" spc="-50">
                          <a:solidFill>
                            <a:srgbClr val="3C3C3B"/>
                          </a:solidFill>
                          <a:latin typeface="Calibri"/>
                          <a:cs typeface="Calibri"/>
                        </a:rPr>
                        <a:t> </a:t>
                      </a:r>
                      <a:r>
                        <a:rPr sz="1100" spc="15">
                          <a:solidFill>
                            <a:srgbClr val="3C3C3B"/>
                          </a:solidFill>
                          <a:latin typeface="Calibri"/>
                          <a:cs typeface="Calibri"/>
                        </a:rPr>
                        <a:t>vouchers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39370">
                        <a:lnSpc>
                          <a:spcPts val="1250"/>
                        </a:lnSpc>
                      </a:pPr>
                      <a:r>
                        <a:rPr sz="1100" spc="15">
                          <a:solidFill>
                            <a:srgbClr val="3C3C3B"/>
                          </a:solidFill>
                          <a:latin typeface="Calibri"/>
                          <a:cs typeface="Calibri"/>
                        </a:rPr>
                        <a:t>points</a:t>
                      </a:r>
                      <a:endParaRPr sz="1100">
                        <a:latin typeface="Calibri"/>
                        <a:cs typeface="Calibri"/>
                      </a:endParaRPr>
                    </a:p>
                  </a:txBody>
                  <a:tcPr marL="0" marR="0" marT="0" marB="0"/>
                </a:tc>
                <a:tc>
                  <a:txBody>
                    <a:bodyPr/>
                    <a:lstStyle/>
                    <a:p>
                      <a:pPr>
                        <a:lnSpc>
                          <a:spcPts val="1255"/>
                        </a:lnSpc>
                      </a:pPr>
                      <a:r>
                        <a:rPr sz="1100">
                          <a:solidFill>
                            <a:srgbClr val="3C3C3B"/>
                          </a:solidFill>
                          <a:latin typeface="Calibri"/>
                          <a:cs typeface="Calibri"/>
                        </a:rPr>
                        <a:t>Pay,</a:t>
                      </a:r>
                      <a:r>
                        <a:rPr sz="1100" spc="-50">
                          <a:solidFill>
                            <a:srgbClr val="3C3C3B"/>
                          </a:solidFill>
                          <a:latin typeface="Calibri"/>
                          <a:cs typeface="Calibri"/>
                        </a:rPr>
                        <a:t> </a:t>
                      </a:r>
                      <a:r>
                        <a:rPr sz="1100" spc="5">
                          <a:solidFill>
                            <a:srgbClr val="3C3C3B"/>
                          </a:solidFill>
                          <a:latin typeface="Calibri"/>
                          <a:cs typeface="Calibri"/>
                        </a:rPr>
                        <a:t>Visa</a:t>
                      </a:r>
                      <a:r>
                        <a:rPr sz="1100" spc="-45">
                          <a:solidFill>
                            <a:srgbClr val="3C3C3B"/>
                          </a:solidFill>
                          <a:latin typeface="Calibri"/>
                          <a:cs typeface="Calibri"/>
                        </a:rPr>
                        <a:t> </a:t>
                      </a:r>
                      <a:r>
                        <a:rPr sz="1100" spc="15">
                          <a:solidFill>
                            <a:srgbClr val="3C3C3B"/>
                          </a:solidFill>
                          <a:latin typeface="Calibri"/>
                          <a:cs typeface="Calibri"/>
                        </a:rPr>
                        <a:t>Checkout,</a:t>
                      </a:r>
                      <a:endParaRPr sz="1100">
                        <a:latin typeface="Calibri"/>
                        <a:cs typeface="Calibri"/>
                      </a:endParaRPr>
                    </a:p>
                  </a:txBody>
                  <a:tcPr marL="0" marR="0" marT="0" marB="0"/>
                </a:tc>
                <a:extLst>
                  <a:ext uri="{0D108BD9-81ED-4DB2-BD59-A6C34878D82A}">
                    <a16:rowId xmlns:a16="http://schemas.microsoft.com/office/drawing/2014/main" val="10010"/>
                  </a:ext>
                </a:extLst>
              </a:tr>
              <a:tr h="178064">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spc="5">
                          <a:solidFill>
                            <a:srgbClr val="3C3C3B"/>
                          </a:solidFill>
                          <a:latin typeface="Calibri"/>
                          <a:cs typeface="Calibri"/>
                        </a:rPr>
                        <a:t>Vouchers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spc="-5">
                          <a:solidFill>
                            <a:srgbClr val="3C3C3B"/>
                          </a:solidFill>
                          <a:latin typeface="Calibri"/>
                          <a:cs typeface="Calibri"/>
                        </a:rPr>
                        <a:t>Amex</a:t>
                      </a:r>
                      <a:r>
                        <a:rPr sz="1100" spc="-50">
                          <a:solidFill>
                            <a:srgbClr val="3C3C3B"/>
                          </a:solidFill>
                          <a:latin typeface="Calibri"/>
                          <a:cs typeface="Calibri"/>
                        </a:rPr>
                        <a:t> </a:t>
                      </a:r>
                      <a:r>
                        <a:rPr sz="1100" spc="10">
                          <a:solidFill>
                            <a:srgbClr val="3C3C3B"/>
                          </a:solidFill>
                          <a:latin typeface="Calibri"/>
                          <a:cs typeface="Calibri"/>
                        </a:rPr>
                        <a:t>Express</a:t>
                      </a:r>
                      <a:endParaRPr sz="1100">
                        <a:latin typeface="Calibri"/>
                        <a:cs typeface="Calibri"/>
                      </a:endParaRPr>
                    </a:p>
                  </a:txBody>
                  <a:tcPr marL="0" marR="0" marT="0" marB="0"/>
                </a:tc>
                <a:extLst>
                  <a:ext uri="{0D108BD9-81ED-4DB2-BD59-A6C34878D82A}">
                    <a16:rowId xmlns:a16="http://schemas.microsoft.com/office/drawing/2014/main" val="10011"/>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spc="15">
                          <a:solidFill>
                            <a:srgbClr val="3C3C3B"/>
                          </a:solidFill>
                          <a:latin typeface="Calibri"/>
                          <a:cs typeface="Calibri"/>
                        </a:rPr>
                        <a:t>Checkout,</a:t>
                      </a:r>
                      <a:r>
                        <a:rPr sz="1100" spc="-50">
                          <a:solidFill>
                            <a:srgbClr val="3C3C3B"/>
                          </a:solidFill>
                          <a:latin typeface="Calibri"/>
                          <a:cs typeface="Calibri"/>
                        </a:rPr>
                        <a:t> </a:t>
                      </a:r>
                      <a:r>
                        <a:rPr sz="1100" spc="15">
                          <a:solidFill>
                            <a:srgbClr val="3C3C3B"/>
                          </a:solidFill>
                          <a:latin typeface="Calibri"/>
                          <a:cs typeface="Calibri"/>
                        </a:rPr>
                        <a:t>Pay</a:t>
                      </a:r>
                      <a:r>
                        <a:rPr sz="1100" spc="-45">
                          <a:solidFill>
                            <a:srgbClr val="3C3C3B"/>
                          </a:solidFill>
                          <a:latin typeface="Calibri"/>
                          <a:cs typeface="Calibri"/>
                        </a:rPr>
                        <a:t> </a:t>
                      </a:r>
                      <a:r>
                        <a:rPr sz="1100" spc="20">
                          <a:solidFill>
                            <a:srgbClr val="3C3C3B"/>
                          </a:solidFill>
                          <a:latin typeface="Calibri"/>
                          <a:cs typeface="Calibri"/>
                        </a:rPr>
                        <a:t>in</a:t>
                      </a:r>
                      <a:endParaRPr sz="1100">
                        <a:latin typeface="Calibri"/>
                        <a:cs typeface="Calibri"/>
                      </a:endParaRPr>
                    </a:p>
                  </a:txBody>
                  <a:tcPr marL="0" marR="0" marT="0" marB="0"/>
                </a:tc>
                <a:extLst>
                  <a:ext uri="{0D108BD9-81ED-4DB2-BD59-A6C34878D82A}">
                    <a16:rowId xmlns:a16="http://schemas.microsoft.com/office/drawing/2014/main" val="10012"/>
                  </a:ext>
                </a:extLst>
              </a:tr>
              <a:tr h="177838">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ts val="1250"/>
                        </a:lnSpc>
                      </a:pPr>
                      <a:r>
                        <a:rPr sz="1100" spc="15">
                          <a:solidFill>
                            <a:srgbClr val="3C3C3B"/>
                          </a:solidFill>
                          <a:latin typeface="Calibri"/>
                          <a:cs typeface="Calibri"/>
                        </a:rPr>
                        <a:t>person</a:t>
                      </a:r>
                      <a:r>
                        <a:rPr sz="1100" spc="-40">
                          <a:solidFill>
                            <a:srgbClr val="3C3C3B"/>
                          </a:solidFill>
                          <a:latin typeface="Calibri"/>
                          <a:cs typeface="Calibri"/>
                        </a:rPr>
                        <a:t> </a:t>
                      </a:r>
                      <a:r>
                        <a:rPr sz="1100">
                          <a:solidFill>
                            <a:srgbClr val="3C3C3B"/>
                          </a:solidFill>
                          <a:latin typeface="Calibri"/>
                          <a:cs typeface="Calibri"/>
                        </a:rPr>
                        <a:t>in-store,</a:t>
                      </a:r>
                      <a:r>
                        <a:rPr sz="1100" spc="-40">
                          <a:solidFill>
                            <a:srgbClr val="3C3C3B"/>
                          </a:solidFill>
                          <a:latin typeface="Calibri"/>
                          <a:cs typeface="Calibri"/>
                        </a:rPr>
                        <a:t> </a:t>
                      </a:r>
                      <a:r>
                        <a:rPr sz="1100" spc="-10">
                          <a:solidFill>
                            <a:srgbClr val="3C3C3B"/>
                          </a:solidFill>
                          <a:latin typeface="Calibri"/>
                          <a:cs typeface="Calibri"/>
                        </a:rPr>
                        <a:t>Affirm</a:t>
                      </a:r>
                      <a:endParaRPr sz="1100">
                        <a:latin typeface="Calibri"/>
                        <a:cs typeface="Calibri"/>
                      </a:endParaRPr>
                    </a:p>
                  </a:txBody>
                  <a:tcPr marL="0" marR="0" marT="0" marB="0"/>
                </a:tc>
                <a:extLst>
                  <a:ext uri="{0D108BD9-81ED-4DB2-BD59-A6C34878D82A}">
                    <a16:rowId xmlns:a16="http://schemas.microsoft.com/office/drawing/2014/main" val="10013"/>
                  </a:ext>
                </a:extLst>
              </a:tr>
              <a:tr h="219534">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ts val="1250"/>
                        </a:lnSpc>
                      </a:pPr>
                      <a:r>
                        <a:rPr sz="1100" spc="10">
                          <a:solidFill>
                            <a:srgbClr val="3C3C3B"/>
                          </a:solidFill>
                          <a:latin typeface="Calibri"/>
                          <a:cs typeface="Calibri"/>
                        </a:rPr>
                        <a:t>Installment</a:t>
                      </a:r>
                      <a:r>
                        <a:rPr sz="1100" spc="-40">
                          <a:solidFill>
                            <a:srgbClr val="3C3C3B"/>
                          </a:solidFill>
                          <a:latin typeface="Calibri"/>
                          <a:cs typeface="Calibri"/>
                        </a:rPr>
                        <a:t> </a:t>
                      </a:r>
                      <a:r>
                        <a:rPr sz="1100" spc="25">
                          <a:solidFill>
                            <a:srgbClr val="3C3C3B"/>
                          </a:solidFill>
                          <a:latin typeface="Calibri"/>
                          <a:cs typeface="Calibri"/>
                        </a:rPr>
                        <a:t>Financing</a:t>
                      </a:r>
                      <a:endParaRPr sz="1100">
                        <a:latin typeface="Calibri"/>
                        <a:cs typeface="Calibri"/>
                      </a:endParaRPr>
                    </a:p>
                  </a:txBody>
                  <a:tcPr marL="0" marR="0" marT="0" marB="0">
                    <a:lnB w="3175">
                      <a:solidFill>
                        <a:srgbClr val="3C3C3B"/>
                      </a:solidFill>
                      <a:prstDash val="solid"/>
                    </a:lnB>
                  </a:tcPr>
                </a:tc>
                <a:extLst>
                  <a:ext uri="{0D108BD9-81ED-4DB2-BD59-A6C34878D82A}">
                    <a16:rowId xmlns:a16="http://schemas.microsoft.com/office/drawing/2014/main" val="10014"/>
                  </a:ext>
                </a:extLst>
              </a:tr>
            </a:tbl>
          </a:graphicData>
        </a:graphic>
      </p:graphicFrame>
      <p:graphicFrame>
        <p:nvGraphicFramePr>
          <p:cNvPr id="4" name="object 4"/>
          <p:cNvGraphicFramePr>
            <a:graphicFrameLocks noGrp="1"/>
          </p:cNvGraphicFramePr>
          <p:nvPr/>
        </p:nvGraphicFramePr>
        <p:xfrm>
          <a:off x="359999" y="4143049"/>
          <a:ext cx="14408780" cy="1488503"/>
        </p:xfrm>
        <a:graphic>
          <a:graphicData uri="http://schemas.openxmlformats.org/drawingml/2006/table">
            <a:tbl>
              <a:tblPr firstRow="1" bandRow="1">
                <a:tableStyleId>{2D5ABB26-0587-4C30-8999-92F81FD0307C}</a:tableStyleId>
              </a:tblPr>
              <a:tblGrid>
                <a:gridCol w="1968500">
                  <a:extLst>
                    <a:ext uri="{9D8B030D-6E8A-4147-A177-3AD203B41FA5}">
                      <a16:colId xmlns:a16="http://schemas.microsoft.com/office/drawing/2014/main" val="20000"/>
                    </a:ext>
                  </a:extLst>
                </a:gridCol>
                <a:gridCol w="1490345">
                  <a:extLst>
                    <a:ext uri="{9D8B030D-6E8A-4147-A177-3AD203B41FA5}">
                      <a16:colId xmlns:a16="http://schemas.microsoft.com/office/drawing/2014/main" val="20001"/>
                    </a:ext>
                  </a:extLst>
                </a:gridCol>
                <a:gridCol w="1309370">
                  <a:extLst>
                    <a:ext uri="{9D8B030D-6E8A-4147-A177-3AD203B41FA5}">
                      <a16:colId xmlns:a16="http://schemas.microsoft.com/office/drawing/2014/main" val="20002"/>
                    </a:ext>
                  </a:extLst>
                </a:gridCol>
                <a:gridCol w="1247139">
                  <a:extLst>
                    <a:ext uri="{9D8B030D-6E8A-4147-A177-3AD203B41FA5}">
                      <a16:colId xmlns:a16="http://schemas.microsoft.com/office/drawing/2014/main" val="20003"/>
                    </a:ext>
                  </a:extLst>
                </a:gridCol>
                <a:gridCol w="1368425">
                  <a:extLst>
                    <a:ext uri="{9D8B030D-6E8A-4147-A177-3AD203B41FA5}">
                      <a16:colId xmlns:a16="http://schemas.microsoft.com/office/drawing/2014/main" val="20004"/>
                    </a:ext>
                  </a:extLst>
                </a:gridCol>
                <a:gridCol w="1384934">
                  <a:extLst>
                    <a:ext uri="{9D8B030D-6E8A-4147-A177-3AD203B41FA5}">
                      <a16:colId xmlns:a16="http://schemas.microsoft.com/office/drawing/2014/main" val="20005"/>
                    </a:ext>
                  </a:extLst>
                </a:gridCol>
                <a:gridCol w="1532254">
                  <a:extLst>
                    <a:ext uri="{9D8B030D-6E8A-4147-A177-3AD203B41FA5}">
                      <a16:colId xmlns:a16="http://schemas.microsoft.com/office/drawing/2014/main" val="20006"/>
                    </a:ext>
                  </a:extLst>
                </a:gridCol>
                <a:gridCol w="1067434">
                  <a:extLst>
                    <a:ext uri="{9D8B030D-6E8A-4147-A177-3AD203B41FA5}">
                      <a16:colId xmlns:a16="http://schemas.microsoft.com/office/drawing/2014/main" val="20007"/>
                    </a:ext>
                  </a:extLst>
                </a:gridCol>
                <a:gridCol w="1608454">
                  <a:extLst>
                    <a:ext uri="{9D8B030D-6E8A-4147-A177-3AD203B41FA5}">
                      <a16:colId xmlns:a16="http://schemas.microsoft.com/office/drawing/2014/main" val="20008"/>
                    </a:ext>
                  </a:extLst>
                </a:gridCol>
                <a:gridCol w="1431925">
                  <a:extLst>
                    <a:ext uri="{9D8B030D-6E8A-4147-A177-3AD203B41FA5}">
                      <a16:colId xmlns:a16="http://schemas.microsoft.com/office/drawing/2014/main" val="20009"/>
                    </a:ext>
                  </a:extLst>
                </a:gridCol>
              </a:tblGrid>
              <a:tr h="449713">
                <a:tc>
                  <a:txBody>
                    <a:bodyPr/>
                    <a:lstStyle/>
                    <a:p>
                      <a:pPr>
                        <a:lnSpc>
                          <a:spcPct val="100000"/>
                        </a:lnSpc>
                        <a:spcBef>
                          <a:spcPts val="20"/>
                        </a:spcBef>
                      </a:pPr>
                      <a:r>
                        <a:rPr sz="2000" b="1">
                          <a:solidFill>
                            <a:srgbClr val="7DB928"/>
                          </a:solidFill>
                          <a:latin typeface="Trebuchet MS"/>
                          <a:cs typeface="Trebuchet MS"/>
                        </a:rPr>
                        <a:t>»</a:t>
                      </a:r>
                      <a:r>
                        <a:rPr sz="2000" b="1" spc="-204">
                          <a:solidFill>
                            <a:srgbClr val="7DB928"/>
                          </a:solidFill>
                          <a:latin typeface="Trebuchet MS"/>
                          <a:cs typeface="Trebuchet MS"/>
                        </a:rPr>
                        <a:t> </a:t>
                      </a:r>
                      <a:r>
                        <a:rPr sz="2000" b="1">
                          <a:solidFill>
                            <a:srgbClr val="7DB928"/>
                          </a:solidFill>
                          <a:latin typeface="Trebuchet MS"/>
                          <a:cs typeface="Trebuchet MS"/>
                        </a:rPr>
                        <a:t>A</a:t>
                      </a:r>
                      <a:r>
                        <a:rPr sz="2000" b="1" spc="-60">
                          <a:solidFill>
                            <a:srgbClr val="7DB928"/>
                          </a:solidFill>
                          <a:latin typeface="Trebuchet MS"/>
                          <a:cs typeface="Trebuchet MS"/>
                        </a:rPr>
                        <a:t>cc</a:t>
                      </a:r>
                      <a:r>
                        <a:rPr sz="2000" b="1">
                          <a:solidFill>
                            <a:srgbClr val="7DB928"/>
                          </a:solidFill>
                          <a:latin typeface="Trebuchet MS"/>
                          <a:cs typeface="Trebuchet MS"/>
                        </a:rPr>
                        <a:t>essibility</a:t>
                      </a:r>
                      <a:endParaRPr sz="2000">
                        <a:latin typeface="Trebuchet MS"/>
                        <a:cs typeface="Trebuchet MS"/>
                      </a:endParaRPr>
                    </a:p>
                  </a:txBody>
                  <a:tcPr marL="0" marR="0" marT="2540" marB="0"/>
                </a:tc>
                <a:tc gridSpan="9">
                  <a:txBody>
                    <a:bodyPr/>
                    <a:lstStyle/>
                    <a:p>
                      <a:pPr>
                        <a:lnSpc>
                          <a:spcPct val="100000"/>
                        </a:lnSpc>
                      </a:pPr>
                      <a:endParaRPr sz="11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3241">
                <a:tc>
                  <a:txBody>
                    <a:bodyPr/>
                    <a:lstStyle/>
                    <a:p>
                      <a:pPr marL="3175">
                        <a:lnSpc>
                          <a:spcPct val="100000"/>
                        </a:lnSpc>
                        <a:spcBef>
                          <a:spcPts val="715"/>
                        </a:spcBef>
                        <a:tabLst>
                          <a:tab pos="722630" algn="l"/>
                        </a:tabLst>
                      </a:pPr>
                      <a:r>
                        <a:rPr sz="1100" b="1" spc="15">
                          <a:solidFill>
                            <a:srgbClr val="3C3C3B"/>
                          </a:solidFill>
                          <a:latin typeface="Calibri"/>
                          <a:cs typeface="Calibri"/>
                        </a:rPr>
                        <a:t>Platform	</a:t>
                      </a:r>
                      <a:r>
                        <a:rPr sz="1100" b="1" spc="10">
                          <a:solidFill>
                            <a:srgbClr val="3C3C3B"/>
                          </a:solidFill>
                          <a:latin typeface="Calibri"/>
                          <a:cs typeface="Calibri"/>
                        </a:rPr>
                        <a:t>Asda</a:t>
                      </a:r>
                      <a:endParaRPr sz="1100">
                        <a:latin typeface="Calibri"/>
                        <a:cs typeface="Calibri"/>
                      </a:endParaRPr>
                    </a:p>
                  </a:txBody>
                  <a:tcPr marL="0" marR="0" marT="90805" marB="0">
                    <a:lnB w="3175">
                      <a:solidFill>
                        <a:srgbClr val="3C3C3B"/>
                      </a:solidFill>
                      <a:prstDash val="solid"/>
                    </a:lnB>
                  </a:tcPr>
                </a:tc>
                <a:tc>
                  <a:txBody>
                    <a:bodyPr/>
                    <a:lstStyle/>
                    <a:p>
                      <a:pPr marL="122555">
                        <a:lnSpc>
                          <a:spcPct val="100000"/>
                        </a:lnSpc>
                        <a:spcBef>
                          <a:spcPts val="715"/>
                        </a:spcBef>
                      </a:pPr>
                      <a:r>
                        <a:rPr sz="1100" b="1" spc="5">
                          <a:solidFill>
                            <a:srgbClr val="3C3C3B"/>
                          </a:solidFill>
                          <a:latin typeface="Calibri"/>
                          <a:cs typeface="Calibri"/>
                        </a:rPr>
                        <a:t>Tesco</a:t>
                      </a:r>
                      <a:endParaRPr sz="1100">
                        <a:latin typeface="Calibri"/>
                        <a:cs typeface="Calibri"/>
                      </a:endParaRPr>
                    </a:p>
                  </a:txBody>
                  <a:tcPr marL="0" marR="0" marT="90805" marB="0">
                    <a:lnB w="3175">
                      <a:solidFill>
                        <a:srgbClr val="3C3C3B"/>
                      </a:solidFill>
                      <a:prstDash val="solid"/>
                    </a:lnB>
                  </a:tcPr>
                </a:tc>
                <a:tc>
                  <a:txBody>
                    <a:bodyPr/>
                    <a:lstStyle/>
                    <a:p>
                      <a:pPr>
                        <a:lnSpc>
                          <a:spcPct val="100000"/>
                        </a:lnSpc>
                        <a:spcBef>
                          <a:spcPts val="715"/>
                        </a:spcBef>
                      </a:pPr>
                      <a:r>
                        <a:rPr sz="1100" b="1" spc="25">
                          <a:solidFill>
                            <a:srgbClr val="3C3C3B"/>
                          </a:solidFill>
                          <a:latin typeface="Calibri"/>
                          <a:cs typeface="Calibri"/>
                        </a:rPr>
                        <a:t>Sainsbury’s</a:t>
                      </a:r>
                      <a:endParaRPr sz="1100">
                        <a:latin typeface="Calibri"/>
                        <a:cs typeface="Calibri"/>
                      </a:endParaRPr>
                    </a:p>
                  </a:txBody>
                  <a:tcPr marL="0" marR="0" marT="90805" marB="0">
                    <a:lnB w="3175">
                      <a:solidFill>
                        <a:srgbClr val="3C3C3B"/>
                      </a:solidFill>
                      <a:prstDash val="solid"/>
                    </a:lnB>
                  </a:tcPr>
                </a:tc>
                <a:tc>
                  <a:txBody>
                    <a:bodyPr/>
                    <a:lstStyle/>
                    <a:p>
                      <a:pPr marL="59055">
                        <a:lnSpc>
                          <a:spcPct val="100000"/>
                        </a:lnSpc>
                        <a:spcBef>
                          <a:spcPts val="715"/>
                        </a:spcBef>
                      </a:pPr>
                      <a:r>
                        <a:rPr sz="1100" b="1" spc="5">
                          <a:solidFill>
                            <a:srgbClr val="3C3C3B"/>
                          </a:solidFill>
                          <a:latin typeface="Calibri"/>
                          <a:cs typeface="Calibri"/>
                        </a:rPr>
                        <a:t>Morrisons</a:t>
                      </a:r>
                      <a:endParaRPr sz="1100">
                        <a:latin typeface="Calibri"/>
                        <a:cs typeface="Calibri"/>
                      </a:endParaRPr>
                    </a:p>
                  </a:txBody>
                  <a:tcPr marL="0" marR="0" marT="90805" marB="0">
                    <a:lnB w="3175">
                      <a:solidFill>
                        <a:srgbClr val="3C3C3B"/>
                      </a:solidFill>
                      <a:prstDash val="solid"/>
                    </a:lnB>
                  </a:tcPr>
                </a:tc>
                <a:tc>
                  <a:txBody>
                    <a:bodyPr/>
                    <a:lstStyle/>
                    <a:p>
                      <a:pPr marL="180340">
                        <a:lnSpc>
                          <a:spcPct val="100000"/>
                        </a:lnSpc>
                        <a:spcBef>
                          <a:spcPts val="715"/>
                        </a:spcBef>
                      </a:pPr>
                      <a:r>
                        <a:rPr sz="1100" b="1" spc="20">
                          <a:solidFill>
                            <a:srgbClr val="3C3C3B"/>
                          </a:solidFill>
                          <a:latin typeface="Calibri"/>
                          <a:cs typeface="Calibri"/>
                        </a:rPr>
                        <a:t>Ocado</a:t>
                      </a:r>
                      <a:endParaRPr sz="1100">
                        <a:latin typeface="Calibri"/>
                        <a:cs typeface="Calibri"/>
                      </a:endParaRPr>
                    </a:p>
                  </a:txBody>
                  <a:tcPr marL="0" marR="0" marT="90805" marB="0">
                    <a:lnB w="3175">
                      <a:solidFill>
                        <a:srgbClr val="3C3C3B"/>
                      </a:solidFill>
                      <a:prstDash val="solid"/>
                    </a:lnB>
                  </a:tcPr>
                </a:tc>
                <a:tc>
                  <a:txBody>
                    <a:bodyPr/>
                    <a:lstStyle/>
                    <a:p>
                      <a:pPr marL="180340">
                        <a:lnSpc>
                          <a:spcPct val="100000"/>
                        </a:lnSpc>
                        <a:spcBef>
                          <a:spcPts val="715"/>
                        </a:spcBef>
                      </a:pPr>
                      <a:r>
                        <a:rPr sz="1100" b="1" spc="-5">
                          <a:solidFill>
                            <a:srgbClr val="3C3C3B"/>
                          </a:solidFill>
                          <a:latin typeface="Calibri"/>
                          <a:cs typeface="Calibri"/>
                        </a:rPr>
                        <a:t>Waitrose</a:t>
                      </a:r>
                      <a:endParaRPr sz="1100">
                        <a:latin typeface="Calibri"/>
                        <a:cs typeface="Calibri"/>
                      </a:endParaRPr>
                    </a:p>
                  </a:txBody>
                  <a:tcPr marL="0" marR="0" marT="90805" marB="0">
                    <a:lnB w="3175">
                      <a:solidFill>
                        <a:srgbClr val="3C3C3B"/>
                      </a:solidFill>
                      <a:prstDash val="solid"/>
                    </a:lnB>
                  </a:tcPr>
                </a:tc>
                <a:tc>
                  <a:txBody>
                    <a:bodyPr/>
                    <a:lstStyle/>
                    <a:p>
                      <a:pPr marL="163830">
                        <a:lnSpc>
                          <a:spcPct val="100000"/>
                        </a:lnSpc>
                        <a:spcBef>
                          <a:spcPts val="715"/>
                        </a:spcBef>
                      </a:pPr>
                      <a:r>
                        <a:rPr sz="1100" b="1" spc="20">
                          <a:solidFill>
                            <a:srgbClr val="3C3C3B"/>
                          </a:solidFill>
                          <a:latin typeface="Calibri"/>
                          <a:cs typeface="Calibri"/>
                        </a:rPr>
                        <a:t>Iceland</a:t>
                      </a:r>
                      <a:endParaRPr sz="1100">
                        <a:latin typeface="Calibri"/>
                        <a:cs typeface="Calibri"/>
                      </a:endParaRPr>
                    </a:p>
                  </a:txBody>
                  <a:tcPr marL="0" marR="0" marT="90805" marB="0">
                    <a:lnB w="3175">
                      <a:solidFill>
                        <a:srgbClr val="3C3C3B"/>
                      </a:solidFill>
                      <a:prstDash val="solid"/>
                    </a:lnB>
                  </a:tcPr>
                </a:tc>
                <a:tc>
                  <a:txBody>
                    <a:bodyPr/>
                    <a:lstStyle/>
                    <a:p>
                      <a:pPr>
                        <a:lnSpc>
                          <a:spcPct val="100000"/>
                        </a:lnSpc>
                        <a:spcBef>
                          <a:spcPts val="715"/>
                        </a:spcBef>
                      </a:pPr>
                      <a:r>
                        <a:rPr sz="1100" b="1" spc="20">
                          <a:solidFill>
                            <a:srgbClr val="3C3C3B"/>
                          </a:solidFill>
                          <a:latin typeface="Calibri"/>
                          <a:cs typeface="Calibri"/>
                        </a:rPr>
                        <a:t>Co-Op</a:t>
                      </a:r>
                      <a:endParaRPr sz="1100">
                        <a:latin typeface="Calibri"/>
                        <a:cs typeface="Calibri"/>
                      </a:endParaRPr>
                    </a:p>
                  </a:txBody>
                  <a:tcPr marL="0" marR="0" marT="90805" marB="0">
                    <a:lnB w="3175">
                      <a:solidFill>
                        <a:srgbClr val="3C3C3B"/>
                      </a:solidFill>
                      <a:prstDash val="solid"/>
                    </a:lnB>
                  </a:tcPr>
                </a:tc>
                <a:tc>
                  <a:txBody>
                    <a:bodyPr/>
                    <a:lstStyle/>
                    <a:p>
                      <a:pPr marL="301625">
                        <a:lnSpc>
                          <a:spcPct val="100000"/>
                        </a:lnSpc>
                        <a:spcBef>
                          <a:spcPts val="715"/>
                        </a:spcBef>
                      </a:pPr>
                      <a:r>
                        <a:rPr sz="1100" b="1" spc="15">
                          <a:solidFill>
                            <a:srgbClr val="3C3C3B"/>
                          </a:solidFill>
                          <a:latin typeface="Calibri"/>
                          <a:cs typeface="Calibri"/>
                        </a:rPr>
                        <a:t>AmazonFresh</a:t>
                      </a:r>
                      <a:endParaRPr sz="1100">
                        <a:latin typeface="Calibri"/>
                        <a:cs typeface="Calibri"/>
                      </a:endParaRPr>
                    </a:p>
                  </a:txBody>
                  <a:tcPr marL="0" marR="0" marT="90805" marB="0">
                    <a:lnB w="3175">
                      <a:solidFill>
                        <a:srgbClr val="3C3C3B"/>
                      </a:solidFill>
                      <a:prstDash val="solid"/>
                    </a:lnB>
                  </a:tcPr>
                </a:tc>
                <a:tc>
                  <a:txBody>
                    <a:bodyPr/>
                    <a:lstStyle/>
                    <a:p>
                      <a:pPr marL="62230">
                        <a:lnSpc>
                          <a:spcPct val="100000"/>
                        </a:lnSpc>
                        <a:spcBef>
                          <a:spcPts val="715"/>
                        </a:spcBef>
                      </a:pPr>
                      <a:r>
                        <a:rPr sz="1100" b="1">
                          <a:solidFill>
                            <a:srgbClr val="3C3C3B"/>
                          </a:solidFill>
                          <a:latin typeface="Calibri"/>
                          <a:cs typeface="Calibri"/>
                        </a:rPr>
                        <a:t>Walmart</a:t>
                      </a:r>
                      <a:endParaRPr sz="1100">
                        <a:latin typeface="Calibri"/>
                        <a:cs typeface="Calibri"/>
                      </a:endParaRPr>
                    </a:p>
                  </a:txBody>
                  <a:tcPr marL="0" marR="0" marT="90805" marB="0">
                    <a:lnB w="3175">
                      <a:solidFill>
                        <a:srgbClr val="3C3C3B"/>
                      </a:solidFill>
                      <a:prstDash val="solid"/>
                    </a:lnB>
                  </a:tcPr>
                </a:tc>
                <a:extLst>
                  <a:ext uri="{0D108BD9-81ED-4DB2-BD59-A6C34878D82A}">
                    <a16:rowId xmlns:a16="http://schemas.microsoft.com/office/drawing/2014/main" val="10001"/>
                  </a:ext>
                </a:extLst>
              </a:tr>
              <a:tr h="107993">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7DB928"/>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7DB928"/>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7DB928"/>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F39200"/>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9D9D9C"/>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9D9D9C"/>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9D9D9C"/>
                      </a:solidFill>
                      <a:prstDash val="solid"/>
                    </a:lnB>
                  </a:tcPr>
                </a:tc>
                <a:tc>
                  <a:txBody>
                    <a:bodyPr/>
                    <a:lstStyle/>
                    <a:p>
                      <a:pPr>
                        <a:lnSpc>
                          <a:spcPct val="100000"/>
                        </a:lnSpc>
                      </a:pPr>
                      <a:endParaRPr sz="500">
                        <a:latin typeface="Times New Roman"/>
                        <a:cs typeface="Times New Roman"/>
                      </a:endParaRPr>
                    </a:p>
                  </a:txBody>
                  <a:tcPr marL="0" marR="0" marT="0" marB="0">
                    <a:lnT w="3175">
                      <a:solidFill>
                        <a:srgbClr val="3C3C3B"/>
                      </a:solidFill>
                      <a:prstDash val="solid"/>
                    </a:lnT>
                    <a:lnB w="76200">
                      <a:solidFill>
                        <a:srgbClr val="7DB928"/>
                      </a:solidFill>
                      <a:prstDash val="solid"/>
                    </a:lnB>
                  </a:tcPr>
                </a:tc>
                <a:extLst>
                  <a:ext uri="{0D108BD9-81ED-4DB2-BD59-A6C34878D82A}">
                    <a16:rowId xmlns:a16="http://schemas.microsoft.com/office/drawing/2014/main" val="10002"/>
                  </a:ext>
                </a:extLst>
              </a:tr>
              <a:tr h="262590">
                <a:tc>
                  <a:txBody>
                    <a:bodyPr/>
                    <a:lstStyle/>
                    <a:p>
                      <a:pPr marL="30480">
                        <a:lnSpc>
                          <a:spcPct val="100000"/>
                        </a:lnSpc>
                        <a:spcBef>
                          <a:spcPts val="590"/>
                        </a:spcBef>
                        <a:tabLst>
                          <a:tab pos="721995" algn="l"/>
                        </a:tabLst>
                      </a:pPr>
                      <a:r>
                        <a:rPr sz="1100" spc="5">
                          <a:solidFill>
                            <a:srgbClr val="3C3C3B"/>
                          </a:solidFill>
                          <a:latin typeface="Calibri"/>
                          <a:cs typeface="Calibri"/>
                        </a:rPr>
                        <a:t>All	</a:t>
                      </a:r>
                      <a:r>
                        <a:rPr sz="1100" spc="-15">
                          <a:solidFill>
                            <a:srgbClr val="3C3C3B"/>
                          </a:solidFill>
                          <a:latin typeface="Calibri"/>
                          <a:cs typeface="Calibri"/>
                        </a:rPr>
                        <a:t>Work</a:t>
                      </a:r>
                      <a:r>
                        <a:rPr sz="1100" spc="-45">
                          <a:solidFill>
                            <a:srgbClr val="3C3C3B"/>
                          </a:solidFill>
                          <a:latin typeface="Calibri"/>
                          <a:cs typeface="Calibri"/>
                        </a:rPr>
                        <a:t> </a:t>
                      </a:r>
                      <a:r>
                        <a:rPr sz="1100" spc="20">
                          <a:solidFill>
                            <a:srgbClr val="3C3C3B"/>
                          </a:solidFill>
                          <a:latin typeface="Calibri"/>
                          <a:cs typeface="Calibri"/>
                        </a:rPr>
                        <a:t>in</a:t>
                      </a:r>
                      <a:r>
                        <a:rPr sz="1100" spc="-40">
                          <a:solidFill>
                            <a:srgbClr val="3C3C3B"/>
                          </a:solidFill>
                          <a:latin typeface="Calibri"/>
                          <a:cs typeface="Calibri"/>
                        </a:rPr>
                        <a:t> </a:t>
                      </a:r>
                      <a:r>
                        <a:rPr sz="1100" spc="10">
                          <a:solidFill>
                            <a:srgbClr val="3C3C3B"/>
                          </a:solidFill>
                          <a:latin typeface="Calibri"/>
                          <a:cs typeface="Calibri"/>
                        </a:rPr>
                        <a:t>progress</a:t>
                      </a:r>
                      <a:r>
                        <a:rPr sz="1100" spc="-45">
                          <a:solidFill>
                            <a:srgbClr val="3C3C3B"/>
                          </a:solidFill>
                          <a:latin typeface="Calibri"/>
                          <a:cs typeface="Calibri"/>
                        </a:rPr>
                        <a:t> </a:t>
                      </a:r>
                      <a:r>
                        <a:rPr sz="1100">
                          <a:solidFill>
                            <a:srgbClr val="3C3C3B"/>
                          </a:solidFill>
                          <a:latin typeface="Calibri"/>
                          <a:cs typeface="Calibri"/>
                        </a:rPr>
                        <a:t>to</a:t>
                      </a:r>
                      <a:endParaRPr sz="1100">
                        <a:latin typeface="Calibri"/>
                        <a:cs typeface="Calibri"/>
                      </a:endParaRPr>
                    </a:p>
                  </a:txBody>
                  <a:tcPr marL="0" marR="0" marT="74930" marB="0">
                    <a:lnT w="76200">
                      <a:solidFill>
                        <a:srgbClr val="F39200"/>
                      </a:solidFill>
                      <a:prstDash val="solid"/>
                    </a:lnT>
                  </a:tcPr>
                </a:tc>
                <a:tc>
                  <a:txBody>
                    <a:bodyPr/>
                    <a:lstStyle/>
                    <a:p>
                      <a:pPr marL="121920">
                        <a:lnSpc>
                          <a:spcPct val="100000"/>
                        </a:lnSpc>
                        <a:spcBef>
                          <a:spcPts val="595"/>
                        </a:spcBef>
                      </a:pPr>
                      <a:r>
                        <a:rPr sz="1100" spc="-10">
                          <a:solidFill>
                            <a:srgbClr val="3C3C3B"/>
                          </a:solidFill>
                          <a:latin typeface="Calibri"/>
                          <a:cs typeface="Calibri"/>
                        </a:rPr>
                        <a:t>W</a:t>
                      </a:r>
                      <a:r>
                        <a:rPr sz="1100">
                          <a:solidFill>
                            <a:srgbClr val="3C3C3B"/>
                          </a:solidFill>
                          <a:latin typeface="Calibri"/>
                          <a:cs typeface="Calibri"/>
                        </a:rPr>
                        <a:t>C</a:t>
                      </a:r>
                      <a:r>
                        <a:rPr sz="1100" spc="-15">
                          <a:solidFill>
                            <a:srgbClr val="3C3C3B"/>
                          </a:solidFill>
                          <a:latin typeface="Calibri"/>
                          <a:cs typeface="Calibri"/>
                        </a:rPr>
                        <a:t>A</a:t>
                      </a:r>
                      <a:r>
                        <a:rPr sz="1100">
                          <a:solidFill>
                            <a:srgbClr val="3C3C3B"/>
                          </a:solidFill>
                          <a:latin typeface="Calibri"/>
                          <a:cs typeface="Calibri"/>
                        </a:rPr>
                        <a:t>G</a:t>
                      </a:r>
                      <a:r>
                        <a:rPr sz="1100" spc="-30">
                          <a:solidFill>
                            <a:srgbClr val="3C3C3B"/>
                          </a:solidFill>
                          <a:latin typeface="Calibri"/>
                          <a:cs typeface="Calibri"/>
                        </a:rPr>
                        <a:t> </a:t>
                      </a:r>
                      <a:r>
                        <a:rPr sz="1100" spc="-10">
                          <a:solidFill>
                            <a:srgbClr val="3C3C3B"/>
                          </a:solidFill>
                          <a:latin typeface="Calibri"/>
                          <a:cs typeface="Calibri"/>
                        </a:rPr>
                        <a:t>A</a:t>
                      </a:r>
                      <a:r>
                        <a:rPr sz="1100">
                          <a:solidFill>
                            <a:srgbClr val="3C3C3B"/>
                          </a:solidFill>
                          <a:latin typeface="Calibri"/>
                          <a:cs typeface="Calibri"/>
                        </a:rPr>
                        <a:t>A</a:t>
                      </a:r>
                      <a:r>
                        <a:rPr sz="1100" spc="-30">
                          <a:solidFill>
                            <a:srgbClr val="3C3C3B"/>
                          </a:solidFill>
                          <a:latin typeface="Calibri"/>
                          <a:cs typeface="Calibri"/>
                        </a:rPr>
                        <a:t> </a:t>
                      </a:r>
                      <a:r>
                        <a:rPr sz="1100" spc="-25">
                          <a:solidFill>
                            <a:srgbClr val="3C3C3B"/>
                          </a:solidFill>
                          <a:latin typeface="Calibri"/>
                          <a:cs typeface="Calibri"/>
                        </a:rPr>
                        <a:t>c</a:t>
                      </a:r>
                      <a:r>
                        <a:rPr sz="1100">
                          <a:solidFill>
                            <a:srgbClr val="3C3C3B"/>
                          </a:solidFill>
                          <a:latin typeface="Calibri"/>
                          <a:cs typeface="Calibri"/>
                        </a:rPr>
                        <a:t>omplian</a:t>
                      </a:r>
                      <a:r>
                        <a:rPr sz="1100" spc="5">
                          <a:solidFill>
                            <a:srgbClr val="3C3C3B"/>
                          </a:solidFill>
                          <a:latin typeface="Calibri"/>
                          <a:cs typeface="Calibri"/>
                        </a:rPr>
                        <a:t>t</a:t>
                      </a:r>
                      <a:r>
                        <a:rPr sz="1100">
                          <a:solidFill>
                            <a:srgbClr val="3C3C3B"/>
                          </a:solidFill>
                          <a:latin typeface="Calibri"/>
                          <a:cs typeface="Calibri"/>
                        </a:rPr>
                        <a:t>,</a:t>
                      </a:r>
                      <a:endParaRPr sz="1100">
                        <a:latin typeface="Calibri"/>
                        <a:cs typeface="Calibri"/>
                      </a:endParaRPr>
                    </a:p>
                  </a:txBody>
                  <a:tcPr marL="0" marR="0" marT="75565" marB="0">
                    <a:lnT w="76200">
                      <a:solidFill>
                        <a:srgbClr val="7DB928"/>
                      </a:solidFill>
                      <a:prstDash val="solid"/>
                    </a:lnT>
                  </a:tcPr>
                </a:tc>
                <a:tc>
                  <a:txBody>
                    <a:bodyPr/>
                    <a:lstStyle/>
                    <a:p>
                      <a:pPr>
                        <a:lnSpc>
                          <a:spcPct val="100000"/>
                        </a:lnSpc>
                        <a:spcBef>
                          <a:spcPts val="595"/>
                        </a:spcBef>
                      </a:pPr>
                      <a:r>
                        <a:rPr sz="1100" spc="-10">
                          <a:solidFill>
                            <a:srgbClr val="3C3C3B"/>
                          </a:solidFill>
                          <a:latin typeface="Calibri"/>
                          <a:cs typeface="Calibri"/>
                        </a:rPr>
                        <a:t>W</a:t>
                      </a:r>
                      <a:r>
                        <a:rPr sz="1100">
                          <a:solidFill>
                            <a:srgbClr val="3C3C3B"/>
                          </a:solidFill>
                          <a:latin typeface="Calibri"/>
                          <a:cs typeface="Calibri"/>
                        </a:rPr>
                        <a:t>C</a:t>
                      </a:r>
                      <a:r>
                        <a:rPr sz="1100" spc="-15">
                          <a:solidFill>
                            <a:srgbClr val="3C3C3B"/>
                          </a:solidFill>
                          <a:latin typeface="Calibri"/>
                          <a:cs typeface="Calibri"/>
                        </a:rPr>
                        <a:t>A</a:t>
                      </a:r>
                      <a:r>
                        <a:rPr sz="1100">
                          <a:solidFill>
                            <a:srgbClr val="3C3C3B"/>
                          </a:solidFill>
                          <a:latin typeface="Calibri"/>
                          <a:cs typeface="Calibri"/>
                        </a:rPr>
                        <a:t>G</a:t>
                      </a:r>
                      <a:r>
                        <a:rPr sz="1100" spc="-30">
                          <a:solidFill>
                            <a:srgbClr val="3C3C3B"/>
                          </a:solidFill>
                          <a:latin typeface="Calibri"/>
                          <a:cs typeface="Calibri"/>
                        </a:rPr>
                        <a:t> </a:t>
                      </a:r>
                      <a:r>
                        <a:rPr sz="1100">
                          <a:solidFill>
                            <a:srgbClr val="3C3C3B"/>
                          </a:solidFill>
                          <a:latin typeface="Calibri"/>
                          <a:cs typeface="Calibri"/>
                        </a:rPr>
                        <a:t>A</a:t>
                      </a:r>
                      <a:r>
                        <a:rPr sz="1100" spc="-30">
                          <a:solidFill>
                            <a:srgbClr val="3C3C3B"/>
                          </a:solidFill>
                          <a:latin typeface="Calibri"/>
                          <a:cs typeface="Calibri"/>
                        </a:rPr>
                        <a:t> </a:t>
                      </a:r>
                      <a:r>
                        <a:rPr sz="1100">
                          <a:solidFill>
                            <a:srgbClr val="3C3C3B"/>
                          </a:solidFill>
                          <a:latin typeface="Calibri"/>
                          <a:cs typeface="Calibri"/>
                        </a:rPr>
                        <a:t>and</a:t>
                      </a:r>
                      <a:r>
                        <a:rPr sz="1100" spc="-30">
                          <a:solidFill>
                            <a:srgbClr val="3C3C3B"/>
                          </a:solidFill>
                          <a:latin typeface="Calibri"/>
                          <a:cs typeface="Calibri"/>
                        </a:rPr>
                        <a:t> </a:t>
                      </a:r>
                      <a:r>
                        <a:rPr sz="1100" spc="-10">
                          <a:solidFill>
                            <a:srgbClr val="3C3C3B"/>
                          </a:solidFill>
                          <a:latin typeface="Calibri"/>
                          <a:cs typeface="Calibri"/>
                        </a:rPr>
                        <a:t>A</a:t>
                      </a:r>
                      <a:r>
                        <a:rPr sz="1100">
                          <a:solidFill>
                            <a:srgbClr val="3C3C3B"/>
                          </a:solidFill>
                          <a:latin typeface="Calibri"/>
                          <a:cs typeface="Calibri"/>
                        </a:rPr>
                        <a:t>A</a:t>
                      </a:r>
                      <a:endParaRPr sz="1100">
                        <a:latin typeface="Calibri"/>
                        <a:cs typeface="Calibri"/>
                      </a:endParaRPr>
                    </a:p>
                  </a:txBody>
                  <a:tcPr marL="0" marR="0" marT="75565" marB="0">
                    <a:lnT w="76200">
                      <a:solidFill>
                        <a:srgbClr val="7DB928"/>
                      </a:solidFill>
                      <a:prstDash val="solid"/>
                    </a:lnT>
                  </a:tcPr>
                </a:tc>
                <a:tc>
                  <a:txBody>
                    <a:bodyPr/>
                    <a:lstStyle/>
                    <a:p>
                      <a:pPr marL="58419">
                        <a:lnSpc>
                          <a:spcPct val="100000"/>
                        </a:lnSpc>
                        <a:spcBef>
                          <a:spcPts val="595"/>
                        </a:spcBef>
                      </a:pPr>
                      <a:r>
                        <a:rPr sz="1100" spc="-15">
                          <a:solidFill>
                            <a:srgbClr val="3C3C3B"/>
                          </a:solidFill>
                          <a:latin typeface="Calibri"/>
                          <a:cs typeface="Calibri"/>
                        </a:rPr>
                        <a:t>Work</a:t>
                      </a:r>
                      <a:r>
                        <a:rPr sz="1100" spc="-50">
                          <a:solidFill>
                            <a:srgbClr val="3C3C3B"/>
                          </a:solidFill>
                          <a:latin typeface="Calibri"/>
                          <a:cs typeface="Calibri"/>
                        </a:rPr>
                        <a:t> </a:t>
                      </a:r>
                      <a:r>
                        <a:rPr sz="1100" spc="20">
                          <a:solidFill>
                            <a:srgbClr val="3C3C3B"/>
                          </a:solidFill>
                          <a:latin typeface="Calibri"/>
                          <a:cs typeface="Calibri"/>
                        </a:rPr>
                        <a:t>in</a:t>
                      </a:r>
                      <a:r>
                        <a:rPr sz="1100" spc="-45">
                          <a:solidFill>
                            <a:srgbClr val="3C3C3B"/>
                          </a:solidFill>
                          <a:latin typeface="Calibri"/>
                          <a:cs typeface="Calibri"/>
                        </a:rPr>
                        <a:t> </a:t>
                      </a:r>
                      <a:r>
                        <a:rPr sz="1100" spc="10">
                          <a:solidFill>
                            <a:srgbClr val="3C3C3B"/>
                          </a:solidFill>
                          <a:latin typeface="Calibri"/>
                          <a:cs typeface="Calibri"/>
                        </a:rPr>
                        <a:t>progress</a:t>
                      </a:r>
                      <a:endParaRPr sz="1100">
                        <a:latin typeface="Calibri"/>
                        <a:cs typeface="Calibri"/>
                      </a:endParaRPr>
                    </a:p>
                  </a:txBody>
                  <a:tcPr marL="0" marR="0" marT="75565" marB="0">
                    <a:lnT w="76200">
                      <a:solidFill>
                        <a:srgbClr val="7DB928"/>
                      </a:solidFill>
                      <a:prstDash val="solid"/>
                    </a:lnT>
                  </a:tcPr>
                </a:tc>
                <a:tc>
                  <a:txBody>
                    <a:bodyPr/>
                    <a:lstStyle/>
                    <a:p>
                      <a:pPr marL="179705">
                        <a:lnSpc>
                          <a:spcPct val="100000"/>
                        </a:lnSpc>
                        <a:spcBef>
                          <a:spcPts val="595"/>
                        </a:spcBef>
                      </a:pPr>
                      <a:r>
                        <a:rPr sz="1100" spc="-15">
                          <a:solidFill>
                            <a:srgbClr val="3C3C3B"/>
                          </a:solidFill>
                          <a:latin typeface="Calibri"/>
                          <a:cs typeface="Calibri"/>
                        </a:rPr>
                        <a:t>Work</a:t>
                      </a:r>
                      <a:r>
                        <a:rPr sz="1100" spc="-50">
                          <a:solidFill>
                            <a:srgbClr val="3C3C3B"/>
                          </a:solidFill>
                          <a:latin typeface="Calibri"/>
                          <a:cs typeface="Calibri"/>
                        </a:rPr>
                        <a:t> </a:t>
                      </a:r>
                      <a:r>
                        <a:rPr sz="1100" spc="20">
                          <a:solidFill>
                            <a:srgbClr val="3C3C3B"/>
                          </a:solidFill>
                          <a:latin typeface="Calibri"/>
                          <a:cs typeface="Calibri"/>
                        </a:rPr>
                        <a:t>in</a:t>
                      </a:r>
                      <a:r>
                        <a:rPr sz="1100" spc="-45">
                          <a:solidFill>
                            <a:srgbClr val="3C3C3B"/>
                          </a:solidFill>
                          <a:latin typeface="Calibri"/>
                          <a:cs typeface="Calibri"/>
                        </a:rPr>
                        <a:t> </a:t>
                      </a:r>
                      <a:r>
                        <a:rPr sz="1100" spc="10">
                          <a:solidFill>
                            <a:srgbClr val="3C3C3B"/>
                          </a:solidFill>
                          <a:latin typeface="Calibri"/>
                          <a:cs typeface="Calibri"/>
                        </a:rPr>
                        <a:t>progress</a:t>
                      </a:r>
                      <a:endParaRPr sz="1100">
                        <a:latin typeface="Calibri"/>
                        <a:cs typeface="Calibri"/>
                      </a:endParaRPr>
                    </a:p>
                  </a:txBody>
                  <a:tcPr marL="0" marR="0" marT="75565" marB="0">
                    <a:lnT w="76200">
                      <a:solidFill>
                        <a:srgbClr val="F39200"/>
                      </a:solidFill>
                      <a:prstDash val="solid"/>
                    </a:lnT>
                  </a:tcPr>
                </a:tc>
                <a:tc>
                  <a:txBody>
                    <a:bodyPr/>
                    <a:lstStyle/>
                    <a:p>
                      <a:pPr marL="179705">
                        <a:lnSpc>
                          <a:spcPct val="100000"/>
                        </a:lnSpc>
                        <a:spcBef>
                          <a:spcPts val="595"/>
                        </a:spcBef>
                      </a:pPr>
                      <a:r>
                        <a:rPr sz="1100" spc="-15">
                          <a:solidFill>
                            <a:srgbClr val="3C3C3B"/>
                          </a:solidFill>
                          <a:latin typeface="Calibri"/>
                          <a:cs typeface="Calibri"/>
                        </a:rPr>
                        <a:t>Work</a:t>
                      </a:r>
                      <a:r>
                        <a:rPr sz="1100" spc="-50">
                          <a:solidFill>
                            <a:srgbClr val="3C3C3B"/>
                          </a:solidFill>
                          <a:latin typeface="Calibri"/>
                          <a:cs typeface="Calibri"/>
                        </a:rPr>
                        <a:t> </a:t>
                      </a:r>
                      <a:r>
                        <a:rPr sz="1100" spc="20">
                          <a:solidFill>
                            <a:srgbClr val="3C3C3B"/>
                          </a:solidFill>
                          <a:latin typeface="Calibri"/>
                          <a:cs typeface="Calibri"/>
                        </a:rPr>
                        <a:t>in</a:t>
                      </a:r>
                      <a:r>
                        <a:rPr sz="1100" spc="-45">
                          <a:solidFill>
                            <a:srgbClr val="3C3C3B"/>
                          </a:solidFill>
                          <a:latin typeface="Calibri"/>
                          <a:cs typeface="Calibri"/>
                        </a:rPr>
                        <a:t> </a:t>
                      </a:r>
                      <a:r>
                        <a:rPr sz="1100" spc="10">
                          <a:solidFill>
                            <a:srgbClr val="3C3C3B"/>
                          </a:solidFill>
                          <a:latin typeface="Calibri"/>
                          <a:cs typeface="Calibri"/>
                        </a:rPr>
                        <a:t>progress</a:t>
                      </a:r>
                      <a:endParaRPr sz="1100">
                        <a:latin typeface="Calibri"/>
                        <a:cs typeface="Calibri"/>
                      </a:endParaRPr>
                    </a:p>
                  </a:txBody>
                  <a:tcPr marL="0" marR="0" marT="75565" marB="0">
                    <a:lnT w="76200">
                      <a:solidFill>
                        <a:srgbClr val="F39200"/>
                      </a:solidFill>
                      <a:prstDash val="solid"/>
                    </a:lnT>
                  </a:tcPr>
                </a:tc>
                <a:tc>
                  <a:txBody>
                    <a:bodyPr/>
                    <a:lstStyle/>
                    <a:p>
                      <a:pPr marL="163195">
                        <a:lnSpc>
                          <a:spcPct val="100000"/>
                        </a:lnSpc>
                        <a:spcBef>
                          <a:spcPts val="595"/>
                        </a:spcBef>
                      </a:pPr>
                      <a:r>
                        <a:rPr sz="1100" spc="-10">
                          <a:solidFill>
                            <a:srgbClr val="3C3C3B"/>
                          </a:solidFill>
                          <a:latin typeface="Calibri"/>
                          <a:cs typeface="Calibri"/>
                        </a:rPr>
                        <a:t>W</a:t>
                      </a:r>
                      <a:r>
                        <a:rPr sz="1100">
                          <a:solidFill>
                            <a:srgbClr val="3C3C3B"/>
                          </a:solidFill>
                          <a:latin typeface="Calibri"/>
                          <a:cs typeface="Calibri"/>
                        </a:rPr>
                        <a:t>C</a:t>
                      </a:r>
                      <a:r>
                        <a:rPr sz="1100" spc="-15">
                          <a:solidFill>
                            <a:srgbClr val="3C3C3B"/>
                          </a:solidFill>
                          <a:latin typeface="Calibri"/>
                          <a:cs typeface="Calibri"/>
                        </a:rPr>
                        <a:t>A</a:t>
                      </a:r>
                      <a:r>
                        <a:rPr sz="1100">
                          <a:solidFill>
                            <a:srgbClr val="3C3C3B"/>
                          </a:solidFill>
                          <a:latin typeface="Calibri"/>
                          <a:cs typeface="Calibri"/>
                        </a:rPr>
                        <a:t>G</a:t>
                      </a:r>
                      <a:r>
                        <a:rPr sz="1100" spc="-30">
                          <a:solidFill>
                            <a:srgbClr val="3C3C3B"/>
                          </a:solidFill>
                          <a:latin typeface="Calibri"/>
                          <a:cs typeface="Calibri"/>
                        </a:rPr>
                        <a:t> </a:t>
                      </a:r>
                      <a:r>
                        <a:rPr sz="1100" spc="-25">
                          <a:solidFill>
                            <a:srgbClr val="3C3C3B"/>
                          </a:solidFill>
                          <a:latin typeface="Calibri"/>
                          <a:cs typeface="Calibri"/>
                        </a:rPr>
                        <a:t>st</a:t>
                      </a:r>
                      <a:r>
                        <a:rPr sz="1100" spc="-20">
                          <a:solidFill>
                            <a:srgbClr val="3C3C3B"/>
                          </a:solidFill>
                          <a:latin typeface="Calibri"/>
                          <a:cs typeface="Calibri"/>
                        </a:rPr>
                        <a:t>a</a:t>
                      </a:r>
                      <a:r>
                        <a:rPr sz="1100">
                          <a:solidFill>
                            <a:srgbClr val="3C3C3B"/>
                          </a:solidFill>
                          <a:latin typeface="Calibri"/>
                          <a:cs typeface="Calibri"/>
                        </a:rPr>
                        <a:t>tus</a:t>
                      </a:r>
                      <a:endParaRPr sz="1100">
                        <a:latin typeface="Calibri"/>
                        <a:cs typeface="Calibri"/>
                      </a:endParaRPr>
                    </a:p>
                  </a:txBody>
                  <a:tcPr marL="0" marR="0" marT="75565" marB="0">
                    <a:lnT w="76200">
                      <a:solidFill>
                        <a:srgbClr val="9D9D9C"/>
                      </a:solidFill>
                      <a:prstDash val="solid"/>
                    </a:lnT>
                  </a:tcPr>
                </a:tc>
                <a:tc>
                  <a:txBody>
                    <a:bodyPr/>
                    <a:lstStyle/>
                    <a:p>
                      <a:pPr>
                        <a:lnSpc>
                          <a:spcPct val="100000"/>
                        </a:lnSpc>
                        <a:spcBef>
                          <a:spcPts val="600"/>
                        </a:spcBef>
                      </a:pPr>
                      <a:r>
                        <a:rPr sz="1100" spc="-10">
                          <a:solidFill>
                            <a:srgbClr val="3C3C3B"/>
                          </a:solidFill>
                          <a:latin typeface="Calibri"/>
                          <a:cs typeface="Calibri"/>
                        </a:rPr>
                        <a:t>W</a:t>
                      </a:r>
                      <a:r>
                        <a:rPr sz="1100">
                          <a:solidFill>
                            <a:srgbClr val="3C3C3B"/>
                          </a:solidFill>
                          <a:latin typeface="Calibri"/>
                          <a:cs typeface="Calibri"/>
                        </a:rPr>
                        <a:t>C</a:t>
                      </a:r>
                      <a:r>
                        <a:rPr sz="1100" spc="-15">
                          <a:solidFill>
                            <a:srgbClr val="3C3C3B"/>
                          </a:solidFill>
                          <a:latin typeface="Calibri"/>
                          <a:cs typeface="Calibri"/>
                        </a:rPr>
                        <a:t>A</a:t>
                      </a:r>
                      <a:r>
                        <a:rPr sz="1100">
                          <a:solidFill>
                            <a:srgbClr val="3C3C3B"/>
                          </a:solidFill>
                          <a:latin typeface="Calibri"/>
                          <a:cs typeface="Calibri"/>
                        </a:rPr>
                        <a:t>G</a:t>
                      </a:r>
                      <a:r>
                        <a:rPr sz="1100" spc="-30">
                          <a:solidFill>
                            <a:srgbClr val="3C3C3B"/>
                          </a:solidFill>
                          <a:latin typeface="Calibri"/>
                          <a:cs typeface="Calibri"/>
                        </a:rPr>
                        <a:t> </a:t>
                      </a:r>
                      <a:r>
                        <a:rPr sz="1100" spc="-25">
                          <a:solidFill>
                            <a:srgbClr val="3C3C3B"/>
                          </a:solidFill>
                          <a:latin typeface="Calibri"/>
                          <a:cs typeface="Calibri"/>
                        </a:rPr>
                        <a:t>st</a:t>
                      </a:r>
                      <a:r>
                        <a:rPr sz="1100" spc="-20">
                          <a:solidFill>
                            <a:srgbClr val="3C3C3B"/>
                          </a:solidFill>
                          <a:latin typeface="Calibri"/>
                          <a:cs typeface="Calibri"/>
                        </a:rPr>
                        <a:t>a</a:t>
                      </a:r>
                      <a:r>
                        <a:rPr sz="1100">
                          <a:solidFill>
                            <a:srgbClr val="3C3C3B"/>
                          </a:solidFill>
                          <a:latin typeface="Calibri"/>
                          <a:cs typeface="Calibri"/>
                        </a:rPr>
                        <a:t>tus</a:t>
                      </a:r>
                      <a:endParaRPr sz="1100">
                        <a:latin typeface="Calibri"/>
                        <a:cs typeface="Calibri"/>
                      </a:endParaRPr>
                    </a:p>
                  </a:txBody>
                  <a:tcPr marL="0" marR="0" marT="76200" marB="0">
                    <a:lnT w="76200">
                      <a:solidFill>
                        <a:srgbClr val="9D9D9C"/>
                      </a:solidFill>
                      <a:prstDash val="solid"/>
                    </a:lnT>
                  </a:tcPr>
                </a:tc>
                <a:tc>
                  <a:txBody>
                    <a:bodyPr/>
                    <a:lstStyle/>
                    <a:p>
                      <a:pPr marL="300990">
                        <a:lnSpc>
                          <a:spcPct val="100000"/>
                        </a:lnSpc>
                        <a:spcBef>
                          <a:spcPts val="600"/>
                        </a:spcBef>
                      </a:pPr>
                      <a:r>
                        <a:rPr sz="1100" spc="-10">
                          <a:solidFill>
                            <a:srgbClr val="3C3C3B"/>
                          </a:solidFill>
                          <a:latin typeface="Calibri"/>
                          <a:cs typeface="Calibri"/>
                        </a:rPr>
                        <a:t>W</a:t>
                      </a:r>
                      <a:r>
                        <a:rPr sz="1100">
                          <a:solidFill>
                            <a:srgbClr val="3C3C3B"/>
                          </a:solidFill>
                          <a:latin typeface="Calibri"/>
                          <a:cs typeface="Calibri"/>
                        </a:rPr>
                        <a:t>C</a:t>
                      </a:r>
                      <a:r>
                        <a:rPr sz="1100" spc="-15">
                          <a:solidFill>
                            <a:srgbClr val="3C3C3B"/>
                          </a:solidFill>
                          <a:latin typeface="Calibri"/>
                          <a:cs typeface="Calibri"/>
                        </a:rPr>
                        <a:t>A</a:t>
                      </a:r>
                      <a:r>
                        <a:rPr sz="1100">
                          <a:solidFill>
                            <a:srgbClr val="3C3C3B"/>
                          </a:solidFill>
                          <a:latin typeface="Calibri"/>
                          <a:cs typeface="Calibri"/>
                        </a:rPr>
                        <a:t>G</a:t>
                      </a:r>
                      <a:r>
                        <a:rPr sz="1100" spc="-30">
                          <a:solidFill>
                            <a:srgbClr val="3C3C3B"/>
                          </a:solidFill>
                          <a:latin typeface="Calibri"/>
                          <a:cs typeface="Calibri"/>
                        </a:rPr>
                        <a:t> </a:t>
                      </a:r>
                      <a:r>
                        <a:rPr sz="1100" spc="-25">
                          <a:solidFill>
                            <a:srgbClr val="3C3C3B"/>
                          </a:solidFill>
                          <a:latin typeface="Calibri"/>
                          <a:cs typeface="Calibri"/>
                        </a:rPr>
                        <a:t>st</a:t>
                      </a:r>
                      <a:r>
                        <a:rPr sz="1100" spc="-20">
                          <a:solidFill>
                            <a:srgbClr val="3C3C3B"/>
                          </a:solidFill>
                          <a:latin typeface="Calibri"/>
                          <a:cs typeface="Calibri"/>
                        </a:rPr>
                        <a:t>a</a:t>
                      </a:r>
                      <a:r>
                        <a:rPr sz="1100">
                          <a:solidFill>
                            <a:srgbClr val="3C3C3B"/>
                          </a:solidFill>
                          <a:latin typeface="Calibri"/>
                          <a:cs typeface="Calibri"/>
                        </a:rPr>
                        <a:t>tus</a:t>
                      </a:r>
                      <a:endParaRPr sz="1100">
                        <a:latin typeface="Calibri"/>
                        <a:cs typeface="Calibri"/>
                      </a:endParaRPr>
                    </a:p>
                  </a:txBody>
                  <a:tcPr marL="0" marR="0" marT="76200" marB="0">
                    <a:lnT w="76200">
                      <a:solidFill>
                        <a:srgbClr val="9D9D9C"/>
                      </a:solidFill>
                      <a:prstDash val="solid"/>
                    </a:lnT>
                  </a:tcPr>
                </a:tc>
                <a:tc>
                  <a:txBody>
                    <a:bodyPr/>
                    <a:lstStyle/>
                    <a:p>
                      <a:pPr marL="61594">
                        <a:lnSpc>
                          <a:spcPct val="100000"/>
                        </a:lnSpc>
                        <a:spcBef>
                          <a:spcPts val="600"/>
                        </a:spcBef>
                      </a:pPr>
                      <a:r>
                        <a:rPr sz="1100" spc="-10">
                          <a:solidFill>
                            <a:srgbClr val="3C3C3B"/>
                          </a:solidFill>
                          <a:latin typeface="Calibri"/>
                          <a:cs typeface="Calibri"/>
                        </a:rPr>
                        <a:t>W</a:t>
                      </a:r>
                      <a:r>
                        <a:rPr sz="1100">
                          <a:solidFill>
                            <a:srgbClr val="3C3C3B"/>
                          </a:solidFill>
                          <a:latin typeface="Calibri"/>
                          <a:cs typeface="Calibri"/>
                        </a:rPr>
                        <a:t>C</a:t>
                      </a:r>
                      <a:r>
                        <a:rPr sz="1100" spc="-15">
                          <a:solidFill>
                            <a:srgbClr val="3C3C3B"/>
                          </a:solidFill>
                          <a:latin typeface="Calibri"/>
                          <a:cs typeface="Calibri"/>
                        </a:rPr>
                        <a:t>A</a:t>
                      </a:r>
                      <a:r>
                        <a:rPr sz="1100">
                          <a:solidFill>
                            <a:srgbClr val="3C3C3B"/>
                          </a:solidFill>
                          <a:latin typeface="Calibri"/>
                          <a:cs typeface="Calibri"/>
                        </a:rPr>
                        <a:t>G</a:t>
                      </a:r>
                      <a:r>
                        <a:rPr sz="1100" spc="-30">
                          <a:solidFill>
                            <a:srgbClr val="3C3C3B"/>
                          </a:solidFill>
                          <a:latin typeface="Calibri"/>
                          <a:cs typeface="Calibri"/>
                        </a:rPr>
                        <a:t> </a:t>
                      </a:r>
                      <a:r>
                        <a:rPr sz="1100" spc="-10">
                          <a:solidFill>
                            <a:srgbClr val="3C3C3B"/>
                          </a:solidFill>
                          <a:latin typeface="Calibri"/>
                          <a:cs typeface="Calibri"/>
                        </a:rPr>
                        <a:t>A</a:t>
                      </a:r>
                      <a:r>
                        <a:rPr sz="1100">
                          <a:solidFill>
                            <a:srgbClr val="3C3C3B"/>
                          </a:solidFill>
                          <a:latin typeface="Calibri"/>
                          <a:cs typeface="Calibri"/>
                        </a:rPr>
                        <a:t>A</a:t>
                      </a:r>
                      <a:r>
                        <a:rPr sz="1100" spc="-30">
                          <a:solidFill>
                            <a:srgbClr val="3C3C3B"/>
                          </a:solidFill>
                          <a:latin typeface="Calibri"/>
                          <a:cs typeface="Calibri"/>
                        </a:rPr>
                        <a:t> </a:t>
                      </a:r>
                      <a:r>
                        <a:rPr sz="1100" spc="-25">
                          <a:solidFill>
                            <a:srgbClr val="3C3C3B"/>
                          </a:solidFill>
                          <a:latin typeface="Calibri"/>
                          <a:cs typeface="Calibri"/>
                        </a:rPr>
                        <a:t>c</a:t>
                      </a:r>
                      <a:r>
                        <a:rPr sz="1100">
                          <a:solidFill>
                            <a:srgbClr val="3C3C3B"/>
                          </a:solidFill>
                          <a:latin typeface="Calibri"/>
                          <a:cs typeface="Calibri"/>
                        </a:rPr>
                        <a:t>omplian</a:t>
                      </a:r>
                      <a:r>
                        <a:rPr sz="1100" spc="5">
                          <a:solidFill>
                            <a:srgbClr val="3C3C3B"/>
                          </a:solidFill>
                          <a:latin typeface="Calibri"/>
                          <a:cs typeface="Calibri"/>
                        </a:rPr>
                        <a:t>t</a:t>
                      </a:r>
                      <a:r>
                        <a:rPr sz="1100">
                          <a:solidFill>
                            <a:srgbClr val="3C3C3B"/>
                          </a:solidFill>
                          <a:latin typeface="Calibri"/>
                          <a:cs typeface="Calibri"/>
                        </a:rPr>
                        <a:t>,</a:t>
                      </a:r>
                      <a:endParaRPr sz="1100">
                        <a:latin typeface="Calibri"/>
                        <a:cs typeface="Calibri"/>
                      </a:endParaRPr>
                    </a:p>
                  </a:txBody>
                  <a:tcPr marL="0" marR="0" marT="76200" marB="0">
                    <a:lnT w="76200">
                      <a:solidFill>
                        <a:srgbClr val="7DB928"/>
                      </a:solidFill>
                      <a:prstDash val="solid"/>
                    </a:lnT>
                  </a:tcPr>
                </a:tc>
                <a:extLst>
                  <a:ext uri="{0D108BD9-81ED-4DB2-BD59-A6C34878D82A}">
                    <a16:rowId xmlns:a16="http://schemas.microsoft.com/office/drawing/2014/main" val="10003"/>
                  </a:ext>
                </a:extLst>
              </a:tr>
              <a:tr h="177838">
                <a:tc>
                  <a:txBody>
                    <a:bodyPr/>
                    <a:lstStyle/>
                    <a:p>
                      <a:pPr marL="722630">
                        <a:lnSpc>
                          <a:spcPts val="1245"/>
                        </a:lnSpc>
                      </a:pPr>
                      <a:r>
                        <a:rPr sz="1100">
                          <a:solidFill>
                            <a:srgbClr val="3C3C3B"/>
                          </a:solidFill>
                          <a:latin typeface="Calibri"/>
                          <a:cs typeface="Calibri"/>
                        </a:rPr>
                        <a:t>me</a:t>
                      </a:r>
                      <a:r>
                        <a:rPr sz="1100" spc="-15">
                          <a:solidFill>
                            <a:srgbClr val="3C3C3B"/>
                          </a:solidFill>
                          <a:latin typeface="Calibri"/>
                          <a:cs typeface="Calibri"/>
                        </a:rPr>
                        <a:t>e</a:t>
                      </a:r>
                      <a:r>
                        <a:rPr sz="1100">
                          <a:solidFill>
                            <a:srgbClr val="3C3C3B"/>
                          </a:solidFill>
                          <a:latin typeface="Calibri"/>
                          <a:cs typeface="Calibri"/>
                        </a:rPr>
                        <a:t>t</a:t>
                      </a:r>
                      <a:r>
                        <a:rPr sz="1100" spc="-30">
                          <a:solidFill>
                            <a:srgbClr val="3C3C3B"/>
                          </a:solidFill>
                          <a:latin typeface="Calibri"/>
                          <a:cs typeface="Calibri"/>
                        </a:rPr>
                        <a:t> </a:t>
                      </a:r>
                      <a:r>
                        <a:rPr sz="1100" spc="-10">
                          <a:solidFill>
                            <a:srgbClr val="3C3C3B"/>
                          </a:solidFill>
                          <a:latin typeface="Calibri"/>
                          <a:cs typeface="Calibri"/>
                        </a:rPr>
                        <a:t>W</a:t>
                      </a:r>
                      <a:r>
                        <a:rPr sz="1100">
                          <a:solidFill>
                            <a:srgbClr val="3C3C3B"/>
                          </a:solidFill>
                          <a:latin typeface="Calibri"/>
                          <a:cs typeface="Calibri"/>
                        </a:rPr>
                        <a:t>C</a:t>
                      </a:r>
                      <a:r>
                        <a:rPr sz="1100" spc="-15">
                          <a:solidFill>
                            <a:srgbClr val="3C3C3B"/>
                          </a:solidFill>
                          <a:latin typeface="Calibri"/>
                          <a:cs typeface="Calibri"/>
                        </a:rPr>
                        <a:t>A</a:t>
                      </a:r>
                      <a:r>
                        <a:rPr sz="1100">
                          <a:solidFill>
                            <a:srgbClr val="3C3C3B"/>
                          </a:solidFill>
                          <a:latin typeface="Calibri"/>
                          <a:cs typeface="Calibri"/>
                        </a:rPr>
                        <a:t>G</a:t>
                      </a:r>
                      <a:r>
                        <a:rPr sz="1100" spc="-30">
                          <a:solidFill>
                            <a:srgbClr val="3C3C3B"/>
                          </a:solidFill>
                          <a:latin typeface="Calibri"/>
                          <a:cs typeface="Calibri"/>
                        </a:rPr>
                        <a:t> </a:t>
                      </a:r>
                      <a:r>
                        <a:rPr sz="1100" spc="-10">
                          <a:solidFill>
                            <a:srgbClr val="3C3C3B"/>
                          </a:solidFill>
                          <a:latin typeface="Calibri"/>
                          <a:cs typeface="Calibri"/>
                        </a:rPr>
                        <a:t>A</a:t>
                      </a:r>
                      <a:r>
                        <a:rPr sz="1100">
                          <a:solidFill>
                            <a:srgbClr val="3C3C3B"/>
                          </a:solidFill>
                          <a:latin typeface="Calibri"/>
                          <a:cs typeface="Calibri"/>
                        </a:rPr>
                        <a:t>A,</a:t>
                      </a:r>
                      <a:endParaRPr sz="1100">
                        <a:latin typeface="Calibri"/>
                        <a:cs typeface="Calibri"/>
                      </a:endParaRPr>
                    </a:p>
                  </a:txBody>
                  <a:tcPr marL="0" marR="0" marT="0" marB="0"/>
                </a:tc>
                <a:tc>
                  <a:txBody>
                    <a:bodyPr/>
                    <a:lstStyle/>
                    <a:p>
                      <a:pPr marL="121920">
                        <a:lnSpc>
                          <a:spcPts val="1245"/>
                        </a:lnSpc>
                      </a:pPr>
                      <a:r>
                        <a:rPr sz="1100">
                          <a:solidFill>
                            <a:srgbClr val="3C3C3B"/>
                          </a:solidFill>
                          <a:latin typeface="Calibri"/>
                          <a:cs typeface="Calibri"/>
                        </a:rPr>
                        <a:t>statement</a:t>
                      </a:r>
                      <a:r>
                        <a:rPr sz="1100" spc="-45">
                          <a:solidFill>
                            <a:srgbClr val="3C3C3B"/>
                          </a:solidFill>
                          <a:latin typeface="Calibri"/>
                          <a:cs typeface="Calibri"/>
                        </a:rPr>
                        <a:t> </a:t>
                      </a:r>
                      <a:r>
                        <a:rPr sz="1100" spc="15">
                          <a:solidFill>
                            <a:srgbClr val="3C3C3B"/>
                          </a:solidFill>
                          <a:latin typeface="Calibri"/>
                          <a:cs typeface="Calibri"/>
                        </a:rPr>
                        <a:t>on</a:t>
                      </a:r>
                      <a:r>
                        <a:rPr sz="1100" spc="-40">
                          <a:solidFill>
                            <a:srgbClr val="3C3C3B"/>
                          </a:solidFill>
                          <a:latin typeface="Calibri"/>
                          <a:cs typeface="Calibri"/>
                        </a:rPr>
                        <a:t> </a:t>
                      </a:r>
                      <a:r>
                        <a:rPr sz="1100" spc="5">
                          <a:solidFill>
                            <a:srgbClr val="3C3C3B"/>
                          </a:solidFill>
                          <a:latin typeface="Calibri"/>
                          <a:cs typeface="Calibri"/>
                        </a:rPr>
                        <a:t>site</a:t>
                      </a:r>
                      <a:endParaRPr sz="1100">
                        <a:latin typeface="Calibri"/>
                        <a:cs typeface="Calibri"/>
                      </a:endParaRPr>
                    </a:p>
                  </a:txBody>
                  <a:tcPr marL="0" marR="0" marT="0" marB="0"/>
                </a:tc>
                <a:tc>
                  <a:txBody>
                    <a:bodyPr/>
                    <a:lstStyle/>
                    <a:p>
                      <a:pPr>
                        <a:lnSpc>
                          <a:spcPts val="1245"/>
                        </a:lnSpc>
                      </a:pPr>
                      <a:r>
                        <a:rPr sz="1100" spc="20">
                          <a:solidFill>
                            <a:srgbClr val="3C3C3B"/>
                          </a:solidFill>
                          <a:latin typeface="Calibri"/>
                          <a:cs typeface="Calibri"/>
                        </a:rPr>
                        <a:t>compliant,</a:t>
                      </a:r>
                      <a:r>
                        <a:rPr sz="1100" spc="-55">
                          <a:solidFill>
                            <a:srgbClr val="3C3C3B"/>
                          </a:solidFill>
                          <a:latin typeface="Calibri"/>
                          <a:cs typeface="Calibri"/>
                        </a:rPr>
                        <a:t> </a:t>
                      </a:r>
                      <a:r>
                        <a:rPr sz="1100">
                          <a:solidFill>
                            <a:srgbClr val="3C3C3B"/>
                          </a:solidFill>
                          <a:latin typeface="Calibri"/>
                          <a:cs typeface="Calibri"/>
                        </a:rPr>
                        <a:t>statement</a:t>
                      </a:r>
                      <a:endParaRPr sz="1100">
                        <a:latin typeface="Calibri"/>
                        <a:cs typeface="Calibri"/>
                      </a:endParaRPr>
                    </a:p>
                  </a:txBody>
                  <a:tcPr marL="0" marR="0" marT="0" marB="0"/>
                </a:tc>
                <a:tc>
                  <a:txBody>
                    <a:bodyPr/>
                    <a:lstStyle/>
                    <a:p>
                      <a:pPr marL="58419">
                        <a:lnSpc>
                          <a:spcPts val="1250"/>
                        </a:lnSpc>
                      </a:pPr>
                      <a:r>
                        <a:rPr sz="1100" spc="-20">
                          <a:solidFill>
                            <a:srgbClr val="3C3C3B"/>
                          </a:solidFill>
                          <a:latin typeface="Calibri"/>
                          <a:cs typeface="Calibri"/>
                        </a:rPr>
                        <a:t>t</a:t>
                      </a:r>
                      <a:r>
                        <a:rPr sz="1100">
                          <a:solidFill>
                            <a:srgbClr val="3C3C3B"/>
                          </a:solidFill>
                          <a:latin typeface="Calibri"/>
                          <a:cs typeface="Calibri"/>
                        </a:rPr>
                        <a:t>o</a:t>
                      </a:r>
                      <a:r>
                        <a:rPr sz="1100" spc="-30">
                          <a:solidFill>
                            <a:srgbClr val="3C3C3B"/>
                          </a:solidFill>
                          <a:latin typeface="Calibri"/>
                          <a:cs typeface="Calibri"/>
                        </a:rPr>
                        <a:t> </a:t>
                      </a:r>
                      <a:r>
                        <a:rPr sz="1100">
                          <a:solidFill>
                            <a:srgbClr val="3C3C3B"/>
                          </a:solidFill>
                          <a:latin typeface="Calibri"/>
                          <a:cs typeface="Calibri"/>
                        </a:rPr>
                        <a:t>me</a:t>
                      </a:r>
                      <a:r>
                        <a:rPr sz="1100" spc="-15">
                          <a:solidFill>
                            <a:srgbClr val="3C3C3B"/>
                          </a:solidFill>
                          <a:latin typeface="Calibri"/>
                          <a:cs typeface="Calibri"/>
                        </a:rPr>
                        <a:t>e</a:t>
                      </a:r>
                      <a:r>
                        <a:rPr sz="1100">
                          <a:solidFill>
                            <a:srgbClr val="3C3C3B"/>
                          </a:solidFill>
                          <a:latin typeface="Calibri"/>
                          <a:cs typeface="Calibri"/>
                        </a:rPr>
                        <a:t>t </a:t>
                      </a:r>
                      <a:r>
                        <a:rPr sz="1100" spc="-60">
                          <a:solidFill>
                            <a:srgbClr val="3C3C3B"/>
                          </a:solidFill>
                          <a:latin typeface="Calibri"/>
                          <a:cs typeface="Calibri"/>
                        </a:rPr>
                        <a:t> </a:t>
                      </a:r>
                      <a:r>
                        <a:rPr sz="1100" spc="-10">
                          <a:solidFill>
                            <a:srgbClr val="3C3C3B"/>
                          </a:solidFill>
                          <a:latin typeface="Calibri"/>
                          <a:cs typeface="Calibri"/>
                        </a:rPr>
                        <a:t>W</a:t>
                      </a:r>
                      <a:r>
                        <a:rPr sz="1100">
                          <a:solidFill>
                            <a:srgbClr val="3C3C3B"/>
                          </a:solidFill>
                          <a:latin typeface="Calibri"/>
                          <a:cs typeface="Calibri"/>
                        </a:rPr>
                        <a:t>C</a:t>
                      </a:r>
                      <a:r>
                        <a:rPr sz="1100" spc="-15">
                          <a:solidFill>
                            <a:srgbClr val="3C3C3B"/>
                          </a:solidFill>
                          <a:latin typeface="Calibri"/>
                          <a:cs typeface="Calibri"/>
                        </a:rPr>
                        <a:t>A</a:t>
                      </a:r>
                      <a:r>
                        <a:rPr sz="1100">
                          <a:solidFill>
                            <a:srgbClr val="3C3C3B"/>
                          </a:solidFill>
                          <a:latin typeface="Calibri"/>
                          <a:cs typeface="Calibri"/>
                        </a:rPr>
                        <a:t>G</a:t>
                      </a:r>
                      <a:r>
                        <a:rPr sz="1100" spc="-30">
                          <a:solidFill>
                            <a:srgbClr val="3C3C3B"/>
                          </a:solidFill>
                          <a:latin typeface="Calibri"/>
                          <a:cs typeface="Calibri"/>
                        </a:rPr>
                        <a:t> </a:t>
                      </a:r>
                      <a:r>
                        <a:rPr sz="1100">
                          <a:solidFill>
                            <a:srgbClr val="3C3C3B"/>
                          </a:solidFill>
                          <a:latin typeface="Calibri"/>
                          <a:cs typeface="Calibri"/>
                        </a:rPr>
                        <a:t>A,</a:t>
                      </a:r>
                      <a:endParaRPr sz="1100">
                        <a:latin typeface="Calibri"/>
                        <a:cs typeface="Calibri"/>
                      </a:endParaRPr>
                    </a:p>
                  </a:txBody>
                  <a:tcPr marL="0" marR="0" marT="0" marB="0"/>
                </a:tc>
                <a:tc>
                  <a:txBody>
                    <a:bodyPr/>
                    <a:lstStyle/>
                    <a:p>
                      <a:pPr marL="179705">
                        <a:lnSpc>
                          <a:spcPts val="1250"/>
                        </a:lnSpc>
                      </a:pPr>
                      <a:r>
                        <a:rPr sz="1100" spc="-20">
                          <a:solidFill>
                            <a:srgbClr val="3C3C3B"/>
                          </a:solidFill>
                          <a:latin typeface="Calibri"/>
                          <a:cs typeface="Calibri"/>
                        </a:rPr>
                        <a:t>t</a:t>
                      </a:r>
                      <a:r>
                        <a:rPr sz="1100">
                          <a:solidFill>
                            <a:srgbClr val="3C3C3B"/>
                          </a:solidFill>
                          <a:latin typeface="Calibri"/>
                          <a:cs typeface="Calibri"/>
                        </a:rPr>
                        <a:t>o</a:t>
                      </a:r>
                      <a:r>
                        <a:rPr sz="1100" spc="-30">
                          <a:solidFill>
                            <a:srgbClr val="3C3C3B"/>
                          </a:solidFill>
                          <a:latin typeface="Calibri"/>
                          <a:cs typeface="Calibri"/>
                        </a:rPr>
                        <a:t> </a:t>
                      </a:r>
                      <a:r>
                        <a:rPr sz="1100">
                          <a:solidFill>
                            <a:srgbClr val="3C3C3B"/>
                          </a:solidFill>
                          <a:latin typeface="Calibri"/>
                          <a:cs typeface="Calibri"/>
                        </a:rPr>
                        <a:t>me</a:t>
                      </a:r>
                      <a:r>
                        <a:rPr sz="1100" spc="-15">
                          <a:solidFill>
                            <a:srgbClr val="3C3C3B"/>
                          </a:solidFill>
                          <a:latin typeface="Calibri"/>
                          <a:cs typeface="Calibri"/>
                        </a:rPr>
                        <a:t>e</a:t>
                      </a:r>
                      <a:r>
                        <a:rPr sz="1100">
                          <a:solidFill>
                            <a:srgbClr val="3C3C3B"/>
                          </a:solidFill>
                          <a:latin typeface="Calibri"/>
                          <a:cs typeface="Calibri"/>
                        </a:rPr>
                        <a:t>t </a:t>
                      </a:r>
                      <a:r>
                        <a:rPr sz="1100" spc="-60">
                          <a:solidFill>
                            <a:srgbClr val="3C3C3B"/>
                          </a:solidFill>
                          <a:latin typeface="Calibri"/>
                          <a:cs typeface="Calibri"/>
                        </a:rPr>
                        <a:t> </a:t>
                      </a:r>
                      <a:r>
                        <a:rPr sz="1100" spc="-10">
                          <a:solidFill>
                            <a:srgbClr val="3C3C3B"/>
                          </a:solidFill>
                          <a:latin typeface="Calibri"/>
                          <a:cs typeface="Calibri"/>
                        </a:rPr>
                        <a:t>W</a:t>
                      </a:r>
                      <a:r>
                        <a:rPr sz="1100">
                          <a:solidFill>
                            <a:srgbClr val="3C3C3B"/>
                          </a:solidFill>
                          <a:latin typeface="Calibri"/>
                          <a:cs typeface="Calibri"/>
                        </a:rPr>
                        <a:t>C</a:t>
                      </a:r>
                      <a:r>
                        <a:rPr sz="1100" spc="-15">
                          <a:solidFill>
                            <a:srgbClr val="3C3C3B"/>
                          </a:solidFill>
                          <a:latin typeface="Calibri"/>
                          <a:cs typeface="Calibri"/>
                        </a:rPr>
                        <a:t>A</a:t>
                      </a:r>
                      <a:r>
                        <a:rPr sz="1100">
                          <a:solidFill>
                            <a:srgbClr val="3C3C3B"/>
                          </a:solidFill>
                          <a:latin typeface="Calibri"/>
                          <a:cs typeface="Calibri"/>
                        </a:rPr>
                        <a:t>G</a:t>
                      </a:r>
                      <a:r>
                        <a:rPr sz="1100" spc="-30">
                          <a:solidFill>
                            <a:srgbClr val="3C3C3B"/>
                          </a:solidFill>
                          <a:latin typeface="Calibri"/>
                          <a:cs typeface="Calibri"/>
                        </a:rPr>
                        <a:t> </a:t>
                      </a:r>
                      <a:r>
                        <a:rPr sz="1100">
                          <a:solidFill>
                            <a:srgbClr val="3C3C3B"/>
                          </a:solidFill>
                          <a:latin typeface="Calibri"/>
                          <a:cs typeface="Calibri"/>
                        </a:rPr>
                        <a:t>A,</a:t>
                      </a:r>
                      <a:endParaRPr sz="1100">
                        <a:latin typeface="Calibri"/>
                        <a:cs typeface="Calibri"/>
                      </a:endParaRPr>
                    </a:p>
                  </a:txBody>
                  <a:tcPr marL="0" marR="0" marT="0" marB="0"/>
                </a:tc>
                <a:tc>
                  <a:txBody>
                    <a:bodyPr/>
                    <a:lstStyle/>
                    <a:p>
                      <a:pPr marL="179705">
                        <a:lnSpc>
                          <a:spcPts val="1250"/>
                        </a:lnSpc>
                      </a:pPr>
                      <a:r>
                        <a:rPr sz="1100" spc="-20">
                          <a:solidFill>
                            <a:srgbClr val="3C3C3B"/>
                          </a:solidFill>
                          <a:latin typeface="Calibri"/>
                          <a:cs typeface="Calibri"/>
                        </a:rPr>
                        <a:t>t</a:t>
                      </a:r>
                      <a:r>
                        <a:rPr sz="1100">
                          <a:solidFill>
                            <a:srgbClr val="3C3C3B"/>
                          </a:solidFill>
                          <a:latin typeface="Calibri"/>
                          <a:cs typeface="Calibri"/>
                        </a:rPr>
                        <a:t>o</a:t>
                      </a:r>
                      <a:r>
                        <a:rPr sz="1100" spc="-30">
                          <a:solidFill>
                            <a:srgbClr val="3C3C3B"/>
                          </a:solidFill>
                          <a:latin typeface="Calibri"/>
                          <a:cs typeface="Calibri"/>
                        </a:rPr>
                        <a:t> </a:t>
                      </a:r>
                      <a:r>
                        <a:rPr sz="1100">
                          <a:solidFill>
                            <a:srgbClr val="3C3C3B"/>
                          </a:solidFill>
                          <a:latin typeface="Calibri"/>
                          <a:cs typeface="Calibri"/>
                        </a:rPr>
                        <a:t>me</a:t>
                      </a:r>
                      <a:r>
                        <a:rPr sz="1100" spc="-15">
                          <a:solidFill>
                            <a:srgbClr val="3C3C3B"/>
                          </a:solidFill>
                          <a:latin typeface="Calibri"/>
                          <a:cs typeface="Calibri"/>
                        </a:rPr>
                        <a:t>e</a:t>
                      </a:r>
                      <a:r>
                        <a:rPr sz="1100">
                          <a:solidFill>
                            <a:srgbClr val="3C3C3B"/>
                          </a:solidFill>
                          <a:latin typeface="Calibri"/>
                          <a:cs typeface="Calibri"/>
                        </a:rPr>
                        <a:t>t</a:t>
                      </a:r>
                      <a:r>
                        <a:rPr sz="1100" spc="-30">
                          <a:solidFill>
                            <a:srgbClr val="3C3C3B"/>
                          </a:solidFill>
                          <a:latin typeface="Calibri"/>
                          <a:cs typeface="Calibri"/>
                        </a:rPr>
                        <a:t> </a:t>
                      </a:r>
                      <a:r>
                        <a:rPr sz="1100" spc="-10">
                          <a:solidFill>
                            <a:srgbClr val="3C3C3B"/>
                          </a:solidFill>
                          <a:latin typeface="Calibri"/>
                          <a:cs typeface="Calibri"/>
                        </a:rPr>
                        <a:t>W</a:t>
                      </a:r>
                      <a:r>
                        <a:rPr sz="1100">
                          <a:solidFill>
                            <a:srgbClr val="3C3C3B"/>
                          </a:solidFill>
                          <a:latin typeface="Calibri"/>
                          <a:cs typeface="Calibri"/>
                        </a:rPr>
                        <a:t>C</a:t>
                      </a:r>
                      <a:r>
                        <a:rPr sz="1100" spc="-15">
                          <a:solidFill>
                            <a:srgbClr val="3C3C3B"/>
                          </a:solidFill>
                          <a:latin typeface="Calibri"/>
                          <a:cs typeface="Calibri"/>
                        </a:rPr>
                        <a:t>A</a:t>
                      </a:r>
                      <a:r>
                        <a:rPr sz="1100">
                          <a:solidFill>
                            <a:srgbClr val="3C3C3B"/>
                          </a:solidFill>
                          <a:latin typeface="Calibri"/>
                          <a:cs typeface="Calibri"/>
                        </a:rPr>
                        <a:t>G</a:t>
                      </a:r>
                      <a:r>
                        <a:rPr sz="1100" spc="-30">
                          <a:solidFill>
                            <a:srgbClr val="3C3C3B"/>
                          </a:solidFill>
                          <a:latin typeface="Calibri"/>
                          <a:cs typeface="Calibri"/>
                        </a:rPr>
                        <a:t> </a:t>
                      </a:r>
                      <a:r>
                        <a:rPr sz="1100" spc="-10">
                          <a:solidFill>
                            <a:srgbClr val="3C3C3B"/>
                          </a:solidFill>
                          <a:latin typeface="Calibri"/>
                          <a:cs typeface="Calibri"/>
                        </a:rPr>
                        <a:t>A</a:t>
                      </a:r>
                      <a:r>
                        <a:rPr sz="1100">
                          <a:solidFill>
                            <a:srgbClr val="3C3C3B"/>
                          </a:solidFill>
                          <a:latin typeface="Calibri"/>
                          <a:cs typeface="Calibri"/>
                        </a:rPr>
                        <a:t>A,</a:t>
                      </a:r>
                      <a:endParaRPr sz="1100">
                        <a:latin typeface="Calibri"/>
                        <a:cs typeface="Calibri"/>
                      </a:endParaRPr>
                    </a:p>
                  </a:txBody>
                  <a:tcPr marL="0" marR="0" marT="0" marB="0"/>
                </a:tc>
                <a:tc>
                  <a:txBody>
                    <a:bodyPr/>
                    <a:lstStyle/>
                    <a:p>
                      <a:pPr marL="163195">
                        <a:lnSpc>
                          <a:spcPts val="1250"/>
                        </a:lnSpc>
                      </a:pPr>
                      <a:r>
                        <a:rPr sz="1100" spc="15">
                          <a:solidFill>
                            <a:srgbClr val="3C3C3B"/>
                          </a:solidFill>
                          <a:latin typeface="Calibri"/>
                          <a:cs typeface="Calibri"/>
                        </a:rPr>
                        <a:t>unknown,</a:t>
                      </a:r>
                      <a:r>
                        <a:rPr sz="1100" spc="-55">
                          <a:solidFill>
                            <a:srgbClr val="3C3C3B"/>
                          </a:solidFill>
                          <a:latin typeface="Calibri"/>
                          <a:cs typeface="Calibri"/>
                        </a:rPr>
                        <a:t> </a:t>
                      </a:r>
                      <a:r>
                        <a:rPr sz="1100" spc="15">
                          <a:solidFill>
                            <a:srgbClr val="3C3C3B"/>
                          </a:solidFill>
                          <a:latin typeface="Calibri"/>
                          <a:cs typeface="Calibri"/>
                        </a:rPr>
                        <a:t>no</a:t>
                      </a:r>
                      <a:endParaRPr sz="1100">
                        <a:latin typeface="Calibri"/>
                        <a:cs typeface="Calibri"/>
                      </a:endParaRPr>
                    </a:p>
                  </a:txBody>
                  <a:tcPr marL="0" marR="0" marT="0" marB="0"/>
                </a:tc>
                <a:tc>
                  <a:txBody>
                    <a:bodyPr/>
                    <a:lstStyle/>
                    <a:p>
                      <a:pPr>
                        <a:lnSpc>
                          <a:spcPts val="1250"/>
                        </a:lnSpc>
                      </a:pPr>
                      <a:r>
                        <a:rPr sz="1100" spc="15">
                          <a:solidFill>
                            <a:srgbClr val="3C3C3B"/>
                          </a:solidFill>
                          <a:latin typeface="Calibri"/>
                          <a:cs typeface="Calibri"/>
                        </a:rPr>
                        <a:t>unknown,</a:t>
                      </a:r>
                      <a:r>
                        <a:rPr sz="1100" spc="-55">
                          <a:solidFill>
                            <a:srgbClr val="3C3C3B"/>
                          </a:solidFill>
                          <a:latin typeface="Calibri"/>
                          <a:cs typeface="Calibri"/>
                        </a:rPr>
                        <a:t> </a:t>
                      </a:r>
                      <a:r>
                        <a:rPr sz="1100" spc="15">
                          <a:solidFill>
                            <a:srgbClr val="3C3C3B"/>
                          </a:solidFill>
                          <a:latin typeface="Calibri"/>
                          <a:cs typeface="Calibri"/>
                        </a:rPr>
                        <a:t>no</a:t>
                      </a:r>
                      <a:endParaRPr sz="1100">
                        <a:latin typeface="Calibri"/>
                        <a:cs typeface="Calibri"/>
                      </a:endParaRPr>
                    </a:p>
                  </a:txBody>
                  <a:tcPr marL="0" marR="0" marT="0" marB="0"/>
                </a:tc>
                <a:tc>
                  <a:txBody>
                    <a:bodyPr/>
                    <a:lstStyle/>
                    <a:p>
                      <a:pPr marL="300990">
                        <a:lnSpc>
                          <a:spcPts val="1255"/>
                        </a:lnSpc>
                      </a:pPr>
                      <a:r>
                        <a:rPr sz="1100" spc="15">
                          <a:solidFill>
                            <a:srgbClr val="3C3C3B"/>
                          </a:solidFill>
                          <a:latin typeface="Calibri"/>
                          <a:cs typeface="Calibri"/>
                        </a:rPr>
                        <a:t>unknown,</a:t>
                      </a:r>
                      <a:r>
                        <a:rPr sz="1100" spc="-40">
                          <a:solidFill>
                            <a:srgbClr val="3C3C3B"/>
                          </a:solidFill>
                          <a:latin typeface="Calibri"/>
                          <a:cs typeface="Calibri"/>
                        </a:rPr>
                        <a:t> </a:t>
                      </a:r>
                      <a:r>
                        <a:rPr sz="1100" spc="5">
                          <a:solidFill>
                            <a:srgbClr val="3C3C3B"/>
                          </a:solidFill>
                          <a:latin typeface="Calibri"/>
                          <a:cs typeface="Calibri"/>
                        </a:rPr>
                        <a:t>content</a:t>
                      </a:r>
                      <a:r>
                        <a:rPr sz="1100" spc="-40">
                          <a:solidFill>
                            <a:srgbClr val="3C3C3B"/>
                          </a:solidFill>
                          <a:latin typeface="Calibri"/>
                          <a:cs typeface="Calibri"/>
                        </a:rPr>
                        <a:t> </a:t>
                      </a:r>
                      <a:r>
                        <a:rPr sz="1100" spc="15">
                          <a:solidFill>
                            <a:srgbClr val="3C3C3B"/>
                          </a:solidFill>
                          <a:latin typeface="Calibri"/>
                          <a:cs typeface="Calibri"/>
                        </a:rPr>
                        <a:t>on</a:t>
                      </a:r>
                      <a:endParaRPr sz="1100">
                        <a:latin typeface="Calibri"/>
                        <a:cs typeface="Calibri"/>
                      </a:endParaRPr>
                    </a:p>
                  </a:txBody>
                  <a:tcPr marL="0" marR="0" marT="0" marB="0"/>
                </a:tc>
                <a:tc>
                  <a:txBody>
                    <a:bodyPr/>
                    <a:lstStyle/>
                    <a:p>
                      <a:pPr marL="61594">
                        <a:lnSpc>
                          <a:spcPts val="1255"/>
                        </a:lnSpc>
                      </a:pPr>
                      <a:r>
                        <a:rPr sz="1100">
                          <a:solidFill>
                            <a:srgbClr val="3C3C3B"/>
                          </a:solidFill>
                          <a:latin typeface="Calibri"/>
                          <a:cs typeface="Calibri"/>
                        </a:rPr>
                        <a:t>statement</a:t>
                      </a:r>
                      <a:r>
                        <a:rPr sz="1100" spc="-45">
                          <a:solidFill>
                            <a:srgbClr val="3C3C3B"/>
                          </a:solidFill>
                          <a:latin typeface="Calibri"/>
                          <a:cs typeface="Calibri"/>
                        </a:rPr>
                        <a:t> </a:t>
                      </a:r>
                      <a:r>
                        <a:rPr sz="1100" spc="15">
                          <a:solidFill>
                            <a:srgbClr val="3C3C3B"/>
                          </a:solidFill>
                          <a:latin typeface="Calibri"/>
                          <a:cs typeface="Calibri"/>
                        </a:rPr>
                        <a:t>on</a:t>
                      </a:r>
                      <a:r>
                        <a:rPr sz="1100" spc="-40">
                          <a:solidFill>
                            <a:srgbClr val="3C3C3B"/>
                          </a:solidFill>
                          <a:latin typeface="Calibri"/>
                          <a:cs typeface="Calibri"/>
                        </a:rPr>
                        <a:t> </a:t>
                      </a:r>
                      <a:r>
                        <a:rPr sz="1100" spc="5">
                          <a:solidFill>
                            <a:srgbClr val="3C3C3B"/>
                          </a:solidFill>
                          <a:latin typeface="Calibri"/>
                          <a:cs typeface="Calibri"/>
                        </a:rPr>
                        <a:t>site</a:t>
                      </a:r>
                      <a:endParaRPr sz="1100">
                        <a:latin typeface="Calibri"/>
                        <a:cs typeface="Calibri"/>
                      </a:endParaRPr>
                    </a:p>
                  </a:txBody>
                  <a:tcPr marL="0" marR="0" marT="0" marB="0"/>
                </a:tc>
                <a:extLst>
                  <a:ext uri="{0D108BD9-81ED-4DB2-BD59-A6C34878D82A}">
                    <a16:rowId xmlns:a16="http://schemas.microsoft.com/office/drawing/2014/main" val="10004"/>
                  </a:ext>
                </a:extLst>
              </a:tr>
              <a:tr h="187128">
                <a:tc>
                  <a:txBody>
                    <a:bodyPr/>
                    <a:lstStyle/>
                    <a:p>
                      <a:pPr marL="722630">
                        <a:lnSpc>
                          <a:spcPts val="1245"/>
                        </a:lnSpc>
                      </a:pPr>
                      <a:r>
                        <a:rPr sz="1100" spc="15">
                          <a:solidFill>
                            <a:srgbClr val="3C3C3B"/>
                          </a:solidFill>
                          <a:latin typeface="Calibri"/>
                          <a:cs typeface="Calibri"/>
                        </a:rPr>
                        <a:t>no</a:t>
                      </a:r>
                      <a:r>
                        <a:rPr sz="1100" spc="-55">
                          <a:solidFill>
                            <a:srgbClr val="3C3C3B"/>
                          </a:solidFill>
                          <a:latin typeface="Calibri"/>
                          <a:cs typeface="Calibri"/>
                        </a:rPr>
                        <a:t> </a:t>
                      </a:r>
                      <a:r>
                        <a:rPr sz="1100">
                          <a:solidFill>
                            <a:srgbClr val="3C3C3B"/>
                          </a:solidFill>
                          <a:latin typeface="Calibri"/>
                          <a:cs typeface="Calibri"/>
                        </a:rPr>
                        <a:t>statement</a:t>
                      </a:r>
                      <a:endParaRPr sz="1100">
                        <a:latin typeface="Calibri"/>
                        <a:cs typeface="Calibri"/>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ts val="1245"/>
                        </a:lnSpc>
                      </a:pPr>
                      <a:r>
                        <a:rPr sz="1100" spc="15">
                          <a:solidFill>
                            <a:srgbClr val="3C3C3B"/>
                          </a:solidFill>
                          <a:latin typeface="Calibri"/>
                          <a:cs typeface="Calibri"/>
                        </a:rPr>
                        <a:t>on</a:t>
                      </a:r>
                      <a:r>
                        <a:rPr sz="1100" spc="-60">
                          <a:solidFill>
                            <a:srgbClr val="3C3C3B"/>
                          </a:solidFill>
                          <a:latin typeface="Calibri"/>
                          <a:cs typeface="Calibri"/>
                        </a:rPr>
                        <a:t> </a:t>
                      </a:r>
                      <a:r>
                        <a:rPr sz="1100" spc="5">
                          <a:solidFill>
                            <a:srgbClr val="3C3C3B"/>
                          </a:solidFill>
                          <a:latin typeface="Calibri"/>
                          <a:cs typeface="Calibri"/>
                        </a:rPr>
                        <a:t>site</a:t>
                      </a:r>
                      <a:endParaRPr sz="1100">
                        <a:latin typeface="Calibri"/>
                        <a:cs typeface="Calibri"/>
                      </a:endParaRPr>
                    </a:p>
                  </a:txBody>
                  <a:tcPr marL="0" marR="0" marT="0" marB="0"/>
                </a:tc>
                <a:tc>
                  <a:txBody>
                    <a:bodyPr/>
                    <a:lstStyle/>
                    <a:p>
                      <a:pPr marL="58419">
                        <a:lnSpc>
                          <a:spcPts val="1250"/>
                        </a:lnSpc>
                      </a:pPr>
                      <a:r>
                        <a:rPr sz="1100">
                          <a:solidFill>
                            <a:srgbClr val="3C3C3B"/>
                          </a:solidFill>
                          <a:latin typeface="Calibri"/>
                          <a:cs typeface="Calibri"/>
                        </a:rPr>
                        <a:t>statement</a:t>
                      </a:r>
                      <a:r>
                        <a:rPr sz="1100" spc="-45">
                          <a:solidFill>
                            <a:srgbClr val="3C3C3B"/>
                          </a:solidFill>
                          <a:latin typeface="Calibri"/>
                          <a:cs typeface="Calibri"/>
                        </a:rPr>
                        <a:t> </a:t>
                      </a:r>
                      <a:r>
                        <a:rPr sz="1100" spc="15">
                          <a:solidFill>
                            <a:srgbClr val="3C3C3B"/>
                          </a:solidFill>
                          <a:latin typeface="Calibri"/>
                          <a:cs typeface="Calibri"/>
                        </a:rPr>
                        <a:t>on</a:t>
                      </a:r>
                      <a:r>
                        <a:rPr sz="1100" spc="-40">
                          <a:solidFill>
                            <a:srgbClr val="3C3C3B"/>
                          </a:solidFill>
                          <a:latin typeface="Calibri"/>
                          <a:cs typeface="Calibri"/>
                        </a:rPr>
                        <a:t> </a:t>
                      </a:r>
                      <a:r>
                        <a:rPr sz="1100" spc="5">
                          <a:solidFill>
                            <a:srgbClr val="3C3C3B"/>
                          </a:solidFill>
                          <a:latin typeface="Calibri"/>
                          <a:cs typeface="Calibri"/>
                        </a:rPr>
                        <a:t>site</a:t>
                      </a:r>
                      <a:endParaRPr sz="1100">
                        <a:latin typeface="Calibri"/>
                        <a:cs typeface="Calibri"/>
                      </a:endParaRPr>
                    </a:p>
                  </a:txBody>
                  <a:tcPr marL="0" marR="0" marT="0" marB="0"/>
                </a:tc>
                <a:tc>
                  <a:txBody>
                    <a:bodyPr/>
                    <a:lstStyle/>
                    <a:p>
                      <a:pPr marL="179705">
                        <a:lnSpc>
                          <a:spcPts val="1250"/>
                        </a:lnSpc>
                      </a:pPr>
                      <a:r>
                        <a:rPr sz="1100">
                          <a:solidFill>
                            <a:srgbClr val="3C3C3B"/>
                          </a:solidFill>
                          <a:latin typeface="Calibri"/>
                          <a:cs typeface="Calibri"/>
                        </a:rPr>
                        <a:t>statement</a:t>
                      </a:r>
                      <a:r>
                        <a:rPr sz="1100" spc="-45">
                          <a:solidFill>
                            <a:srgbClr val="3C3C3B"/>
                          </a:solidFill>
                          <a:latin typeface="Calibri"/>
                          <a:cs typeface="Calibri"/>
                        </a:rPr>
                        <a:t> </a:t>
                      </a:r>
                      <a:r>
                        <a:rPr sz="1100" spc="15">
                          <a:solidFill>
                            <a:srgbClr val="3C3C3B"/>
                          </a:solidFill>
                          <a:latin typeface="Calibri"/>
                          <a:cs typeface="Calibri"/>
                        </a:rPr>
                        <a:t>on</a:t>
                      </a:r>
                      <a:r>
                        <a:rPr sz="1100" spc="-40">
                          <a:solidFill>
                            <a:srgbClr val="3C3C3B"/>
                          </a:solidFill>
                          <a:latin typeface="Calibri"/>
                          <a:cs typeface="Calibri"/>
                        </a:rPr>
                        <a:t> </a:t>
                      </a:r>
                      <a:r>
                        <a:rPr sz="1100" spc="5">
                          <a:solidFill>
                            <a:srgbClr val="3C3C3B"/>
                          </a:solidFill>
                          <a:latin typeface="Calibri"/>
                          <a:cs typeface="Calibri"/>
                        </a:rPr>
                        <a:t>site</a:t>
                      </a:r>
                      <a:endParaRPr sz="1100">
                        <a:latin typeface="Calibri"/>
                        <a:cs typeface="Calibri"/>
                      </a:endParaRPr>
                    </a:p>
                  </a:txBody>
                  <a:tcPr marL="0" marR="0" marT="0" marB="0"/>
                </a:tc>
                <a:tc>
                  <a:txBody>
                    <a:bodyPr/>
                    <a:lstStyle/>
                    <a:p>
                      <a:pPr marL="179705">
                        <a:lnSpc>
                          <a:spcPts val="1250"/>
                        </a:lnSpc>
                      </a:pPr>
                      <a:r>
                        <a:rPr sz="1100">
                          <a:solidFill>
                            <a:srgbClr val="3C3C3B"/>
                          </a:solidFill>
                          <a:latin typeface="Calibri"/>
                          <a:cs typeface="Calibri"/>
                        </a:rPr>
                        <a:t>statement</a:t>
                      </a:r>
                      <a:r>
                        <a:rPr sz="1100" spc="-45">
                          <a:solidFill>
                            <a:srgbClr val="3C3C3B"/>
                          </a:solidFill>
                          <a:latin typeface="Calibri"/>
                          <a:cs typeface="Calibri"/>
                        </a:rPr>
                        <a:t> </a:t>
                      </a:r>
                      <a:r>
                        <a:rPr sz="1100" spc="15">
                          <a:solidFill>
                            <a:srgbClr val="3C3C3B"/>
                          </a:solidFill>
                          <a:latin typeface="Calibri"/>
                          <a:cs typeface="Calibri"/>
                        </a:rPr>
                        <a:t>on</a:t>
                      </a:r>
                      <a:r>
                        <a:rPr sz="1100" spc="-40">
                          <a:solidFill>
                            <a:srgbClr val="3C3C3B"/>
                          </a:solidFill>
                          <a:latin typeface="Calibri"/>
                          <a:cs typeface="Calibri"/>
                        </a:rPr>
                        <a:t> </a:t>
                      </a:r>
                      <a:r>
                        <a:rPr sz="1100" spc="5">
                          <a:solidFill>
                            <a:srgbClr val="3C3C3B"/>
                          </a:solidFill>
                          <a:latin typeface="Calibri"/>
                          <a:cs typeface="Calibri"/>
                        </a:rPr>
                        <a:t>site</a:t>
                      </a:r>
                      <a:endParaRPr sz="1100">
                        <a:latin typeface="Calibri"/>
                        <a:cs typeface="Calibri"/>
                      </a:endParaRPr>
                    </a:p>
                  </a:txBody>
                  <a:tcPr marL="0" marR="0" marT="0" marB="0"/>
                </a:tc>
                <a:tc>
                  <a:txBody>
                    <a:bodyPr/>
                    <a:lstStyle/>
                    <a:p>
                      <a:pPr marL="163195">
                        <a:lnSpc>
                          <a:spcPts val="1250"/>
                        </a:lnSpc>
                      </a:pPr>
                      <a:r>
                        <a:rPr sz="1100">
                          <a:solidFill>
                            <a:srgbClr val="3C3C3B"/>
                          </a:solidFill>
                          <a:latin typeface="Calibri"/>
                          <a:cs typeface="Calibri"/>
                        </a:rPr>
                        <a:t>statement</a:t>
                      </a:r>
                      <a:endParaRPr sz="1100">
                        <a:latin typeface="Calibri"/>
                        <a:cs typeface="Calibri"/>
                      </a:endParaRPr>
                    </a:p>
                  </a:txBody>
                  <a:tcPr marL="0" marR="0" marT="0" marB="0"/>
                </a:tc>
                <a:tc>
                  <a:txBody>
                    <a:bodyPr/>
                    <a:lstStyle/>
                    <a:p>
                      <a:pPr>
                        <a:lnSpc>
                          <a:spcPts val="1250"/>
                        </a:lnSpc>
                      </a:pPr>
                      <a:r>
                        <a:rPr sz="1100">
                          <a:solidFill>
                            <a:srgbClr val="3C3C3B"/>
                          </a:solidFill>
                          <a:latin typeface="Calibri"/>
                          <a:cs typeface="Calibri"/>
                        </a:rPr>
                        <a:t>statement</a:t>
                      </a:r>
                      <a:endParaRPr sz="1100">
                        <a:latin typeface="Calibri"/>
                        <a:cs typeface="Calibri"/>
                      </a:endParaRPr>
                    </a:p>
                  </a:txBody>
                  <a:tcPr marL="0" marR="0" marT="0" marB="0"/>
                </a:tc>
                <a:tc>
                  <a:txBody>
                    <a:bodyPr/>
                    <a:lstStyle/>
                    <a:p>
                      <a:pPr marL="300990">
                        <a:lnSpc>
                          <a:spcPts val="1255"/>
                        </a:lnSpc>
                      </a:pPr>
                      <a:r>
                        <a:rPr sz="1100" spc="5">
                          <a:solidFill>
                            <a:srgbClr val="3C3C3B"/>
                          </a:solidFill>
                          <a:latin typeface="Calibri"/>
                          <a:cs typeface="Calibri"/>
                        </a:rPr>
                        <a:t>site</a:t>
                      </a:r>
                      <a:endParaRPr sz="1100">
                        <a:latin typeface="Calibri"/>
                        <a:cs typeface="Calibri"/>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5"/>
                  </a:ext>
                </a:extLst>
              </a:tr>
            </a:tbl>
          </a:graphicData>
        </a:graphic>
      </p:graphicFrame>
      <p:sp>
        <p:nvSpPr>
          <p:cNvPr id="5" name="object 5"/>
          <p:cNvSpPr/>
          <p:nvPr/>
        </p:nvSpPr>
        <p:spPr>
          <a:xfrm>
            <a:off x="10659173" y="4967999"/>
            <a:ext cx="635" cy="72390"/>
          </a:xfrm>
          <a:custGeom>
            <a:avLst/>
            <a:gdLst/>
            <a:ahLst/>
            <a:cxnLst/>
            <a:rect l="l" t="t" r="r" b="b"/>
            <a:pathLst>
              <a:path w="634" h="72389">
                <a:moveTo>
                  <a:pt x="12" y="0"/>
                </a:moveTo>
                <a:lnTo>
                  <a:pt x="0" y="71996"/>
                </a:lnTo>
                <a:lnTo>
                  <a:pt x="12" y="0"/>
                </a:lnTo>
                <a:close/>
              </a:path>
            </a:pathLst>
          </a:custGeom>
          <a:solidFill>
            <a:srgbClr val="9D9D9C"/>
          </a:solidFill>
        </p:spPr>
        <p:txBody>
          <a:bodyPr wrap="square" lIns="0" tIns="0" rIns="0" bIns="0" rtlCol="0"/>
          <a:lstStyle/>
          <a:p>
            <a:endParaRPr/>
          </a:p>
        </p:txBody>
      </p:sp>
      <p:sp>
        <p:nvSpPr>
          <p:cNvPr id="7" name="object 28">
            <a:extLst>
              <a:ext uri="{FF2B5EF4-FFF2-40B4-BE49-F238E27FC236}">
                <a16:creationId xmlns:a16="http://schemas.microsoft.com/office/drawing/2014/main" id="{6DFA1B60-09D3-4EAD-871E-07E421AC51E0}"/>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2" action="ppaction://hlinksldjump"/>
              </a:rPr>
              <a:t>Back</a:t>
            </a:r>
            <a:r>
              <a:rPr sz="1200" b="1" u="sng" spc="-60">
                <a:solidFill>
                  <a:srgbClr val="0073B1"/>
                </a:solidFill>
                <a:uFill>
                  <a:solidFill>
                    <a:srgbClr val="0073B1"/>
                  </a:solidFill>
                </a:uFill>
                <a:latin typeface="Calibri"/>
                <a:cs typeface="Calibri"/>
                <a:hlinkClick r:id="rId2" action="ppaction://hlinksldjump"/>
              </a:rPr>
              <a:t> </a:t>
            </a:r>
            <a:r>
              <a:rPr sz="1200" b="1" u="sng" spc="5">
                <a:solidFill>
                  <a:srgbClr val="0073B1"/>
                </a:solidFill>
                <a:uFill>
                  <a:solidFill>
                    <a:srgbClr val="0073B1"/>
                  </a:solidFill>
                </a:uFill>
                <a:latin typeface="Calibri"/>
                <a:cs typeface="Calibri"/>
                <a:hlinkClick r:id="rId2" action="ppaction://hlinksldjump"/>
              </a:rPr>
              <a:t>to</a:t>
            </a:r>
            <a:r>
              <a:rPr sz="1200" b="1" u="sng" spc="-55">
                <a:solidFill>
                  <a:srgbClr val="0073B1"/>
                </a:solidFill>
                <a:uFill>
                  <a:solidFill>
                    <a:srgbClr val="0073B1"/>
                  </a:solidFill>
                </a:uFill>
                <a:latin typeface="Calibri"/>
                <a:cs typeface="Calibri"/>
                <a:hlinkClick r:id="rId2" action="ppaction://hlinksldjump"/>
              </a:rPr>
              <a:t> </a:t>
            </a:r>
            <a:r>
              <a:rPr sz="1200" b="1" u="sng" spc="20">
                <a:solidFill>
                  <a:srgbClr val="0073B1"/>
                </a:solidFill>
                <a:uFill>
                  <a:solidFill>
                    <a:srgbClr val="0073B1"/>
                  </a:solidFill>
                </a:uFill>
                <a:latin typeface="Calibri"/>
                <a:cs typeface="Calibri"/>
                <a:hlinkClick r:id="rId2" action="ppaction://hlinksldjump"/>
              </a:rPr>
              <a:t>index</a:t>
            </a:r>
            <a:r>
              <a:rPr sz="1200" b="1" u="sng" spc="-55">
                <a:solidFill>
                  <a:srgbClr val="0073B1"/>
                </a:solidFill>
                <a:uFill>
                  <a:solidFill>
                    <a:srgbClr val="0073B1"/>
                  </a:solidFill>
                </a:uFill>
                <a:latin typeface="Calibri"/>
                <a:cs typeface="Calibri"/>
                <a:hlinkClick r:id="rId2"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363174" y="1224007"/>
          <a:ext cx="14399257" cy="3149842"/>
        </p:xfrm>
        <a:graphic>
          <a:graphicData uri="http://schemas.openxmlformats.org/drawingml/2006/table">
            <a:tbl>
              <a:tblPr firstRow="1" bandRow="1">
                <a:tableStyleId>{2D5ABB26-0587-4C30-8999-92F81FD0307C}</a:tableStyleId>
              </a:tblPr>
              <a:tblGrid>
                <a:gridCol w="1968500">
                  <a:extLst>
                    <a:ext uri="{9D8B030D-6E8A-4147-A177-3AD203B41FA5}">
                      <a16:colId xmlns:a16="http://schemas.microsoft.com/office/drawing/2014/main" val="20000"/>
                    </a:ext>
                  </a:extLst>
                </a:gridCol>
                <a:gridCol w="1442085">
                  <a:extLst>
                    <a:ext uri="{9D8B030D-6E8A-4147-A177-3AD203B41FA5}">
                      <a16:colId xmlns:a16="http://schemas.microsoft.com/office/drawing/2014/main" val="20001"/>
                    </a:ext>
                  </a:extLst>
                </a:gridCol>
                <a:gridCol w="2673985">
                  <a:extLst>
                    <a:ext uri="{9D8B030D-6E8A-4147-A177-3AD203B41FA5}">
                      <a16:colId xmlns:a16="http://schemas.microsoft.com/office/drawing/2014/main" val="20002"/>
                    </a:ext>
                  </a:extLst>
                </a:gridCol>
                <a:gridCol w="1394459">
                  <a:extLst>
                    <a:ext uri="{9D8B030D-6E8A-4147-A177-3AD203B41FA5}">
                      <a16:colId xmlns:a16="http://schemas.microsoft.com/office/drawing/2014/main" val="20003"/>
                    </a:ext>
                  </a:extLst>
                </a:gridCol>
                <a:gridCol w="1386204">
                  <a:extLst>
                    <a:ext uri="{9D8B030D-6E8A-4147-A177-3AD203B41FA5}">
                      <a16:colId xmlns:a16="http://schemas.microsoft.com/office/drawing/2014/main" val="20004"/>
                    </a:ext>
                  </a:extLst>
                </a:gridCol>
                <a:gridCol w="1349375">
                  <a:extLst>
                    <a:ext uri="{9D8B030D-6E8A-4147-A177-3AD203B41FA5}">
                      <a16:colId xmlns:a16="http://schemas.microsoft.com/office/drawing/2014/main" val="20005"/>
                    </a:ext>
                  </a:extLst>
                </a:gridCol>
                <a:gridCol w="1266190">
                  <a:extLst>
                    <a:ext uri="{9D8B030D-6E8A-4147-A177-3AD203B41FA5}">
                      <a16:colId xmlns:a16="http://schemas.microsoft.com/office/drawing/2014/main" val="20006"/>
                    </a:ext>
                  </a:extLst>
                </a:gridCol>
                <a:gridCol w="1429384">
                  <a:extLst>
                    <a:ext uri="{9D8B030D-6E8A-4147-A177-3AD203B41FA5}">
                      <a16:colId xmlns:a16="http://schemas.microsoft.com/office/drawing/2014/main" val="20007"/>
                    </a:ext>
                  </a:extLst>
                </a:gridCol>
                <a:gridCol w="1489075">
                  <a:extLst>
                    <a:ext uri="{9D8B030D-6E8A-4147-A177-3AD203B41FA5}">
                      <a16:colId xmlns:a16="http://schemas.microsoft.com/office/drawing/2014/main" val="20008"/>
                    </a:ext>
                  </a:extLst>
                </a:gridCol>
              </a:tblGrid>
              <a:tr h="263697">
                <a:tc>
                  <a:txBody>
                    <a:bodyPr/>
                    <a:lstStyle/>
                    <a:p>
                      <a:pPr marR="111125" algn="r">
                        <a:lnSpc>
                          <a:spcPct val="100000"/>
                        </a:lnSpc>
                        <a:spcBef>
                          <a:spcPts val="590"/>
                        </a:spcBef>
                        <a:tabLst>
                          <a:tab pos="718820" algn="l"/>
                        </a:tabLst>
                      </a:pPr>
                      <a:r>
                        <a:rPr sz="1100" b="1">
                          <a:solidFill>
                            <a:srgbClr val="3C3C3B"/>
                          </a:solidFill>
                          <a:latin typeface="Calibri"/>
                          <a:cs typeface="Calibri"/>
                        </a:rPr>
                        <a:t>All	</a:t>
                      </a:r>
                      <a:r>
                        <a:rPr sz="1100" b="1" spc="-10">
                          <a:solidFill>
                            <a:srgbClr val="3C3C3B"/>
                          </a:solidFill>
                          <a:latin typeface="Calibri"/>
                          <a:cs typeface="Calibri"/>
                        </a:rPr>
                        <a:t>R</a:t>
                      </a:r>
                      <a:r>
                        <a:rPr sz="1100" b="1" spc="-20">
                          <a:solidFill>
                            <a:srgbClr val="3C3C3B"/>
                          </a:solidFill>
                          <a:latin typeface="Calibri"/>
                          <a:cs typeface="Calibri"/>
                        </a:rPr>
                        <a:t>a</a:t>
                      </a:r>
                      <a:r>
                        <a:rPr sz="1100" b="1">
                          <a:solidFill>
                            <a:srgbClr val="3C3C3B"/>
                          </a:solidFill>
                          <a:latin typeface="Calibri"/>
                          <a:cs typeface="Calibri"/>
                        </a:rPr>
                        <a:t>tings</a:t>
                      </a:r>
                      <a:r>
                        <a:rPr sz="1100" b="1" spc="-30">
                          <a:solidFill>
                            <a:srgbClr val="3C3C3B"/>
                          </a:solidFill>
                          <a:latin typeface="Calibri"/>
                          <a:cs typeface="Calibri"/>
                        </a:rPr>
                        <a:t> </a:t>
                      </a:r>
                      <a:r>
                        <a:rPr sz="1100" b="1">
                          <a:solidFill>
                            <a:srgbClr val="3C3C3B"/>
                          </a:solidFill>
                          <a:latin typeface="Calibri"/>
                          <a:cs typeface="Calibri"/>
                        </a:rPr>
                        <a:t>&amp;</a:t>
                      </a:r>
                      <a:r>
                        <a:rPr sz="1100" b="1" spc="-30">
                          <a:solidFill>
                            <a:srgbClr val="3C3C3B"/>
                          </a:solidFill>
                          <a:latin typeface="Calibri"/>
                          <a:cs typeface="Calibri"/>
                        </a:rPr>
                        <a:t> </a:t>
                      </a:r>
                      <a:r>
                        <a:rPr sz="1100" b="1" spc="-15">
                          <a:solidFill>
                            <a:srgbClr val="3C3C3B"/>
                          </a:solidFill>
                          <a:latin typeface="Calibri"/>
                          <a:cs typeface="Calibri"/>
                        </a:rPr>
                        <a:t>R</a:t>
                      </a:r>
                      <a:r>
                        <a:rPr sz="1100" b="1">
                          <a:solidFill>
                            <a:srgbClr val="3C3C3B"/>
                          </a:solidFill>
                          <a:latin typeface="Calibri"/>
                          <a:cs typeface="Calibri"/>
                        </a:rPr>
                        <a:t>eviews:</a:t>
                      </a:r>
                      <a:endParaRPr sz="1100">
                        <a:latin typeface="Calibri"/>
                        <a:cs typeface="Calibri"/>
                      </a:endParaRPr>
                    </a:p>
                  </a:txBody>
                  <a:tcPr marL="0" marR="0" marT="74930" marB="0">
                    <a:lnT w="76200">
                      <a:solidFill>
                        <a:srgbClr val="9D9D9C"/>
                      </a:solidFill>
                      <a:prstDash val="solid"/>
                    </a:lnT>
                  </a:tcPr>
                </a:tc>
                <a:tc>
                  <a:txBody>
                    <a:bodyPr/>
                    <a:lstStyle/>
                    <a:p>
                      <a:pPr marL="118745">
                        <a:lnSpc>
                          <a:spcPct val="100000"/>
                        </a:lnSpc>
                        <a:spcBef>
                          <a:spcPts val="595"/>
                        </a:spcBef>
                      </a:pPr>
                      <a:r>
                        <a:rPr sz="1100" b="1" spc="-10">
                          <a:solidFill>
                            <a:srgbClr val="3C3C3B"/>
                          </a:solidFill>
                          <a:latin typeface="Calibri"/>
                          <a:cs typeface="Calibri"/>
                        </a:rPr>
                        <a:t>R</a:t>
                      </a:r>
                      <a:r>
                        <a:rPr sz="1100" b="1" spc="-20">
                          <a:solidFill>
                            <a:srgbClr val="3C3C3B"/>
                          </a:solidFill>
                          <a:latin typeface="Calibri"/>
                          <a:cs typeface="Calibri"/>
                        </a:rPr>
                        <a:t>a</a:t>
                      </a:r>
                      <a:r>
                        <a:rPr sz="1100" b="1">
                          <a:solidFill>
                            <a:srgbClr val="3C3C3B"/>
                          </a:solidFill>
                          <a:latin typeface="Calibri"/>
                          <a:cs typeface="Calibri"/>
                        </a:rPr>
                        <a:t>tings</a:t>
                      </a:r>
                      <a:r>
                        <a:rPr sz="1100" b="1" spc="-30">
                          <a:solidFill>
                            <a:srgbClr val="3C3C3B"/>
                          </a:solidFill>
                          <a:latin typeface="Calibri"/>
                          <a:cs typeface="Calibri"/>
                        </a:rPr>
                        <a:t> </a:t>
                      </a:r>
                      <a:r>
                        <a:rPr sz="1100" b="1">
                          <a:solidFill>
                            <a:srgbClr val="3C3C3B"/>
                          </a:solidFill>
                          <a:latin typeface="Calibri"/>
                          <a:cs typeface="Calibri"/>
                        </a:rPr>
                        <a:t>&amp;</a:t>
                      </a:r>
                      <a:r>
                        <a:rPr sz="1100" b="1" spc="-30">
                          <a:solidFill>
                            <a:srgbClr val="3C3C3B"/>
                          </a:solidFill>
                          <a:latin typeface="Calibri"/>
                          <a:cs typeface="Calibri"/>
                        </a:rPr>
                        <a:t> </a:t>
                      </a:r>
                      <a:r>
                        <a:rPr sz="1100" b="1" spc="-15">
                          <a:solidFill>
                            <a:srgbClr val="3C3C3B"/>
                          </a:solidFill>
                          <a:latin typeface="Calibri"/>
                          <a:cs typeface="Calibri"/>
                        </a:rPr>
                        <a:t>R</a:t>
                      </a:r>
                      <a:r>
                        <a:rPr sz="1100" b="1">
                          <a:solidFill>
                            <a:srgbClr val="3C3C3B"/>
                          </a:solidFill>
                          <a:latin typeface="Calibri"/>
                          <a:cs typeface="Calibri"/>
                        </a:rPr>
                        <a:t>eviews:</a:t>
                      </a:r>
                      <a:endParaRPr sz="1100">
                        <a:latin typeface="Calibri"/>
                        <a:cs typeface="Calibri"/>
                      </a:endParaRPr>
                    </a:p>
                  </a:txBody>
                  <a:tcPr marL="0" marR="0" marT="75565" marB="0">
                    <a:lnT w="76200">
                      <a:solidFill>
                        <a:srgbClr val="9D9D9C"/>
                      </a:solidFill>
                      <a:prstDash val="solid"/>
                    </a:lnT>
                  </a:tcPr>
                </a:tc>
                <a:tc>
                  <a:txBody>
                    <a:bodyPr/>
                    <a:lstStyle/>
                    <a:p>
                      <a:pPr marL="44450">
                        <a:lnSpc>
                          <a:spcPct val="100000"/>
                        </a:lnSpc>
                        <a:spcBef>
                          <a:spcPts val="605"/>
                        </a:spcBef>
                        <a:tabLst>
                          <a:tab pos="1412875" algn="l"/>
                        </a:tabLst>
                      </a:pPr>
                      <a:r>
                        <a:rPr sz="1100" b="1" spc="-10">
                          <a:solidFill>
                            <a:srgbClr val="3C3C3B"/>
                          </a:solidFill>
                          <a:latin typeface="Calibri"/>
                          <a:cs typeface="Calibri"/>
                        </a:rPr>
                        <a:t>R</a:t>
                      </a:r>
                      <a:r>
                        <a:rPr sz="1100" b="1" spc="-20">
                          <a:solidFill>
                            <a:srgbClr val="3C3C3B"/>
                          </a:solidFill>
                          <a:latin typeface="Calibri"/>
                          <a:cs typeface="Calibri"/>
                        </a:rPr>
                        <a:t>a</a:t>
                      </a:r>
                      <a:r>
                        <a:rPr sz="1100" b="1">
                          <a:solidFill>
                            <a:srgbClr val="3C3C3B"/>
                          </a:solidFill>
                          <a:latin typeface="Calibri"/>
                          <a:cs typeface="Calibri"/>
                        </a:rPr>
                        <a:t>tings</a:t>
                      </a:r>
                      <a:r>
                        <a:rPr sz="1100" b="1" spc="-30">
                          <a:solidFill>
                            <a:srgbClr val="3C3C3B"/>
                          </a:solidFill>
                          <a:latin typeface="Calibri"/>
                          <a:cs typeface="Calibri"/>
                        </a:rPr>
                        <a:t> </a:t>
                      </a:r>
                      <a:r>
                        <a:rPr sz="1100" b="1">
                          <a:solidFill>
                            <a:srgbClr val="3C3C3B"/>
                          </a:solidFill>
                          <a:latin typeface="Calibri"/>
                          <a:cs typeface="Calibri"/>
                        </a:rPr>
                        <a:t>&amp;</a:t>
                      </a:r>
                      <a:r>
                        <a:rPr sz="1100" b="1" spc="-30">
                          <a:solidFill>
                            <a:srgbClr val="3C3C3B"/>
                          </a:solidFill>
                          <a:latin typeface="Calibri"/>
                          <a:cs typeface="Calibri"/>
                        </a:rPr>
                        <a:t> </a:t>
                      </a:r>
                      <a:r>
                        <a:rPr sz="1100" b="1" spc="-15">
                          <a:solidFill>
                            <a:srgbClr val="3C3C3B"/>
                          </a:solidFill>
                          <a:latin typeface="Calibri"/>
                          <a:cs typeface="Calibri"/>
                        </a:rPr>
                        <a:t>R</a:t>
                      </a:r>
                      <a:r>
                        <a:rPr sz="1100" b="1">
                          <a:solidFill>
                            <a:srgbClr val="3C3C3B"/>
                          </a:solidFill>
                          <a:latin typeface="Calibri"/>
                          <a:cs typeface="Calibri"/>
                        </a:rPr>
                        <a:t>eviews:	</a:t>
                      </a:r>
                      <a:r>
                        <a:rPr sz="1100" b="1" spc="-10">
                          <a:solidFill>
                            <a:srgbClr val="3C3C3B"/>
                          </a:solidFill>
                          <a:latin typeface="Calibri"/>
                          <a:cs typeface="Calibri"/>
                        </a:rPr>
                        <a:t>R</a:t>
                      </a:r>
                      <a:r>
                        <a:rPr sz="1100" b="1" spc="-20">
                          <a:solidFill>
                            <a:srgbClr val="3C3C3B"/>
                          </a:solidFill>
                          <a:latin typeface="Calibri"/>
                          <a:cs typeface="Calibri"/>
                        </a:rPr>
                        <a:t>a</a:t>
                      </a:r>
                      <a:r>
                        <a:rPr sz="1100" b="1">
                          <a:solidFill>
                            <a:srgbClr val="3C3C3B"/>
                          </a:solidFill>
                          <a:latin typeface="Calibri"/>
                          <a:cs typeface="Calibri"/>
                        </a:rPr>
                        <a:t>tings</a:t>
                      </a:r>
                      <a:r>
                        <a:rPr sz="1100" b="1" spc="-30">
                          <a:solidFill>
                            <a:srgbClr val="3C3C3B"/>
                          </a:solidFill>
                          <a:latin typeface="Calibri"/>
                          <a:cs typeface="Calibri"/>
                        </a:rPr>
                        <a:t> </a:t>
                      </a:r>
                      <a:r>
                        <a:rPr sz="1100" b="1">
                          <a:solidFill>
                            <a:srgbClr val="3C3C3B"/>
                          </a:solidFill>
                          <a:latin typeface="Calibri"/>
                          <a:cs typeface="Calibri"/>
                        </a:rPr>
                        <a:t>&amp;</a:t>
                      </a:r>
                      <a:r>
                        <a:rPr sz="1100" b="1" spc="-30">
                          <a:solidFill>
                            <a:srgbClr val="3C3C3B"/>
                          </a:solidFill>
                          <a:latin typeface="Calibri"/>
                          <a:cs typeface="Calibri"/>
                        </a:rPr>
                        <a:t> </a:t>
                      </a:r>
                      <a:r>
                        <a:rPr sz="1100" b="1" spc="-15">
                          <a:solidFill>
                            <a:srgbClr val="3C3C3B"/>
                          </a:solidFill>
                          <a:latin typeface="Calibri"/>
                          <a:cs typeface="Calibri"/>
                        </a:rPr>
                        <a:t>R</a:t>
                      </a:r>
                      <a:r>
                        <a:rPr sz="1100" b="1">
                          <a:solidFill>
                            <a:srgbClr val="3C3C3B"/>
                          </a:solidFill>
                          <a:latin typeface="Calibri"/>
                          <a:cs typeface="Calibri"/>
                        </a:rPr>
                        <a:t>eviews:</a:t>
                      </a:r>
                      <a:endParaRPr sz="1100">
                        <a:latin typeface="Calibri"/>
                        <a:cs typeface="Calibri"/>
                      </a:endParaRPr>
                    </a:p>
                  </a:txBody>
                  <a:tcPr marL="0" marR="0" marT="76835" marB="0">
                    <a:lnT w="76200">
                      <a:solidFill>
                        <a:srgbClr val="9D9D9C"/>
                      </a:solidFill>
                      <a:prstDash val="solid"/>
                    </a:lnT>
                  </a:tcPr>
                </a:tc>
                <a:tc>
                  <a:txBody>
                    <a:bodyPr/>
                    <a:lstStyle/>
                    <a:p>
                      <a:pPr marL="106680">
                        <a:lnSpc>
                          <a:spcPct val="100000"/>
                        </a:lnSpc>
                        <a:spcBef>
                          <a:spcPts val="605"/>
                        </a:spcBef>
                      </a:pPr>
                      <a:r>
                        <a:rPr sz="1100" b="1" spc="15">
                          <a:solidFill>
                            <a:srgbClr val="3C3C3B"/>
                          </a:solidFill>
                          <a:latin typeface="Calibri"/>
                          <a:cs typeface="Calibri"/>
                        </a:rPr>
                        <a:t>Customer</a:t>
                      </a:r>
                      <a:r>
                        <a:rPr sz="1100" b="1" spc="-60">
                          <a:solidFill>
                            <a:srgbClr val="3C3C3B"/>
                          </a:solidFill>
                          <a:latin typeface="Calibri"/>
                          <a:cs typeface="Calibri"/>
                        </a:rPr>
                        <a:t> </a:t>
                      </a:r>
                      <a:r>
                        <a:rPr sz="1100" b="1" spc="25">
                          <a:solidFill>
                            <a:srgbClr val="3C3C3B"/>
                          </a:solidFill>
                          <a:latin typeface="Calibri"/>
                          <a:cs typeface="Calibri"/>
                        </a:rPr>
                        <a:t>Insight:</a:t>
                      </a:r>
                      <a:endParaRPr sz="1100">
                        <a:latin typeface="Calibri"/>
                        <a:cs typeface="Calibri"/>
                      </a:endParaRPr>
                    </a:p>
                  </a:txBody>
                  <a:tcPr marL="0" marR="0" marT="76835" marB="0">
                    <a:lnT w="76200">
                      <a:solidFill>
                        <a:srgbClr val="9D9D9C"/>
                      </a:solidFill>
                      <a:prstDash val="solid"/>
                    </a:lnT>
                  </a:tcPr>
                </a:tc>
                <a:tc>
                  <a:txBody>
                    <a:bodyPr/>
                    <a:lstStyle/>
                    <a:p>
                      <a:pPr marL="80010">
                        <a:lnSpc>
                          <a:spcPct val="100000"/>
                        </a:lnSpc>
                        <a:spcBef>
                          <a:spcPts val="610"/>
                        </a:spcBef>
                      </a:pPr>
                      <a:r>
                        <a:rPr sz="1100" b="1" spc="-10">
                          <a:solidFill>
                            <a:srgbClr val="3C3C3B"/>
                          </a:solidFill>
                          <a:latin typeface="Calibri"/>
                          <a:cs typeface="Calibri"/>
                        </a:rPr>
                        <a:t>R</a:t>
                      </a:r>
                      <a:r>
                        <a:rPr sz="1100" b="1" spc="-20">
                          <a:solidFill>
                            <a:srgbClr val="3C3C3B"/>
                          </a:solidFill>
                          <a:latin typeface="Calibri"/>
                          <a:cs typeface="Calibri"/>
                        </a:rPr>
                        <a:t>a</a:t>
                      </a:r>
                      <a:r>
                        <a:rPr sz="1100" b="1">
                          <a:solidFill>
                            <a:srgbClr val="3C3C3B"/>
                          </a:solidFill>
                          <a:latin typeface="Calibri"/>
                          <a:cs typeface="Calibri"/>
                        </a:rPr>
                        <a:t>tings</a:t>
                      </a:r>
                      <a:r>
                        <a:rPr sz="1100" b="1" spc="-30">
                          <a:solidFill>
                            <a:srgbClr val="3C3C3B"/>
                          </a:solidFill>
                          <a:latin typeface="Calibri"/>
                          <a:cs typeface="Calibri"/>
                        </a:rPr>
                        <a:t> </a:t>
                      </a:r>
                      <a:r>
                        <a:rPr sz="1100" b="1">
                          <a:solidFill>
                            <a:srgbClr val="3C3C3B"/>
                          </a:solidFill>
                          <a:latin typeface="Calibri"/>
                          <a:cs typeface="Calibri"/>
                        </a:rPr>
                        <a:t>&amp;</a:t>
                      </a:r>
                      <a:r>
                        <a:rPr sz="1100" b="1" spc="-30">
                          <a:solidFill>
                            <a:srgbClr val="3C3C3B"/>
                          </a:solidFill>
                          <a:latin typeface="Calibri"/>
                          <a:cs typeface="Calibri"/>
                        </a:rPr>
                        <a:t> </a:t>
                      </a:r>
                      <a:r>
                        <a:rPr sz="1100" b="1" spc="-15">
                          <a:solidFill>
                            <a:srgbClr val="3C3C3B"/>
                          </a:solidFill>
                          <a:latin typeface="Calibri"/>
                          <a:cs typeface="Calibri"/>
                        </a:rPr>
                        <a:t>R</a:t>
                      </a:r>
                      <a:r>
                        <a:rPr sz="1100" b="1">
                          <a:solidFill>
                            <a:srgbClr val="3C3C3B"/>
                          </a:solidFill>
                          <a:latin typeface="Calibri"/>
                          <a:cs typeface="Calibri"/>
                        </a:rPr>
                        <a:t>eviews:</a:t>
                      </a:r>
                      <a:endParaRPr sz="1100">
                        <a:latin typeface="Calibri"/>
                        <a:cs typeface="Calibri"/>
                      </a:endParaRPr>
                    </a:p>
                  </a:txBody>
                  <a:tcPr marL="0" marR="0" marT="77470" marB="0">
                    <a:lnT w="76200">
                      <a:solidFill>
                        <a:srgbClr val="9D9D9C"/>
                      </a:solidFill>
                      <a:prstDash val="solid"/>
                    </a:lnT>
                  </a:tcPr>
                </a:tc>
                <a:tc>
                  <a:txBody>
                    <a:bodyPr/>
                    <a:lstStyle/>
                    <a:p>
                      <a:pPr marL="61594">
                        <a:lnSpc>
                          <a:spcPct val="100000"/>
                        </a:lnSpc>
                        <a:spcBef>
                          <a:spcPts val="610"/>
                        </a:spcBef>
                      </a:pPr>
                      <a:r>
                        <a:rPr sz="1100" b="1" spc="-10">
                          <a:solidFill>
                            <a:srgbClr val="3C3C3B"/>
                          </a:solidFill>
                          <a:latin typeface="Calibri"/>
                          <a:cs typeface="Calibri"/>
                        </a:rPr>
                        <a:t>R</a:t>
                      </a:r>
                      <a:r>
                        <a:rPr sz="1100" b="1" spc="-20">
                          <a:solidFill>
                            <a:srgbClr val="3C3C3B"/>
                          </a:solidFill>
                          <a:latin typeface="Calibri"/>
                          <a:cs typeface="Calibri"/>
                        </a:rPr>
                        <a:t>a</a:t>
                      </a:r>
                      <a:r>
                        <a:rPr sz="1100" b="1">
                          <a:solidFill>
                            <a:srgbClr val="3C3C3B"/>
                          </a:solidFill>
                          <a:latin typeface="Calibri"/>
                          <a:cs typeface="Calibri"/>
                        </a:rPr>
                        <a:t>tings</a:t>
                      </a:r>
                      <a:r>
                        <a:rPr sz="1100" b="1" spc="-30">
                          <a:solidFill>
                            <a:srgbClr val="3C3C3B"/>
                          </a:solidFill>
                          <a:latin typeface="Calibri"/>
                          <a:cs typeface="Calibri"/>
                        </a:rPr>
                        <a:t> </a:t>
                      </a:r>
                      <a:r>
                        <a:rPr sz="1100" b="1">
                          <a:solidFill>
                            <a:srgbClr val="3C3C3B"/>
                          </a:solidFill>
                          <a:latin typeface="Calibri"/>
                          <a:cs typeface="Calibri"/>
                        </a:rPr>
                        <a:t>&amp;</a:t>
                      </a:r>
                      <a:r>
                        <a:rPr sz="1100" b="1" spc="-30">
                          <a:solidFill>
                            <a:srgbClr val="3C3C3B"/>
                          </a:solidFill>
                          <a:latin typeface="Calibri"/>
                          <a:cs typeface="Calibri"/>
                        </a:rPr>
                        <a:t> </a:t>
                      </a:r>
                      <a:r>
                        <a:rPr sz="1100" b="1" spc="-15">
                          <a:solidFill>
                            <a:srgbClr val="3C3C3B"/>
                          </a:solidFill>
                          <a:latin typeface="Calibri"/>
                          <a:cs typeface="Calibri"/>
                        </a:rPr>
                        <a:t>R</a:t>
                      </a:r>
                      <a:r>
                        <a:rPr sz="1100" b="1">
                          <a:solidFill>
                            <a:srgbClr val="3C3C3B"/>
                          </a:solidFill>
                          <a:latin typeface="Calibri"/>
                          <a:cs typeface="Calibri"/>
                        </a:rPr>
                        <a:t>eviews:</a:t>
                      </a:r>
                      <a:endParaRPr sz="1100">
                        <a:latin typeface="Calibri"/>
                        <a:cs typeface="Calibri"/>
                      </a:endParaRPr>
                    </a:p>
                  </a:txBody>
                  <a:tcPr marL="0" marR="0" marT="77470" marB="0">
                    <a:lnT w="76200">
                      <a:solidFill>
                        <a:srgbClr val="9D9D9C"/>
                      </a:solidFill>
                      <a:prstDash val="solid"/>
                    </a:lnT>
                  </a:tcPr>
                </a:tc>
                <a:tc>
                  <a:txBody>
                    <a:bodyPr/>
                    <a:lstStyle/>
                    <a:p>
                      <a:pPr marL="80010">
                        <a:lnSpc>
                          <a:spcPct val="100000"/>
                        </a:lnSpc>
                        <a:spcBef>
                          <a:spcPts val="615"/>
                        </a:spcBef>
                      </a:pPr>
                      <a:r>
                        <a:rPr sz="1100" b="1" spc="30">
                          <a:solidFill>
                            <a:srgbClr val="3C3C3B"/>
                          </a:solidFill>
                          <a:latin typeface="Calibri"/>
                          <a:cs typeface="Calibri"/>
                        </a:rPr>
                        <a:t>Session</a:t>
                      </a:r>
                      <a:r>
                        <a:rPr sz="1100" b="1" spc="-55">
                          <a:solidFill>
                            <a:srgbClr val="3C3C3B"/>
                          </a:solidFill>
                          <a:latin typeface="Calibri"/>
                          <a:cs typeface="Calibri"/>
                        </a:rPr>
                        <a:t> </a:t>
                      </a:r>
                      <a:r>
                        <a:rPr sz="1100" b="1" spc="15">
                          <a:solidFill>
                            <a:srgbClr val="3C3C3B"/>
                          </a:solidFill>
                          <a:latin typeface="Calibri"/>
                          <a:cs typeface="Calibri"/>
                        </a:rPr>
                        <a:t>Replay:</a:t>
                      </a:r>
                      <a:endParaRPr sz="1100">
                        <a:latin typeface="Calibri"/>
                        <a:cs typeface="Calibri"/>
                      </a:endParaRPr>
                    </a:p>
                  </a:txBody>
                  <a:tcPr marL="0" marR="0" marT="78105" marB="0">
                    <a:lnT w="76200">
                      <a:solidFill>
                        <a:srgbClr val="9D9D9C"/>
                      </a:solidFill>
                      <a:prstDash val="solid"/>
                    </a:lnT>
                  </a:tcPr>
                </a:tc>
                <a:tc>
                  <a:txBody>
                    <a:bodyPr/>
                    <a:lstStyle/>
                    <a:p>
                      <a:pPr marL="181610">
                        <a:lnSpc>
                          <a:spcPct val="100000"/>
                        </a:lnSpc>
                        <a:spcBef>
                          <a:spcPts val="620"/>
                        </a:spcBef>
                      </a:pPr>
                      <a:r>
                        <a:rPr sz="1100">
                          <a:solidFill>
                            <a:srgbClr val="3C3C3B"/>
                          </a:solidFill>
                          <a:latin typeface="Calibri"/>
                          <a:cs typeface="Calibri"/>
                        </a:rPr>
                        <a:t>In-house</a:t>
                      </a:r>
                      <a:r>
                        <a:rPr sz="1100" spc="-30">
                          <a:solidFill>
                            <a:srgbClr val="3C3C3B"/>
                          </a:solidFill>
                          <a:latin typeface="Calibri"/>
                          <a:cs typeface="Calibri"/>
                        </a:rPr>
                        <a:t> </a:t>
                      </a:r>
                      <a:r>
                        <a:rPr sz="1100">
                          <a:solidFill>
                            <a:srgbClr val="3C3C3B"/>
                          </a:solidFill>
                          <a:latin typeface="Calibri"/>
                          <a:cs typeface="Calibri"/>
                        </a:rPr>
                        <a:t>solutions/</a:t>
                      </a:r>
                      <a:endParaRPr sz="1100">
                        <a:latin typeface="Calibri"/>
                        <a:cs typeface="Calibri"/>
                      </a:endParaRPr>
                    </a:p>
                  </a:txBody>
                  <a:tcPr marL="0" marR="0" marT="78740" marB="0">
                    <a:lnT w="76200">
                      <a:solidFill>
                        <a:srgbClr val="9D9D9C"/>
                      </a:solidFill>
                      <a:prstDash val="solid"/>
                    </a:lnT>
                  </a:tcPr>
                </a:tc>
                <a:tc>
                  <a:txBody>
                    <a:bodyPr/>
                    <a:lstStyle/>
                    <a:p>
                      <a:pPr marL="120014">
                        <a:lnSpc>
                          <a:spcPct val="100000"/>
                        </a:lnSpc>
                        <a:spcBef>
                          <a:spcPts val="620"/>
                        </a:spcBef>
                      </a:pPr>
                      <a:r>
                        <a:rPr sz="1100">
                          <a:solidFill>
                            <a:srgbClr val="3C3C3B"/>
                          </a:solidFill>
                          <a:latin typeface="Calibri"/>
                          <a:cs typeface="Calibri"/>
                        </a:rPr>
                        <a:t>In-house</a:t>
                      </a:r>
                      <a:r>
                        <a:rPr sz="1100" spc="-30">
                          <a:solidFill>
                            <a:srgbClr val="3C3C3B"/>
                          </a:solidFill>
                          <a:latin typeface="Calibri"/>
                          <a:cs typeface="Calibri"/>
                        </a:rPr>
                        <a:t> </a:t>
                      </a:r>
                      <a:r>
                        <a:rPr sz="1100">
                          <a:solidFill>
                            <a:srgbClr val="3C3C3B"/>
                          </a:solidFill>
                          <a:latin typeface="Calibri"/>
                          <a:cs typeface="Calibri"/>
                        </a:rPr>
                        <a:t>solutions/</a:t>
                      </a:r>
                      <a:endParaRPr sz="1100">
                        <a:latin typeface="Calibri"/>
                        <a:cs typeface="Calibri"/>
                      </a:endParaRPr>
                    </a:p>
                  </a:txBody>
                  <a:tcPr marL="0" marR="0" marT="78740" marB="0">
                    <a:lnT w="76200">
                      <a:solidFill>
                        <a:srgbClr val="9D9D9C"/>
                      </a:solidFill>
                      <a:prstDash val="solid"/>
                    </a:lnT>
                  </a:tcPr>
                </a:tc>
                <a:extLst>
                  <a:ext uri="{0D108BD9-81ED-4DB2-BD59-A6C34878D82A}">
                    <a16:rowId xmlns:a16="http://schemas.microsoft.com/office/drawing/2014/main" val="10000"/>
                  </a:ext>
                </a:extLst>
              </a:tr>
              <a:tr h="177838">
                <a:tc>
                  <a:txBody>
                    <a:bodyPr/>
                    <a:lstStyle/>
                    <a:p>
                      <a:pPr marL="719455">
                        <a:lnSpc>
                          <a:spcPts val="1235"/>
                        </a:lnSpc>
                      </a:pPr>
                      <a:r>
                        <a:rPr sz="1100" spc="20">
                          <a:solidFill>
                            <a:srgbClr val="3C3C3B"/>
                          </a:solidFill>
                          <a:latin typeface="Calibri"/>
                          <a:cs typeface="Calibri"/>
                        </a:rPr>
                        <a:t>Bazaar</a:t>
                      </a:r>
                      <a:r>
                        <a:rPr sz="1100" spc="-55">
                          <a:solidFill>
                            <a:srgbClr val="3C3C3B"/>
                          </a:solidFill>
                          <a:latin typeface="Calibri"/>
                          <a:cs typeface="Calibri"/>
                        </a:rPr>
                        <a:t> </a:t>
                      </a:r>
                      <a:r>
                        <a:rPr sz="1100" spc="-10">
                          <a:solidFill>
                            <a:srgbClr val="3C3C3B"/>
                          </a:solidFill>
                          <a:latin typeface="Calibri"/>
                          <a:cs typeface="Calibri"/>
                        </a:rPr>
                        <a:t>Voice.</a:t>
                      </a:r>
                      <a:endParaRPr sz="1100">
                        <a:latin typeface="Calibri"/>
                        <a:cs typeface="Calibri"/>
                      </a:endParaRPr>
                    </a:p>
                  </a:txBody>
                  <a:tcPr marL="0" marR="0" marT="0" marB="0"/>
                </a:tc>
                <a:tc>
                  <a:txBody>
                    <a:bodyPr/>
                    <a:lstStyle/>
                    <a:p>
                      <a:pPr marL="118745">
                        <a:lnSpc>
                          <a:spcPts val="1240"/>
                        </a:lnSpc>
                      </a:pPr>
                      <a:r>
                        <a:rPr sz="1100" spc="20">
                          <a:solidFill>
                            <a:srgbClr val="3C3C3B"/>
                          </a:solidFill>
                          <a:latin typeface="Calibri"/>
                          <a:cs typeface="Calibri"/>
                        </a:rPr>
                        <a:t>Bazaar</a:t>
                      </a:r>
                      <a:r>
                        <a:rPr sz="1100" spc="-55">
                          <a:solidFill>
                            <a:srgbClr val="3C3C3B"/>
                          </a:solidFill>
                          <a:latin typeface="Calibri"/>
                          <a:cs typeface="Calibri"/>
                        </a:rPr>
                        <a:t> </a:t>
                      </a:r>
                      <a:r>
                        <a:rPr sz="1100" spc="-10">
                          <a:solidFill>
                            <a:srgbClr val="3C3C3B"/>
                          </a:solidFill>
                          <a:latin typeface="Calibri"/>
                          <a:cs typeface="Calibri"/>
                        </a:rPr>
                        <a:t>Voice.</a:t>
                      </a:r>
                      <a:endParaRPr sz="1100">
                        <a:latin typeface="Calibri"/>
                        <a:cs typeface="Calibri"/>
                      </a:endParaRPr>
                    </a:p>
                  </a:txBody>
                  <a:tcPr marL="0" marR="0" marT="0" marB="0"/>
                </a:tc>
                <a:tc>
                  <a:txBody>
                    <a:bodyPr/>
                    <a:lstStyle/>
                    <a:p>
                      <a:pPr marL="44450">
                        <a:lnSpc>
                          <a:spcPts val="1250"/>
                        </a:lnSpc>
                        <a:tabLst>
                          <a:tab pos="1412875" algn="l"/>
                        </a:tabLst>
                      </a:pPr>
                      <a:r>
                        <a:rPr sz="1100" spc="20">
                          <a:solidFill>
                            <a:srgbClr val="3C3C3B"/>
                          </a:solidFill>
                          <a:latin typeface="Calibri"/>
                          <a:cs typeface="Calibri"/>
                        </a:rPr>
                        <a:t>Bazaar</a:t>
                      </a:r>
                      <a:r>
                        <a:rPr sz="1100" spc="-25">
                          <a:solidFill>
                            <a:srgbClr val="3C3C3B"/>
                          </a:solidFill>
                          <a:latin typeface="Calibri"/>
                          <a:cs typeface="Calibri"/>
                        </a:rPr>
                        <a:t> </a:t>
                      </a:r>
                      <a:r>
                        <a:rPr sz="1100" spc="-10">
                          <a:solidFill>
                            <a:srgbClr val="3C3C3B"/>
                          </a:solidFill>
                          <a:latin typeface="Calibri"/>
                          <a:cs typeface="Calibri"/>
                        </a:rPr>
                        <a:t>Voice.	</a:t>
                      </a:r>
                      <a:r>
                        <a:rPr sz="1100" spc="20">
                          <a:solidFill>
                            <a:srgbClr val="3C3C3B"/>
                          </a:solidFill>
                          <a:latin typeface="Calibri"/>
                          <a:cs typeface="Calibri"/>
                        </a:rPr>
                        <a:t>Bazaar</a:t>
                      </a:r>
                      <a:r>
                        <a:rPr sz="1100" spc="-55">
                          <a:solidFill>
                            <a:srgbClr val="3C3C3B"/>
                          </a:solidFill>
                          <a:latin typeface="Calibri"/>
                          <a:cs typeface="Calibri"/>
                        </a:rPr>
                        <a:t> </a:t>
                      </a:r>
                      <a:r>
                        <a:rPr sz="1100" spc="-10">
                          <a:solidFill>
                            <a:srgbClr val="3C3C3B"/>
                          </a:solidFill>
                          <a:latin typeface="Calibri"/>
                          <a:cs typeface="Calibri"/>
                        </a:rPr>
                        <a:t>Voice</a:t>
                      </a:r>
                      <a:endParaRPr sz="1100">
                        <a:latin typeface="Calibri"/>
                        <a:cs typeface="Calibri"/>
                      </a:endParaRPr>
                    </a:p>
                  </a:txBody>
                  <a:tcPr marL="0" marR="0" marT="0" marB="0"/>
                </a:tc>
                <a:tc>
                  <a:txBody>
                    <a:bodyPr/>
                    <a:lstStyle/>
                    <a:p>
                      <a:pPr marL="106680">
                        <a:lnSpc>
                          <a:spcPts val="1250"/>
                        </a:lnSpc>
                      </a:pPr>
                      <a:r>
                        <a:rPr sz="1100" spc="10">
                          <a:solidFill>
                            <a:srgbClr val="3C3C3B"/>
                          </a:solidFill>
                          <a:latin typeface="Calibri"/>
                          <a:cs typeface="Calibri"/>
                        </a:rPr>
                        <a:t>Orlo</a:t>
                      </a:r>
                      <a:endParaRPr sz="1100">
                        <a:latin typeface="Calibri"/>
                        <a:cs typeface="Calibri"/>
                      </a:endParaRPr>
                    </a:p>
                  </a:txBody>
                  <a:tcPr marL="0" marR="0" marT="0" marB="0"/>
                </a:tc>
                <a:tc>
                  <a:txBody>
                    <a:bodyPr/>
                    <a:lstStyle/>
                    <a:p>
                      <a:pPr marL="80010">
                        <a:lnSpc>
                          <a:spcPts val="1255"/>
                        </a:lnSpc>
                      </a:pPr>
                      <a:r>
                        <a:rPr sz="1100" spc="20">
                          <a:solidFill>
                            <a:srgbClr val="3C3C3B"/>
                          </a:solidFill>
                          <a:latin typeface="Calibri"/>
                          <a:cs typeface="Calibri"/>
                        </a:rPr>
                        <a:t>Bazaar</a:t>
                      </a:r>
                      <a:r>
                        <a:rPr sz="1100" spc="-60">
                          <a:solidFill>
                            <a:srgbClr val="3C3C3B"/>
                          </a:solidFill>
                          <a:latin typeface="Calibri"/>
                          <a:cs typeface="Calibri"/>
                        </a:rPr>
                        <a:t> </a:t>
                      </a:r>
                      <a:r>
                        <a:rPr sz="1100" spc="-10">
                          <a:solidFill>
                            <a:srgbClr val="3C3C3B"/>
                          </a:solidFill>
                          <a:latin typeface="Calibri"/>
                          <a:cs typeface="Calibri"/>
                        </a:rPr>
                        <a:t>Voice</a:t>
                      </a:r>
                      <a:endParaRPr sz="1100">
                        <a:latin typeface="Calibri"/>
                        <a:cs typeface="Calibri"/>
                      </a:endParaRPr>
                    </a:p>
                  </a:txBody>
                  <a:tcPr marL="0" marR="0" marT="0" marB="0"/>
                </a:tc>
                <a:tc>
                  <a:txBody>
                    <a:bodyPr/>
                    <a:lstStyle/>
                    <a:p>
                      <a:pPr marL="61594">
                        <a:lnSpc>
                          <a:spcPts val="1260"/>
                        </a:lnSpc>
                      </a:pPr>
                      <a:r>
                        <a:rPr sz="1100">
                          <a:solidFill>
                            <a:srgbClr val="3C3C3B"/>
                          </a:solidFill>
                          <a:latin typeface="Calibri"/>
                          <a:cs typeface="Calibri"/>
                        </a:rPr>
                        <a:t>Feefo</a:t>
                      </a:r>
                      <a:endParaRPr sz="1100">
                        <a:latin typeface="Calibri"/>
                        <a:cs typeface="Calibri"/>
                      </a:endParaRPr>
                    </a:p>
                  </a:txBody>
                  <a:tcPr marL="0" marR="0" marT="0" marB="0"/>
                </a:tc>
                <a:tc>
                  <a:txBody>
                    <a:bodyPr/>
                    <a:lstStyle/>
                    <a:p>
                      <a:pPr marL="80010">
                        <a:lnSpc>
                          <a:spcPts val="1260"/>
                        </a:lnSpc>
                      </a:pPr>
                      <a:r>
                        <a:rPr sz="1100" spc="10">
                          <a:solidFill>
                            <a:srgbClr val="3C3C3B"/>
                          </a:solidFill>
                          <a:latin typeface="Calibri"/>
                          <a:cs typeface="Calibri"/>
                        </a:rPr>
                        <a:t>Content</a:t>
                      </a:r>
                      <a:r>
                        <a:rPr sz="1100" spc="-50">
                          <a:solidFill>
                            <a:srgbClr val="3C3C3B"/>
                          </a:solidFill>
                          <a:latin typeface="Calibri"/>
                          <a:cs typeface="Calibri"/>
                        </a:rPr>
                        <a:t> </a:t>
                      </a:r>
                      <a:r>
                        <a:rPr sz="1100" spc="20">
                          <a:solidFill>
                            <a:srgbClr val="3C3C3B"/>
                          </a:solidFill>
                          <a:latin typeface="Calibri"/>
                          <a:cs typeface="Calibri"/>
                        </a:rPr>
                        <a:t>Square</a:t>
                      </a:r>
                      <a:endParaRPr sz="1100">
                        <a:latin typeface="Calibri"/>
                        <a:cs typeface="Calibri"/>
                      </a:endParaRPr>
                    </a:p>
                  </a:txBody>
                  <a:tcPr marL="0" marR="0" marT="0" marB="0"/>
                </a:tc>
                <a:tc>
                  <a:txBody>
                    <a:bodyPr/>
                    <a:lstStyle/>
                    <a:p>
                      <a:pPr marL="181610">
                        <a:lnSpc>
                          <a:spcPts val="1265"/>
                        </a:lnSpc>
                      </a:pPr>
                      <a:r>
                        <a:rPr sz="1100" spc="20">
                          <a:solidFill>
                            <a:srgbClr val="3C3C3B"/>
                          </a:solidFill>
                          <a:latin typeface="Calibri"/>
                          <a:cs typeface="Calibri"/>
                        </a:rPr>
                        <a:t>hidden</a:t>
                      </a:r>
                      <a:endParaRPr sz="1100">
                        <a:latin typeface="Calibri"/>
                        <a:cs typeface="Calibri"/>
                      </a:endParaRPr>
                    </a:p>
                  </a:txBody>
                  <a:tcPr marL="0" marR="0" marT="0" marB="0"/>
                </a:tc>
                <a:tc>
                  <a:txBody>
                    <a:bodyPr/>
                    <a:lstStyle/>
                    <a:p>
                      <a:pPr marL="120014">
                        <a:lnSpc>
                          <a:spcPts val="1265"/>
                        </a:lnSpc>
                      </a:pPr>
                      <a:r>
                        <a:rPr sz="1100" spc="20">
                          <a:solidFill>
                            <a:srgbClr val="3C3C3B"/>
                          </a:solidFill>
                          <a:latin typeface="Calibri"/>
                          <a:cs typeface="Calibri"/>
                        </a:rPr>
                        <a:t>hidden</a:t>
                      </a:r>
                      <a:endParaRPr sz="1100">
                        <a:latin typeface="Calibri"/>
                        <a:cs typeface="Calibri"/>
                      </a:endParaRPr>
                    </a:p>
                  </a:txBody>
                  <a:tcPr marL="0" marR="0" marT="0" marB="0"/>
                </a:tc>
                <a:extLst>
                  <a:ext uri="{0D108BD9-81ED-4DB2-BD59-A6C34878D82A}">
                    <a16:rowId xmlns:a16="http://schemas.microsoft.com/office/drawing/2014/main" val="10001"/>
                  </a:ext>
                </a:extLst>
              </a:tr>
              <a:tr h="177698">
                <a:tc>
                  <a:txBody>
                    <a:bodyPr/>
                    <a:lstStyle/>
                    <a:p>
                      <a:pPr marR="175260" algn="r">
                        <a:lnSpc>
                          <a:spcPts val="1235"/>
                        </a:lnSpc>
                      </a:pPr>
                      <a:r>
                        <a:rPr sz="1100" b="1" spc="15">
                          <a:solidFill>
                            <a:srgbClr val="3C3C3B"/>
                          </a:solidFill>
                          <a:latin typeface="Calibri"/>
                          <a:cs typeface="Calibri"/>
                        </a:rPr>
                        <a:t>Customer</a:t>
                      </a:r>
                      <a:r>
                        <a:rPr sz="1100" b="1" spc="-60">
                          <a:solidFill>
                            <a:srgbClr val="3C3C3B"/>
                          </a:solidFill>
                          <a:latin typeface="Calibri"/>
                          <a:cs typeface="Calibri"/>
                        </a:rPr>
                        <a:t> </a:t>
                      </a:r>
                      <a:r>
                        <a:rPr sz="1100" b="1" spc="25">
                          <a:solidFill>
                            <a:srgbClr val="3C3C3B"/>
                          </a:solidFill>
                          <a:latin typeface="Calibri"/>
                          <a:cs typeface="Calibri"/>
                        </a:rPr>
                        <a:t>Insight:</a:t>
                      </a:r>
                      <a:endParaRPr sz="1100">
                        <a:latin typeface="Calibri"/>
                        <a:cs typeface="Calibri"/>
                      </a:endParaRPr>
                    </a:p>
                  </a:txBody>
                  <a:tcPr marL="0" marR="0" marT="0" marB="0"/>
                </a:tc>
                <a:tc>
                  <a:txBody>
                    <a:bodyPr/>
                    <a:lstStyle/>
                    <a:p>
                      <a:pPr marL="118745">
                        <a:lnSpc>
                          <a:spcPts val="1240"/>
                        </a:lnSpc>
                      </a:pPr>
                      <a:r>
                        <a:rPr sz="1100" b="1" spc="15">
                          <a:solidFill>
                            <a:srgbClr val="3C3C3B"/>
                          </a:solidFill>
                          <a:latin typeface="Calibri"/>
                          <a:cs typeface="Calibri"/>
                        </a:rPr>
                        <a:t>Customer</a:t>
                      </a:r>
                      <a:r>
                        <a:rPr sz="1100" b="1" spc="-60">
                          <a:solidFill>
                            <a:srgbClr val="3C3C3B"/>
                          </a:solidFill>
                          <a:latin typeface="Calibri"/>
                          <a:cs typeface="Calibri"/>
                        </a:rPr>
                        <a:t> </a:t>
                      </a:r>
                      <a:r>
                        <a:rPr sz="1100" b="1" spc="25">
                          <a:solidFill>
                            <a:srgbClr val="3C3C3B"/>
                          </a:solidFill>
                          <a:latin typeface="Calibri"/>
                          <a:cs typeface="Calibri"/>
                        </a:rPr>
                        <a:t>Insight:</a:t>
                      </a:r>
                      <a:endParaRPr sz="1100">
                        <a:latin typeface="Calibri"/>
                        <a:cs typeface="Calibri"/>
                      </a:endParaRPr>
                    </a:p>
                  </a:txBody>
                  <a:tcPr marL="0" marR="0" marT="0" marB="0"/>
                </a:tc>
                <a:tc>
                  <a:txBody>
                    <a:bodyPr/>
                    <a:lstStyle/>
                    <a:p>
                      <a:pPr marL="44450">
                        <a:lnSpc>
                          <a:spcPts val="1250"/>
                        </a:lnSpc>
                        <a:tabLst>
                          <a:tab pos="1412875" algn="l"/>
                        </a:tabLst>
                      </a:pPr>
                      <a:r>
                        <a:rPr sz="1100" b="1" spc="15">
                          <a:solidFill>
                            <a:srgbClr val="3C3C3B"/>
                          </a:solidFill>
                          <a:latin typeface="Calibri"/>
                          <a:cs typeface="Calibri"/>
                        </a:rPr>
                        <a:t>Customer</a:t>
                      </a:r>
                      <a:r>
                        <a:rPr sz="1100" b="1" spc="-25">
                          <a:solidFill>
                            <a:srgbClr val="3C3C3B"/>
                          </a:solidFill>
                          <a:latin typeface="Calibri"/>
                          <a:cs typeface="Calibri"/>
                        </a:rPr>
                        <a:t> </a:t>
                      </a:r>
                      <a:r>
                        <a:rPr sz="1100" b="1" spc="25">
                          <a:solidFill>
                            <a:srgbClr val="3C3C3B"/>
                          </a:solidFill>
                          <a:latin typeface="Calibri"/>
                          <a:cs typeface="Calibri"/>
                        </a:rPr>
                        <a:t>Insight:	</a:t>
                      </a:r>
                      <a:r>
                        <a:rPr sz="1100" b="1" spc="15">
                          <a:solidFill>
                            <a:srgbClr val="3C3C3B"/>
                          </a:solidFill>
                          <a:latin typeface="Calibri"/>
                          <a:cs typeface="Calibri"/>
                        </a:rPr>
                        <a:t>Analytics:</a:t>
                      </a:r>
                      <a:endParaRPr sz="1100">
                        <a:latin typeface="Calibri"/>
                        <a:cs typeface="Calibri"/>
                      </a:endParaRPr>
                    </a:p>
                  </a:txBody>
                  <a:tcPr marL="0" marR="0" marT="0" marB="0"/>
                </a:tc>
                <a:tc>
                  <a:txBody>
                    <a:bodyPr/>
                    <a:lstStyle/>
                    <a:p>
                      <a:pPr marL="106680">
                        <a:lnSpc>
                          <a:spcPts val="1250"/>
                        </a:lnSpc>
                      </a:pPr>
                      <a:r>
                        <a:rPr sz="1100" b="1" spc="15">
                          <a:solidFill>
                            <a:srgbClr val="3C3C3B"/>
                          </a:solidFill>
                          <a:latin typeface="Calibri"/>
                          <a:cs typeface="Calibri"/>
                        </a:rPr>
                        <a:t>Analytics:</a:t>
                      </a:r>
                      <a:endParaRPr sz="1100">
                        <a:latin typeface="Calibri"/>
                        <a:cs typeface="Calibri"/>
                      </a:endParaRPr>
                    </a:p>
                  </a:txBody>
                  <a:tcPr marL="0" marR="0" marT="0" marB="0"/>
                </a:tc>
                <a:tc>
                  <a:txBody>
                    <a:bodyPr/>
                    <a:lstStyle/>
                    <a:p>
                      <a:pPr marL="80010">
                        <a:lnSpc>
                          <a:spcPts val="1255"/>
                        </a:lnSpc>
                      </a:pPr>
                      <a:r>
                        <a:rPr sz="1100" b="1" spc="15">
                          <a:solidFill>
                            <a:srgbClr val="3C3C3B"/>
                          </a:solidFill>
                          <a:latin typeface="Calibri"/>
                          <a:cs typeface="Calibri"/>
                        </a:rPr>
                        <a:t>Customer</a:t>
                      </a:r>
                      <a:r>
                        <a:rPr sz="1100" b="1" spc="-60">
                          <a:solidFill>
                            <a:srgbClr val="3C3C3B"/>
                          </a:solidFill>
                          <a:latin typeface="Calibri"/>
                          <a:cs typeface="Calibri"/>
                        </a:rPr>
                        <a:t> </a:t>
                      </a:r>
                      <a:r>
                        <a:rPr sz="1100" b="1" spc="25">
                          <a:solidFill>
                            <a:srgbClr val="3C3C3B"/>
                          </a:solidFill>
                          <a:latin typeface="Calibri"/>
                          <a:cs typeface="Calibri"/>
                        </a:rPr>
                        <a:t>Insight:</a:t>
                      </a:r>
                      <a:endParaRPr sz="1100">
                        <a:latin typeface="Calibri"/>
                        <a:cs typeface="Calibri"/>
                      </a:endParaRPr>
                    </a:p>
                  </a:txBody>
                  <a:tcPr marL="0" marR="0" marT="0" marB="0"/>
                </a:tc>
                <a:tc>
                  <a:txBody>
                    <a:bodyPr/>
                    <a:lstStyle/>
                    <a:p>
                      <a:pPr marL="61594">
                        <a:lnSpc>
                          <a:spcPts val="1260"/>
                        </a:lnSpc>
                      </a:pPr>
                      <a:r>
                        <a:rPr sz="1100" b="1" spc="15">
                          <a:solidFill>
                            <a:srgbClr val="3C3C3B"/>
                          </a:solidFill>
                          <a:latin typeface="Calibri"/>
                          <a:cs typeface="Calibri"/>
                        </a:rPr>
                        <a:t>Customer</a:t>
                      </a:r>
                      <a:r>
                        <a:rPr sz="1100" b="1" spc="-60">
                          <a:solidFill>
                            <a:srgbClr val="3C3C3B"/>
                          </a:solidFill>
                          <a:latin typeface="Calibri"/>
                          <a:cs typeface="Calibri"/>
                        </a:rPr>
                        <a:t> </a:t>
                      </a:r>
                      <a:r>
                        <a:rPr sz="1100" b="1" spc="25">
                          <a:solidFill>
                            <a:srgbClr val="3C3C3B"/>
                          </a:solidFill>
                          <a:latin typeface="Calibri"/>
                          <a:cs typeface="Calibri"/>
                        </a:rPr>
                        <a:t>Insight:</a:t>
                      </a:r>
                      <a:endParaRPr sz="1100">
                        <a:latin typeface="Calibri"/>
                        <a:cs typeface="Calibri"/>
                      </a:endParaRPr>
                    </a:p>
                  </a:txBody>
                  <a:tcPr marL="0" marR="0" marT="0" marB="0"/>
                </a:tc>
                <a:tc>
                  <a:txBody>
                    <a:bodyPr/>
                    <a:lstStyle/>
                    <a:p>
                      <a:pPr marL="80010">
                        <a:lnSpc>
                          <a:spcPts val="1260"/>
                        </a:lnSpc>
                      </a:pPr>
                      <a:r>
                        <a:rPr sz="1100" b="1" spc="15">
                          <a:solidFill>
                            <a:srgbClr val="3C3C3B"/>
                          </a:solidFill>
                          <a:latin typeface="Calibri"/>
                          <a:cs typeface="Calibri"/>
                        </a:rPr>
                        <a:t>Analytics: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2"/>
                  </a:ext>
                </a:extLst>
              </a:tr>
              <a:tr h="177838">
                <a:tc>
                  <a:txBody>
                    <a:bodyPr/>
                    <a:lstStyle/>
                    <a:p>
                      <a:pPr marR="121920" algn="r">
                        <a:lnSpc>
                          <a:spcPts val="1240"/>
                        </a:lnSpc>
                      </a:pPr>
                      <a:r>
                        <a:rPr sz="1100" spc="-10">
                          <a:solidFill>
                            <a:srgbClr val="3C3C3B"/>
                          </a:solidFill>
                          <a:latin typeface="Calibri"/>
                          <a:cs typeface="Calibri"/>
                        </a:rPr>
                        <a:t>Verint</a:t>
                      </a:r>
                      <a:r>
                        <a:rPr sz="1100" spc="-40">
                          <a:solidFill>
                            <a:srgbClr val="3C3C3B"/>
                          </a:solidFill>
                          <a:latin typeface="Calibri"/>
                          <a:cs typeface="Calibri"/>
                        </a:rPr>
                        <a:t> </a:t>
                      </a:r>
                      <a:r>
                        <a:rPr sz="1100" spc="15">
                          <a:solidFill>
                            <a:srgbClr val="3C3C3B"/>
                          </a:solidFill>
                          <a:latin typeface="Calibri"/>
                          <a:cs typeface="Calibri"/>
                        </a:rPr>
                        <a:t>Opinion</a:t>
                      </a:r>
                      <a:r>
                        <a:rPr sz="1100" spc="-35">
                          <a:solidFill>
                            <a:srgbClr val="3C3C3B"/>
                          </a:solidFill>
                          <a:latin typeface="Calibri"/>
                          <a:cs typeface="Calibri"/>
                        </a:rPr>
                        <a:t> </a:t>
                      </a:r>
                      <a:r>
                        <a:rPr sz="1100" spc="25">
                          <a:solidFill>
                            <a:srgbClr val="3C3C3B"/>
                          </a:solidFill>
                          <a:latin typeface="Calibri"/>
                          <a:cs typeface="Calibri"/>
                        </a:rPr>
                        <a:t>Lab.</a:t>
                      </a:r>
                      <a:endParaRPr sz="1100">
                        <a:latin typeface="Calibri"/>
                        <a:cs typeface="Calibri"/>
                      </a:endParaRPr>
                    </a:p>
                  </a:txBody>
                  <a:tcPr marL="0" marR="0" marT="0" marB="0"/>
                </a:tc>
                <a:tc>
                  <a:txBody>
                    <a:bodyPr/>
                    <a:lstStyle/>
                    <a:p>
                      <a:pPr marL="118745">
                        <a:lnSpc>
                          <a:spcPts val="1240"/>
                        </a:lnSpc>
                      </a:pPr>
                      <a:r>
                        <a:rPr sz="1100" spc="-20">
                          <a:solidFill>
                            <a:srgbClr val="3C3C3B"/>
                          </a:solidFill>
                          <a:latin typeface="Calibri"/>
                          <a:cs typeface="Calibri"/>
                        </a:rPr>
                        <a:t>V</a:t>
                      </a:r>
                      <a:r>
                        <a:rPr sz="1100">
                          <a:solidFill>
                            <a:srgbClr val="3C3C3B"/>
                          </a:solidFill>
                          <a:latin typeface="Calibri"/>
                          <a:cs typeface="Calibri"/>
                        </a:rPr>
                        <a:t>erint</a:t>
                      </a:r>
                      <a:r>
                        <a:rPr sz="1100" spc="-30">
                          <a:solidFill>
                            <a:srgbClr val="3C3C3B"/>
                          </a:solidFill>
                          <a:latin typeface="Calibri"/>
                          <a:cs typeface="Calibri"/>
                        </a:rPr>
                        <a:t> </a:t>
                      </a:r>
                      <a:r>
                        <a:rPr sz="1100" spc="-20">
                          <a:solidFill>
                            <a:srgbClr val="3C3C3B"/>
                          </a:solidFill>
                          <a:latin typeface="Calibri"/>
                          <a:cs typeface="Calibri"/>
                        </a:rPr>
                        <a:t>F</a:t>
                      </a:r>
                      <a:r>
                        <a:rPr sz="1100">
                          <a:solidFill>
                            <a:srgbClr val="3C3C3B"/>
                          </a:solidFill>
                          <a:latin typeface="Calibri"/>
                          <a:cs typeface="Calibri"/>
                        </a:rPr>
                        <a:t>o</a:t>
                      </a:r>
                      <a:r>
                        <a:rPr sz="1100" spc="-15">
                          <a:solidFill>
                            <a:srgbClr val="3C3C3B"/>
                          </a:solidFill>
                          <a:latin typeface="Calibri"/>
                          <a:cs typeface="Calibri"/>
                        </a:rPr>
                        <a:t>r</a:t>
                      </a:r>
                      <a:r>
                        <a:rPr sz="1100">
                          <a:solidFill>
                            <a:srgbClr val="3C3C3B"/>
                          </a:solidFill>
                          <a:latin typeface="Calibri"/>
                          <a:cs typeface="Calibri"/>
                        </a:rPr>
                        <a:t>esee.</a:t>
                      </a:r>
                      <a:endParaRPr sz="1100">
                        <a:latin typeface="Calibri"/>
                        <a:cs typeface="Calibri"/>
                      </a:endParaRPr>
                    </a:p>
                  </a:txBody>
                  <a:tcPr marL="0" marR="0" marT="0" marB="0"/>
                </a:tc>
                <a:tc>
                  <a:txBody>
                    <a:bodyPr/>
                    <a:lstStyle/>
                    <a:p>
                      <a:pPr marL="44450">
                        <a:lnSpc>
                          <a:spcPts val="1250"/>
                        </a:lnSpc>
                        <a:tabLst>
                          <a:tab pos="1412875" algn="l"/>
                        </a:tabLst>
                      </a:pPr>
                      <a:r>
                        <a:rPr sz="1100" spc="20">
                          <a:solidFill>
                            <a:srgbClr val="3C3C3B"/>
                          </a:solidFill>
                          <a:latin typeface="Calibri"/>
                          <a:cs typeface="Calibri"/>
                        </a:rPr>
                        <a:t>Service</a:t>
                      </a:r>
                      <a:r>
                        <a:rPr sz="1100" spc="-25">
                          <a:solidFill>
                            <a:srgbClr val="3C3C3B"/>
                          </a:solidFill>
                          <a:latin typeface="Calibri"/>
                          <a:cs typeface="Calibri"/>
                        </a:rPr>
                        <a:t> </a:t>
                      </a:r>
                      <a:r>
                        <a:rPr sz="1100">
                          <a:solidFill>
                            <a:srgbClr val="3C3C3B"/>
                          </a:solidFill>
                          <a:latin typeface="Calibri"/>
                          <a:cs typeface="Calibri"/>
                        </a:rPr>
                        <a:t>Management	</a:t>
                      </a:r>
                      <a:r>
                        <a:rPr sz="1100" spc="10">
                          <a:solidFill>
                            <a:srgbClr val="3C3C3B"/>
                          </a:solidFill>
                          <a:latin typeface="Calibri"/>
                          <a:cs typeface="Calibri"/>
                        </a:rPr>
                        <a:t>Google</a:t>
                      </a:r>
                      <a:r>
                        <a:rPr sz="1100" spc="-45">
                          <a:solidFill>
                            <a:srgbClr val="3C3C3B"/>
                          </a:solidFill>
                          <a:latin typeface="Calibri"/>
                          <a:cs typeface="Calibri"/>
                        </a:rPr>
                        <a:t> </a:t>
                      </a:r>
                      <a:r>
                        <a:rPr sz="1100" spc="10">
                          <a:solidFill>
                            <a:srgbClr val="3C3C3B"/>
                          </a:solidFill>
                          <a:latin typeface="Calibri"/>
                          <a:cs typeface="Calibri"/>
                        </a:rPr>
                        <a:t>Analytics.</a:t>
                      </a:r>
                      <a:endParaRPr sz="1100">
                        <a:latin typeface="Calibri"/>
                        <a:cs typeface="Calibri"/>
                      </a:endParaRPr>
                    </a:p>
                  </a:txBody>
                  <a:tcPr marL="0" marR="0" marT="0" marB="0"/>
                </a:tc>
                <a:tc>
                  <a:txBody>
                    <a:bodyPr/>
                    <a:lstStyle/>
                    <a:p>
                      <a:pPr marL="106680">
                        <a:lnSpc>
                          <a:spcPts val="1255"/>
                        </a:lnSpc>
                      </a:pPr>
                      <a:r>
                        <a:rPr sz="1100" spc="10">
                          <a:solidFill>
                            <a:srgbClr val="3C3C3B"/>
                          </a:solidFill>
                          <a:latin typeface="Calibri"/>
                          <a:cs typeface="Calibri"/>
                        </a:rPr>
                        <a:t>Google</a:t>
                      </a:r>
                      <a:r>
                        <a:rPr sz="1100" spc="-60">
                          <a:solidFill>
                            <a:srgbClr val="3C3C3B"/>
                          </a:solidFill>
                          <a:latin typeface="Calibri"/>
                          <a:cs typeface="Calibri"/>
                        </a:rPr>
                        <a:t> </a:t>
                      </a:r>
                      <a:r>
                        <a:rPr sz="1100" spc="15">
                          <a:solidFill>
                            <a:srgbClr val="3C3C3B"/>
                          </a:solidFill>
                          <a:latin typeface="Calibri"/>
                          <a:cs typeface="Calibri"/>
                        </a:rPr>
                        <a:t>Analytics,</a:t>
                      </a:r>
                      <a:endParaRPr sz="1100">
                        <a:latin typeface="Calibri"/>
                        <a:cs typeface="Calibri"/>
                      </a:endParaRPr>
                    </a:p>
                  </a:txBody>
                  <a:tcPr marL="0" marR="0" marT="0" marB="0"/>
                </a:tc>
                <a:tc>
                  <a:txBody>
                    <a:bodyPr/>
                    <a:lstStyle/>
                    <a:p>
                      <a:pPr marL="80010">
                        <a:lnSpc>
                          <a:spcPts val="1255"/>
                        </a:lnSpc>
                      </a:pPr>
                      <a:r>
                        <a:rPr sz="1100" spc="-10">
                          <a:solidFill>
                            <a:srgbClr val="3C3C3B"/>
                          </a:solidFill>
                          <a:latin typeface="Calibri"/>
                          <a:cs typeface="Calibri"/>
                        </a:rPr>
                        <a:t>Maru-EDU.</a:t>
                      </a:r>
                      <a:endParaRPr sz="1100">
                        <a:latin typeface="Calibri"/>
                        <a:cs typeface="Calibri"/>
                      </a:endParaRPr>
                    </a:p>
                  </a:txBody>
                  <a:tcPr marL="0" marR="0" marT="0" marB="0"/>
                </a:tc>
                <a:tc>
                  <a:txBody>
                    <a:bodyPr/>
                    <a:lstStyle/>
                    <a:p>
                      <a:pPr marL="61594">
                        <a:lnSpc>
                          <a:spcPts val="1260"/>
                        </a:lnSpc>
                      </a:pPr>
                      <a:r>
                        <a:rPr sz="1100" spc="10">
                          <a:solidFill>
                            <a:srgbClr val="3C3C3B"/>
                          </a:solidFill>
                          <a:latin typeface="Calibri"/>
                          <a:cs typeface="Calibri"/>
                        </a:rPr>
                        <a:t>UserZoom.</a:t>
                      </a:r>
                      <a:endParaRPr sz="1100">
                        <a:latin typeface="Calibri"/>
                        <a:cs typeface="Calibri"/>
                      </a:endParaRPr>
                    </a:p>
                  </a:txBody>
                  <a:tcPr marL="0" marR="0" marT="0" marB="0"/>
                </a:tc>
                <a:tc>
                  <a:txBody>
                    <a:bodyPr/>
                    <a:lstStyle/>
                    <a:p>
                      <a:pPr marL="80010">
                        <a:lnSpc>
                          <a:spcPts val="1260"/>
                        </a:lnSpc>
                      </a:pPr>
                      <a:r>
                        <a:rPr sz="1100" spc="5">
                          <a:solidFill>
                            <a:srgbClr val="3C3C3B"/>
                          </a:solidFill>
                          <a:latin typeface="Calibri"/>
                          <a:cs typeface="Calibri"/>
                        </a:rPr>
                        <a:t>Adobe</a:t>
                      </a:r>
                      <a:r>
                        <a:rPr sz="1100" spc="-65">
                          <a:solidFill>
                            <a:srgbClr val="3C3C3B"/>
                          </a:solidFill>
                          <a:latin typeface="Calibri"/>
                          <a:cs typeface="Calibri"/>
                        </a:rPr>
                        <a:t> </a:t>
                      </a:r>
                      <a:r>
                        <a:rPr sz="1100" spc="15">
                          <a:solidFill>
                            <a:srgbClr val="3C3C3B"/>
                          </a:solidFill>
                          <a:latin typeface="Calibri"/>
                          <a:cs typeface="Calibri"/>
                        </a:rPr>
                        <a:t>Analytics,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3"/>
                  </a:ext>
                </a:extLst>
              </a:tr>
              <a:tr h="177838">
                <a:tc>
                  <a:txBody>
                    <a:bodyPr/>
                    <a:lstStyle/>
                    <a:p>
                      <a:pPr marL="719455">
                        <a:lnSpc>
                          <a:spcPts val="1240"/>
                        </a:lnSpc>
                      </a:pPr>
                      <a:r>
                        <a:rPr sz="1100" b="1" spc="30">
                          <a:solidFill>
                            <a:srgbClr val="3C3C3B"/>
                          </a:solidFill>
                          <a:latin typeface="Calibri"/>
                          <a:cs typeface="Calibri"/>
                        </a:rPr>
                        <a:t>Session</a:t>
                      </a:r>
                      <a:r>
                        <a:rPr sz="1100" b="1" spc="-60">
                          <a:solidFill>
                            <a:srgbClr val="3C3C3B"/>
                          </a:solidFill>
                          <a:latin typeface="Calibri"/>
                          <a:cs typeface="Calibri"/>
                        </a:rPr>
                        <a:t> </a:t>
                      </a:r>
                      <a:r>
                        <a:rPr sz="1100" b="1" spc="15">
                          <a:solidFill>
                            <a:srgbClr val="3C3C3B"/>
                          </a:solidFill>
                          <a:latin typeface="Calibri"/>
                          <a:cs typeface="Calibri"/>
                        </a:rPr>
                        <a:t>replay:</a:t>
                      </a:r>
                      <a:endParaRPr sz="1100">
                        <a:latin typeface="Calibri"/>
                        <a:cs typeface="Calibri"/>
                      </a:endParaRPr>
                    </a:p>
                  </a:txBody>
                  <a:tcPr marL="0" marR="0" marT="0" marB="0"/>
                </a:tc>
                <a:tc>
                  <a:txBody>
                    <a:bodyPr/>
                    <a:lstStyle/>
                    <a:p>
                      <a:pPr marL="118745">
                        <a:lnSpc>
                          <a:spcPts val="1240"/>
                        </a:lnSpc>
                      </a:pPr>
                      <a:r>
                        <a:rPr sz="1100" b="1" spc="15">
                          <a:solidFill>
                            <a:srgbClr val="3C3C3B"/>
                          </a:solidFill>
                          <a:latin typeface="Calibri"/>
                          <a:cs typeface="Calibri"/>
                        </a:rPr>
                        <a:t>Analytics:</a:t>
                      </a:r>
                      <a:endParaRPr sz="1100">
                        <a:latin typeface="Calibri"/>
                        <a:cs typeface="Calibri"/>
                      </a:endParaRPr>
                    </a:p>
                  </a:txBody>
                  <a:tcPr marL="0" marR="0" marT="0" marB="0"/>
                </a:tc>
                <a:tc>
                  <a:txBody>
                    <a:bodyPr/>
                    <a:lstStyle/>
                    <a:p>
                      <a:pPr marL="44450">
                        <a:lnSpc>
                          <a:spcPts val="1250"/>
                        </a:lnSpc>
                        <a:tabLst>
                          <a:tab pos="1412875" algn="l"/>
                        </a:tabLst>
                      </a:pPr>
                      <a:r>
                        <a:rPr sz="1100">
                          <a:solidFill>
                            <a:srgbClr val="3C3C3B"/>
                          </a:solidFill>
                          <a:latin typeface="Calibri"/>
                          <a:cs typeface="Calibri"/>
                        </a:rPr>
                        <a:t>Group.	</a:t>
                      </a:r>
                      <a:r>
                        <a:rPr sz="1100" b="1" spc="15">
                          <a:solidFill>
                            <a:srgbClr val="3C3C3B"/>
                          </a:solidFill>
                          <a:latin typeface="Calibri"/>
                          <a:cs typeface="Calibri"/>
                        </a:rPr>
                        <a:t>Observability:</a:t>
                      </a:r>
                      <a:endParaRPr sz="1100">
                        <a:latin typeface="Calibri"/>
                        <a:cs typeface="Calibri"/>
                      </a:endParaRPr>
                    </a:p>
                  </a:txBody>
                  <a:tcPr marL="0" marR="0" marT="0" marB="0"/>
                </a:tc>
                <a:tc>
                  <a:txBody>
                    <a:bodyPr/>
                    <a:lstStyle/>
                    <a:p>
                      <a:pPr marL="106680">
                        <a:lnSpc>
                          <a:spcPts val="1255"/>
                        </a:lnSpc>
                      </a:pPr>
                      <a:r>
                        <a:rPr sz="1100" spc="10">
                          <a:solidFill>
                            <a:srgbClr val="3C3C3B"/>
                          </a:solidFill>
                          <a:latin typeface="Calibri"/>
                          <a:cs typeface="Calibri"/>
                        </a:rPr>
                        <a:t>Quantcount.</a:t>
                      </a:r>
                      <a:endParaRPr sz="1100">
                        <a:latin typeface="Calibri"/>
                        <a:cs typeface="Calibri"/>
                      </a:endParaRPr>
                    </a:p>
                  </a:txBody>
                  <a:tcPr marL="0" marR="0" marT="0" marB="0"/>
                </a:tc>
                <a:tc>
                  <a:txBody>
                    <a:bodyPr/>
                    <a:lstStyle/>
                    <a:p>
                      <a:pPr marL="80010">
                        <a:lnSpc>
                          <a:spcPts val="1255"/>
                        </a:lnSpc>
                      </a:pPr>
                      <a:r>
                        <a:rPr sz="1100" b="1" spc="15">
                          <a:solidFill>
                            <a:srgbClr val="3C3C3B"/>
                          </a:solidFill>
                          <a:latin typeface="Calibri"/>
                          <a:cs typeface="Calibri"/>
                        </a:rPr>
                        <a:t>Analytics:</a:t>
                      </a:r>
                      <a:endParaRPr sz="1100">
                        <a:latin typeface="Calibri"/>
                        <a:cs typeface="Calibri"/>
                      </a:endParaRPr>
                    </a:p>
                  </a:txBody>
                  <a:tcPr marL="0" marR="0" marT="0" marB="0"/>
                </a:tc>
                <a:tc>
                  <a:txBody>
                    <a:bodyPr/>
                    <a:lstStyle/>
                    <a:p>
                      <a:pPr marL="61594">
                        <a:lnSpc>
                          <a:spcPts val="1260"/>
                        </a:lnSpc>
                      </a:pPr>
                      <a:r>
                        <a:rPr sz="1100" b="1" spc="30">
                          <a:solidFill>
                            <a:srgbClr val="3C3C3B"/>
                          </a:solidFill>
                          <a:latin typeface="Calibri"/>
                          <a:cs typeface="Calibri"/>
                        </a:rPr>
                        <a:t>Session</a:t>
                      </a:r>
                      <a:r>
                        <a:rPr sz="1100" b="1" spc="-55">
                          <a:solidFill>
                            <a:srgbClr val="3C3C3B"/>
                          </a:solidFill>
                          <a:latin typeface="Calibri"/>
                          <a:cs typeface="Calibri"/>
                        </a:rPr>
                        <a:t> </a:t>
                      </a:r>
                      <a:r>
                        <a:rPr sz="1100" b="1" spc="15">
                          <a:solidFill>
                            <a:srgbClr val="3C3C3B"/>
                          </a:solidFill>
                          <a:latin typeface="Calibri"/>
                          <a:cs typeface="Calibri"/>
                        </a:rPr>
                        <a:t>Replay:</a:t>
                      </a:r>
                      <a:endParaRPr sz="1100">
                        <a:latin typeface="Calibri"/>
                        <a:cs typeface="Calibri"/>
                      </a:endParaRPr>
                    </a:p>
                  </a:txBody>
                  <a:tcPr marL="0" marR="0" marT="0" marB="0"/>
                </a:tc>
                <a:tc>
                  <a:txBody>
                    <a:bodyPr/>
                    <a:lstStyle/>
                    <a:p>
                      <a:pPr marL="80010">
                        <a:lnSpc>
                          <a:spcPts val="1260"/>
                        </a:lnSpc>
                      </a:pPr>
                      <a:r>
                        <a:rPr sz="1100" spc="10">
                          <a:solidFill>
                            <a:srgbClr val="3C3C3B"/>
                          </a:solidFill>
                          <a:latin typeface="Calibri"/>
                          <a:cs typeface="Calibri"/>
                        </a:rPr>
                        <a:t>Google</a:t>
                      </a:r>
                      <a:r>
                        <a:rPr sz="1100" spc="-45">
                          <a:solidFill>
                            <a:srgbClr val="3C3C3B"/>
                          </a:solidFill>
                          <a:latin typeface="Calibri"/>
                          <a:cs typeface="Calibri"/>
                        </a:rPr>
                        <a:t> </a:t>
                      </a:r>
                      <a:r>
                        <a:rPr sz="1100" spc="10">
                          <a:solidFill>
                            <a:srgbClr val="3C3C3B"/>
                          </a:solidFill>
                          <a:latin typeface="Calibri"/>
                          <a:cs typeface="Calibri"/>
                        </a:rPr>
                        <a:t>Analytics.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4"/>
                  </a:ext>
                </a:extLst>
              </a:tr>
              <a:tr h="177838">
                <a:tc>
                  <a:txBody>
                    <a:bodyPr/>
                    <a:lstStyle/>
                    <a:p>
                      <a:pPr marL="719455">
                        <a:lnSpc>
                          <a:spcPts val="1240"/>
                        </a:lnSpc>
                      </a:pPr>
                      <a:r>
                        <a:rPr sz="1100" spc="15">
                          <a:solidFill>
                            <a:srgbClr val="3C3C3B"/>
                          </a:solidFill>
                          <a:latin typeface="Calibri"/>
                          <a:cs typeface="Calibri"/>
                        </a:rPr>
                        <a:t>Decibel</a:t>
                      </a:r>
                      <a:r>
                        <a:rPr sz="1100" spc="-55">
                          <a:solidFill>
                            <a:srgbClr val="3C3C3B"/>
                          </a:solidFill>
                          <a:latin typeface="Calibri"/>
                          <a:cs typeface="Calibri"/>
                        </a:rPr>
                        <a:t> </a:t>
                      </a:r>
                      <a:r>
                        <a:rPr sz="1100" spc="15">
                          <a:solidFill>
                            <a:srgbClr val="3C3C3B"/>
                          </a:solidFill>
                          <a:latin typeface="Calibri"/>
                          <a:cs typeface="Calibri"/>
                        </a:rPr>
                        <a:t>Insight.</a:t>
                      </a:r>
                      <a:endParaRPr sz="1100">
                        <a:latin typeface="Calibri"/>
                        <a:cs typeface="Calibri"/>
                      </a:endParaRPr>
                    </a:p>
                  </a:txBody>
                  <a:tcPr marL="0" marR="0" marT="0" marB="0"/>
                </a:tc>
                <a:tc>
                  <a:txBody>
                    <a:bodyPr/>
                    <a:lstStyle/>
                    <a:p>
                      <a:pPr marL="118745">
                        <a:lnSpc>
                          <a:spcPts val="1240"/>
                        </a:lnSpc>
                      </a:pPr>
                      <a:r>
                        <a:rPr sz="1100" spc="5">
                          <a:solidFill>
                            <a:srgbClr val="3C3C3B"/>
                          </a:solidFill>
                          <a:latin typeface="Calibri"/>
                          <a:cs typeface="Calibri"/>
                        </a:rPr>
                        <a:t>Adobe</a:t>
                      </a:r>
                      <a:r>
                        <a:rPr sz="1100" spc="-65">
                          <a:solidFill>
                            <a:srgbClr val="3C3C3B"/>
                          </a:solidFill>
                          <a:latin typeface="Calibri"/>
                          <a:cs typeface="Calibri"/>
                        </a:rPr>
                        <a:t> </a:t>
                      </a:r>
                      <a:r>
                        <a:rPr sz="1100" spc="15">
                          <a:solidFill>
                            <a:srgbClr val="3C3C3B"/>
                          </a:solidFill>
                          <a:latin typeface="Calibri"/>
                          <a:cs typeface="Calibri"/>
                        </a:rPr>
                        <a:t>Analytics,</a:t>
                      </a:r>
                      <a:endParaRPr sz="1100">
                        <a:latin typeface="Calibri"/>
                        <a:cs typeface="Calibri"/>
                      </a:endParaRPr>
                    </a:p>
                  </a:txBody>
                  <a:tcPr marL="0" marR="0" marT="0" marB="0"/>
                </a:tc>
                <a:tc>
                  <a:txBody>
                    <a:bodyPr/>
                    <a:lstStyle/>
                    <a:p>
                      <a:pPr marL="44450">
                        <a:lnSpc>
                          <a:spcPts val="1250"/>
                        </a:lnSpc>
                        <a:tabLst>
                          <a:tab pos="1412875" algn="l"/>
                        </a:tabLst>
                      </a:pPr>
                      <a:r>
                        <a:rPr sz="1100" b="1">
                          <a:solidFill>
                            <a:srgbClr val="3C3C3B"/>
                          </a:solidFill>
                          <a:latin typeface="Calibri"/>
                          <a:cs typeface="Calibri"/>
                        </a:rPr>
                        <a:t>Session</a:t>
                      </a:r>
                      <a:r>
                        <a:rPr sz="1100" b="1" spc="-30">
                          <a:solidFill>
                            <a:srgbClr val="3C3C3B"/>
                          </a:solidFill>
                          <a:latin typeface="Calibri"/>
                          <a:cs typeface="Calibri"/>
                        </a:rPr>
                        <a:t> </a:t>
                      </a:r>
                      <a:r>
                        <a:rPr sz="1100" b="1" spc="-15">
                          <a:solidFill>
                            <a:srgbClr val="3C3C3B"/>
                          </a:solidFill>
                          <a:latin typeface="Calibri"/>
                          <a:cs typeface="Calibri"/>
                        </a:rPr>
                        <a:t>R</a:t>
                      </a:r>
                      <a:r>
                        <a:rPr sz="1100" b="1">
                          <a:solidFill>
                            <a:srgbClr val="3C3C3B"/>
                          </a:solidFill>
                          <a:latin typeface="Calibri"/>
                          <a:cs typeface="Calibri"/>
                        </a:rPr>
                        <a:t>eplay:	</a:t>
                      </a:r>
                      <a:r>
                        <a:rPr sz="1100">
                          <a:solidFill>
                            <a:srgbClr val="3C3C3B"/>
                          </a:solidFill>
                          <a:latin typeface="Calibri"/>
                          <a:cs typeface="Calibri"/>
                        </a:rPr>
                        <a:t>N</a:t>
                      </a:r>
                      <a:r>
                        <a:rPr sz="1100" spc="5">
                          <a:solidFill>
                            <a:srgbClr val="3C3C3B"/>
                          </a:solidFill>
                          <a:latin typeface="Calibri"/>
                          <a:cs typeface="Calibri"/>
                        </a:rPr>
                        <a:t>e</a:t>
                      </a:r>
                      <a:r>
                        <a:rPr sz="1100">
                          <a:solidFill>
                            <a:srgbClr val="3C3C3B"/>
                          </a:solidFill>
                          <a:latin typeface="Calibri"/>
                          <a:cs typeface="Calibri"/>
                        </a:rPr>
                        <a:t>w</a:t>
                      </a:r>
                      <a:r>
                        <a:rPr sz="1100" spc="-30">
                          <a:solidFill>
                            <a:srgbClr val="3C3C3B"/>
                          </a:solidFill>
                          <a:latin typeface="Calibri"/>
                          <a:cs typeface="Calibri"/>
                        </a:rPr>
                        <a:t> </a:t>
                      </a:r>
                      <a:r>
                        <a:rPr sz="1100" spc="-15">
                          <a:solidFill>
                            <a:srgbClr val="3C3C3B"/>
                          </a:solidFill>
                          <a:latin typeface="Calibri"/>
                          <a:cs typeface="Calibri"/>
                        </a:rPr>
                        <a:t>R</a:t>
                      </a:r>
                      <a:r>
                        <a:rPr sz="1100">
                          <a:solidFill>
                            <a:srgbClr val="3C3C3B"/>
                          </a:solidFill>
                          <a:latin typeface="Calibri"/>
                          <a:cs typeface="Calibri"/>
                        </a:rPr>
                        <a:t>elic.</a:t>
                      </a:r>
                      <a:endParaRPr sz="1100">
                        <a:latin typeface="Calibri"/>
                        <a:cs typeface="Calibri"/>
                      </a:endParaRPr>
                    </a:p>
                  </a:txBody>
                  <a:tcPr marL="0" marR="0" marT="0" marB="0"/>
                </a:tc>
                <a:tc>
                  <a:txBody>
                    <a:bodyPr/>
                    <a:lstStyle/>
                    <a:p>
                      <a:pPr marL="106680">
                        <a:lnSpc>
                          <a:spcPts val="1255"/>
                        </a:lnSpc>
                      </a:pPr>
                      <a:r>
                        <a:rPr sz="1100" b="1" spc="15">
                          <a:solidFill>
                            <a:srgbClr val="3C3C3B"/>
                          </a:solidFill>
                          <a:latin typeface="Calibri"/>
                          <a:cs typeface="Calibri"/>
                        </a:rPr>
                        <a:t>Tag</a:t>
                      </a:r>
                      <a:r>
                        <a:rPr sz="1100" b="1" spc="-55">
                          <a:solidFill>
                            <a:srgbClr val="3C3C3B"/>
                          </a:solidFill>
                          <a:latin typeface="Calibri"/>
                          <a:cs typeface="Calibri"/>
                        </a:rPr>
                        <a:t> </a:t>
                      </a:r>
                      <a:r>
                        <a:rPr sz="1100" b="1" spc="20">
                          <a:solidFill>
                            <a:srgbClr val="3C3C3B"/>
                          </a:solidFill>
                          <a:latin typeface="Calibri"/>
                          <a:cs typeface="Calibri"/>
                        </a:rPr>
                        <a:t>manager:</a:t>
                      </a:r>
                      <a:endParaRPr sz="1100">
                        <a:latin typeface="Calibri"/>
                        <a:cs typeface="Calibri"/>
                      </a:endParaRPr>
                    </a:p>
                  </a:txBody>
                  <a:tcPr marL="0" marR="0" marT="0" marB="0"/>
                </a:tc>
                <a:tc>
                  <a:txBody>
                    <a:bodyPr/>
                    <a:lstStyle/>
                    <a:p>
                      <a:pPr marL="80010">
                        <a:lnSpc>
                          <a:spcPts val="1255"/>
                        </a:lnSpc>
                      </a:pPr>
                      <a:r>
                        <a:rPr sz="1100" spc="10">
                          <a:solidFill>
                            <a:srgbClr val="3C3C3B"/>
                          </a:solidFill>
                          <a:latin typeface="Calibri"/>
                          <a:cs typeface="Calibri"/>
                        </a:rPr>
                        <a:t>Google</a:t>
                      </a:r>
                      <a:r>
                        <a:rPr sz="1100" spc="-40">
                          <a:solidFill>
                            <a:srgbClr val="3C3C3B"/>
                          </a:solidFill>
                          <a:latin typeface="Calibri"/>
                          <a:cs typeface="Calibri"/>
                        </a:rPr>
                        <a:t> </a:t>
                      </a:r>
                      <a:r>
                        <a:rPr sz="1100" spc="10">
                          <a:solidFill>
                            <a:srgbClr val="3C3C3B"/>
                          </a:solidFill>
                          <a:latin typeface="Calibri"/>
                          <a:cs typeface="Calibri"/>
                        </a:rPr>
                        <a:t>Analytics.</a:t>
                      </a:r>
                      <a:r>
                        <a:rPr sz="1100" spc="-35">
                          <a:solidFill>
                            <a:srgbClr val="3C3C3B"/>
                          </a:solidFill>
                          <a:latin typeface="Calibri"/>
                          <a:cs typeface="Calibri"/>
                        </a:rPr>
                        <a:t> </a:t>
                      </a:r>
                      <a:r>
                        <a:rPr sz="1100" b="1" spc="15">
                          <a:solidFill>
                            <a:srgbClr val="3C3C3B"/>
                          </a:solidFill>
                          <a:latin typeface="Calibri"/>
                          <a:cs typeface="Calibri"/>
                        </a:rPr>
                        <a:t>Tag</a:t>
                      </a:r>
                      <a:endParaRPr sz="1100">
                        <a:latin typeface="Calibri"/>
                        <a:cs typeface="Calibri"/>
                      </a:endParaRPr>
                    </a:p>
                  </a:txBody>
                  <a:tcPr marL="0" marR="0" marT="0" marB="0"/>
                </a:tc>
                <a:tc>
                  <a:txBody>
                    <a:bodyPr/>
                    <a:lstStyle/>
                    <a:p>
                      <a:pPr marL="61594">
                        <a:lnSpc>
                          <a:spcPts val="1260"/>
                        </a:lnSpc>
                      </a:pPr>
                      <a:r>
                        <a:rPr sz="1100" spc="10">
                          <a:solidFill>
                            <a:srgbClr val="3C3C3B"/>
                          </a:solidFill>
                          <a:latin typeface="Calibri"/>
                          <a:cs typeface="Calibri"/>
                        </a:rPr>
                        <a:t>Content</a:t>
                      </a:r>
                      <a:r>
                        <a:rPr sz="1100" spc="-50">
                          <a:solidFill>
                            <a:srgbClr val="3C3C3B"/>
                          </a:solidFill>
                          <a:latin typeface="Calibri"/>
                          <a:cs typeface="Calibri"/>
                        </a:rPr>
                        <a:t> </a:t>
                      </a:r>
                      <a:r>
                        <a:rPr sz="1100" spc="20">
                          <a:solidFill>
                            <a:srgbClr val="3C3C3B"/>
                          </a:solidFill>
                          <a:latin typeface="Calibri"/>
                          <a:cs typeface="Calibri"/>
                        </a:rPr>
                        <a:t>Square</a:t>
                      </a:r>
                      <a:endParaRPr sz="1100">
                        <a:latin typeface="Calibri"/>
                        <a:cs typeface="Calibri"/>
                      </a:endParaRPr>
                    </a:p>
                  </a:txBody>
                  <a:tcPr marL="0" marR="0" marT="0" marB="0"/>
                </a:tc>
                <a:tc>
                  <a:txBody>
                    <a:bodyPr/>
                    <a:lstStyle/>
                    <a:p>
                      <a:pPr marL="80010">
                        <a:lnSpc>
                          <a:spcPts val="1260"/>
                        </a:lnSpc>
                      </a:pPr>
                      <a:r>
                        <a:rPr sz="1100" b="1" spc="15">
                          <a:solidFill>
                            <a:srgbClr val="3C3C3B"/>
                          </a:solidFill>
                          <a:latin typeface="Calibri"/>
                          <a:cs typeface="Calibri"/>
                        </a:rPr>
                        <a:t>Tag</a:t>
                      </a:r>
                      <a:r>
                        <a:rPr sz="1100" b="1" spc="-55">
                          <a:solidFill>
                            <a:srgbClr val="3C3C3B"/>
                          </a:solidFill>
                          <a:latin typeface="Calibri"/>
                          <a:cs typeface="Calibri"/>
                        </a:rPr>
                        <a:t> </a:t>
                      </a:r>
                      <a:r>
                        <a:rPr sz="1100" b="1" spc="20">
                          <a:solidFill>
                            <a:srgbClr val="3C3C3B"/>
                          </a:solidFill>
                          <a:latin typeface="Calibri"/>
                          <a:cs typeface="Calibri"/>
                        </a:rPr>
                        <a:t>manager:</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5"/>
                  </a:ext>
                </a:extLst>
              </a:tr>
              <a:tr h="177838">
                <a:tc>
                  <a:txBody>
                    <a:bodyPr/>
                    <a:lstStyle/>
                    <a:p>
                      <a:pPr marL="57150" algn="ctr">
                        <a:lnSpc>
                          <a:spcPts val="1240"/>
                        </a:lnSpc>
                      </a:pPr>
                      <a:r>
                        <a:rPr sz="1100" b="1" spc="15">
                          <a:solidFill>
                            <a:srgbClr val="3C3C3B"/>
                          </a:solidFill>
                          <a:latin typeface="Calibri"/>
                          <a:cs typeface="Calibri"/>
                        </a:rPr>
                        <a:t>Analytics:</a:t>
                      </a:r>
                      <a:endParaRPr sz="1100">
                        <a:latin typeface="Calibri"/>
                        <a:cs typeface="Calibri"/>
                      </a:endParaRPr>
                    </a:p>
                  </a:txBody>
                  <a:tcPr marL="0" marR="0" marT="0" marB="0"/>
                </a:tc>
                <a:tc>
                  <a:txBody>
                    <a:bodyPr/>
                    <a:lstStyle/>
                    <a:p>
                      <a:pPr marL="118745">
                        <a:lnSpc>
                          <a:spcPts val="1240"/>
                        </a:lnSpc>
                      </a:pPr>
                      <a:r>
                        <a:rPr sz="1100" spc="15">
                          <a:solidFill>
                            <a:srgbClr val="3C3C3B"/>
                          </a:solidFill>
                          <a:latin typeface="Calibri"/>
                          <a:cs typeface="Calibri"/>
                        </a:rPr>
                        <a:t>AppDynamics,</a:t>
                      </a:r>
                      <a:r>
                        <a:rPr sz="1100" spc="-50">
                          <a:solidFill>
                            <a:srgbClr val="3C3C3B"/>
                          </a:solidFill>
                          <a:latin typeface="Calibri"/>
                          <a:cs typeface="Calibri"/>
                        </a:rPr>
                        <a:t> </a:t>
                      </a:r>
                      <a:r>
                        <a:rPr sz="1100" spc="10">
                          <a:solidFill>
                            <a:srgbClr val="3C3C3B"/>
                          </a:solidFill>
                          <a:latin typeface="Calibri"/>
                          <a:cs typeface="Calibri"/>
                        </a:rPr>
                        <a:t>Google</a:t>
                      </a:r>
                      <a:endParaRPr sz="1100">
                        <a:latin typeface="Calibri"/>
                        <a:cs typeface="Calibri"/>
                      </a:endParaRPr>
                    </a:p>
                  </a:txBody>
                  <a:tcPr marL="0" marR="0" marT="0" marB="0"/>
                </a:tc>
                <a:tc>
                  <a:txBody>
                    <a:bodyPr/>
                    <a:lstStyle/>
                    <a:p>
                      <a:pPr marL="44450">
                        <a:lnSpc>
                          <a:spcPts val="1250"/>
                        </a:lnSpc>
                        <a:tabLst>
                          <a:tab pos="1412875" algn="l"/>
                        </a:tabLst>
                      </a:pPr>
                      <a:r>
                        <a:rPr sz="1100">
                          <a:solidFill>
                            <a:srgbClr val="3C3C3B"/>
                          </a:solidFill>
                          <a:latin typeface="Calibri"/>
                          <a:cs typeface="Calibri"/>
                        </a:rPr>
                        <a:t>Con</a:t>
                      </a:r>
                      <a:r>
                        <a:rPr sz="1100" spc="-20">
                          <a:solidFill>
                            <a:srgbClr val="3C3C3B"/>
                          </a:solidFill>
                          <a:latin typeface="Calibri"/>
                          <a:cs typeface="Calibri"/>
                        </a:rPr>
                        <a:t>t</a:t>
                      </a:r>
                      <a:r>
                        <a:rPr sz="1100">
                          <a:solidFill>
                            <a:srgbClr val="3C3C3B"/>
                          </a:solidFill>
                          <a:latin typeface="Calibri"/>
                          <a:cs typeface="Calibri"/>
                        </a:rPr>
                        <a:t>ent</a:t>
                      </a:r>
                      <a:r>
                        <a:rPr sz="1100" spc="-30">
                          <a:solidFill>
                            <a:srgbClr val="3C3C3B"/>
                          </a:solidFill>
                          <a:latin typeface="Calibri"/>
                          <a:cs typeface="Calibri"/>
                        </a:rPr>
                        <a:t> </a:t>
                      </a:r>
                      <a:r>
                        <a:rPr sz="1100">
                          <a:solidFill>
                            <a:srgbClr val="3C3C3B"/>
                          </a:solidFill>
                          <a:latin typeface="Calibri"/>
                          <a:cs typeface="Calibri"/>
                        </a:rPr>
                        <a:t>Squa</a:t>
                      </a:r>
                      <a:r>
                        <a:rPr sz="1100" spc="-15">
                          <a:solidFill>
                            <a:srgbClr val="3C3C3B"/>
                          </a:solidFill>
                          <a:latin typeface="Calibri"/>
                          <a:cs typeface="Calibri"/>
                        </a:rPr>
                        <a:t>r</a:t>
                      </a:r>
                      <a:r>
                        <a:rPr sz="1100">
                          <a:solidFill>
                            <a:srgbClr val="3C3C3B"/>
                          </a:solidFill>
                          <a:latin typeface="Calibri"/>
                          <a:cs typeface="Calibri"/>
                        </a:rPr>
                        <a:t>e	</a:t>
                      </a:r>
                      <a:r>
                        <a:rPr sz="1100" b="1">
                          <a:solidFill>
                            <a:srgbClr val="3C3C3B"/>
                          </a:solidFill>
                          <a:latin typeface="Calibri"/>
                          <a:cs typeface="Calibri"/>
                        </a:rPr>
                        <a:t>A/B</a:t>
                      </a:r>
                      <a:r>
                        <a:rPr sz="1100" b="1" spc="-30">
                          <a:solidFill>
                            <a:srgbClr val="3C3C3B"/>
                          </a:solidFill>
                          <a:latin typeface="Calibri"/>
                          <a:cs typeface="Calibri"/>
                        </a:rPr>
                        <a:t> </a:t>
                      </a:r>
                      <a:r>
                        <a:rPr sz="1100" b="1" spc="-20">
                          <a:solidFill>
                            <a:srgbClr val="3C3C3B"/>
                          </a:solidFill>
                          <a:latin typeface="Calibri"/>
                          <a:cs typeface="Calibri"/>
                        </a:rPr>
                        <a:t>t</a:t>
                      </a:r>
                      <a:r>
                        <a:rPr sz="1100" b="1">
                          <a:solidFill>
                            <a:srgbClr val="3C3C3B"/>
                          </a:solidFill>
                          <a:latin typeface="Calibri"/>
                          <a:cs typeface="Calibri"/>
                        </a:rPr>
                        <a:t>e</a:t>
                      </a:r>
                      <a:r>
                        <a:rPr sz="1100" b="1" spc="-25">
                          <a:solidFill>
                            <a:srgbClr val="3C3C3B"/>
                          </a:solidFill>
                          <a:latin typeface="Calibri"/>
                          <a:cs typeface="Calibri"/>
                        </a:rPr>
                        <a:t>s</a:t>
                      </a:r>
                      <a:r>
                        <a:rPr sz="1100" b="1">
                          <a:solidFill>
                            <a:srgbClr val="3C3C3B"/>
                          </a:solidFill>
                          <a:latin typeface="Calibri"/>
                          <a:cs typeface="Calibri"/>
                        </a:rPr>
                        <a:t>ting:</a:t>
                      </a:r>
                      <a:endParaRPr sz="1100">
                        <a:latin typeface="Calibri"/>
                        <a:cs typeface="Calibri"/>
                      </a:endParaRPr>
                    </a:p>
                  </a:txBody>
                  <a:tcPr marL="0" marR="0" marT="0" marB="0"/>
                </a:tc>
                <a:tc>
                  <a:txBody>
                    <a:bodyPr/>
                    <a:lstStyle/>
                    <a:p>
                      <a:pPr marL="106680">
                        <a:lnSpc>
                          <a:spcPts val="1255"/>
                        </a:lnSpc>
                      </a:pPr>
                      <a:r>
                        <a:rPr sz="1100" spc="10">
                          <a:solidFill>
                            <a:srgbClr val="3C3C3B"/>
                          </a:solidFill>
                          <a:latin typeface="Calibri"/>
                          <a:cs typeface="Calibri"/>
                        </a:rPr>
                        <a:t>Google</a:t>
                      </a:r>
                      <a:r>
                        <a:rPr sz="1100" spc="-50">
                          <a:solidFill>
                            <a:srgbClr val="3C3C3B"/>
                          </a:solidFill>
                          <a:latin typeface="Calibri"/>
                          <a:cs typeface="Calibri"/>
                        </a:rPr>
                        <a:t> </a:t>
                      </a:r>
                      <a:r>
                        <a:rPr sz="1100" spc="10">
                          <a:solidFill>
                            <a:srgbClr val="3C3C3B"/>
                          </a:solidFill>
                          <a:latin typeface="Calibri"/>
                          <a:cs typeface="Calibri"/>
                        </a:rPr>
                        <a:t>Tag</a:t>
                      </a:r>
                      <a:r>
                        <a:rPr sz="1100" spc="-50">
                          <a:solidFill>
                            <a:srgbClr val="3C3C3B"/>
                          </a:solidFill>
                          <a:latin typeface="Calibri"/>
                          <a:cs typeface="Calibri"/>
                        </a:rPr>
                        <a:t> </a:t>
                      </a:r>
                      <a:r>
                        <a:rPr sz="1100" spc="-15">
                          <a:solidFill>
                            <a:srgbClr val="3C3C3B"/>
                          </a:solidFill>
                          <a:latin typeface="Calibri"/>
                          <a:cs typeface="Calibri"/>
                        </a:rPr>
                        <a:t>Manager.</a:t>
                      </a:r>
                      <a:endParaRPr sz="1100">
                        <a:latin typeface="Calibri"/>
                        <a:cs typeface="Calibri"/>
                      </a:endParaRPr>
                    </a:p>
                  </a:txBody>
                  <a:tcPr marL="0" marR="0" marT="0" marB="0"/>
                </a:tc>
                <a:tc>
                  <a:txBody>
                    <a:bodyPr/>
                    <a:lstStyle/>
                    <a:p>
                      <a:pPr marL="80010">
                        <a:lnSpc>
                          <a:spcPts val="1255"/>
                        </a:lnSpc>
                      </a:pPr>
                      <a:r>
                        <a:rPr sz="1100" b="1" spc="20">
                          <a:solidFill>
                            <a:srgbClr val="3C3C3B"/>
                          </a:solidFill>
                          <a:latin typeface="Calibri"/>
                          <a:cs typeface="Calibri"/>
                        </a:rPr>
                        <a:t>manager:</a:t>
                      </a:r>
                      <a:endParaRPr sz="1100">
                        <a:latin typeface="Calibri"/>
                        <a:cs typeface="Calibri"/>
                      </a:endParaRPr>
                    </a:p>
                  </a:txBody>
                  <a:tcPr marL="0" marR="0" marT="0" marB="0"/>
                </a:tc>
                <a:tc>
                  <a:txBody>
                    <a:bodyPr/>
                    <a:lstStyle/>
                    <a:p>
                      <a:pPr marL="61594">
                        <a:lnSpc>
                          <a:spcPts val="1260"/>
                        </a:lnSpc>
                      </a:pPr>
                      <a:r>
                        <a:rPr sz="1100" b="1" spc="15">
                          <a:solidFill>
                            <a:srgbClr val="3C3C3B"/>
                          </a:solidFill>
                          <a:latin typeface="Calibri"/>
                          <a:cs typeface="Calibri"/>
                        </a:rPr>
                        <a:t>Analytics:</a:t>
                      </a:r>
                      <a:endParaRPr sz="1100">
                        <a:latin typeface="Calibri"/>
                        <a:cs typeface="Calibri"/>
                      </a:endParaRPr>
                    </a:p>
                  </a:txBody>
                  <a:tcPr marL="0" marR="0" marT="0" marB="0"/>
                </a:tc>
                <a:tc>
                  <a:txBody>
                    <a:bodyPr/>
                    <a:lstStyle/>
                    <a:p>
                      <a:pPr marL="80010">
                        <a:lnSpc>
                          <a:spcPts val="1260"/>
                        </a:lnSpc>
                      </a:pPr>
                      <a:r>
                        <a:rPr sz="1100" spc="20">
                          <a:solidFill>
                            <a:srgbClr val="3C3C3B"/>
                          </a:solidFill>
                          <a:latin typeface="Calibri"/>
                          <a:cs typeface="Calibri"/>
                        </a:rPr>
                        <a:t>Ensighten</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6"/>
                  </a:ext>
                </a:extLst>
              </a:tr>
              <a:tr h="177628">
                <a:tc>
                  <a:txBody>
                    <a:bodyPr/>
                    <a:lstStyle/>
                    <a:p>
                      <a:pPr marL="719455">
                        <a:lnSpc>
                          <a:spcPts val="1240"/>
                        </a:lnSpc>
                      </a:pPr>
                      <a:r>
                        <a:rPr sz="1100" spc="5">
                          <a:solidFill>
                            <a:srgbClr val="3C3C3B"/>
                          </a:solidFill>
                          <a:latin typeface="Calibri"/>
                          <a:cs typeface="Calibri"/>
                        </a:rPr>
                        <a:t>Adobe</a:t>
                      </a:r>
                      <a:r>
                        <a:rPr sz="1100" spc="-65">
                          <a:solidFill>
                            <a:srgbClr val="3C3C3B"/>
                          </a:solidFill>
                          <a:latin typeface="Calibri"/>
                          <a:cs typeface="Calibri"/>
                        </a:rPr>
                        <a:t> </a:t>
                      </a:r>
                      <a:r>
                        <a:rPr sz="1100" spc="15">
                          <a:solidFill>
                            <a:srgbClr val="3C3C3B"/>
                          </a:solidFill>
                          <a:latin typeface="Calibri"/>
                          <a:cs typeface="Calibri"/>
                        </a:rPr>
                        <a:t>Analytics,</a:t>
                      </a:r>
                      <a:endParaRPr sz="1100">
                        <a:latin typeface="Calibri"/>
                        <a:cs typeface="Calibri"/>
                      </a:endParaRPr>
                    </a:p>
                  </a:txBody>
                  <a:tcPr marL="0" marR="0" marT="0" marB="0"/>
                </a:tc>
                <a:tc>
                  <a:txBody>
                    <a:bodyPr/>
                    <a:lstStyle/>
                    <a:p>
                      <a:pPr marL="118745">
                        <a:lnSpc>
                          <a:spcPts val="1240"/>
                        </a:lnSpc>
                      </a:pPr>
                      <a:r>
                        <a:rPr sz="1100" spc="10">
                          <a:solidFill>
                            <a:srgbClr val="3C3C3B"/>
                          </a:solidFill>
                          <a:latin typeface="Calibri"/>
                          <a:cs typeface="Calibri"/>
                        </a:rPr>
                        <a:t>Analytics.</a:t>
                      </a:r>
                      <a:endParaRPr sz="1100">
                        <a:latin typeface="Calibri"/>
                        <a:cs typeface="Calibri"/>
                      </a:endParaRPr>
                    </a:p>
                  </a:txBody>
                  <a:tcPr marL="0" marR="0" marT="0" marB="0"/>
                </a:tc>
                <a:tc>
                  <a:txBody>
                    <a:bodyPr/>
                    <a:lstStyle/>
                    <a:p>
                      <a:pPr marL="44450">
                        <a:lnSpc>
                          <a:spcPts val="1250"/>
                        </a:lnSpc>
                      </a:pPr>
                      <a:r>
                        <a:rPr sz="1100" b="1" spc="-15">
                          <a:solidFill>
                            <a:srgbClr val="3C3C3B"/>
                          </a:solidFill>
                          <a:latin typeface="Calibri"/>
                          <a:cs typeface="Calibri"/>
                        </a:rPr>
                        <a:t>C</a:t>
                      </a:r>
                      <a:r>
                        <a:rPr sz="1100" b="1">
                          <a:solidFill>
                            <a:srgbClr val="3C3C3B"/>
                          </a:solidFill>
                          <a:latin typeface="Calibri"/>
                          <a:cs typeface="Calibri"/>
                        </a:rPr>
                        <a:t>u</a:t>
                      </a:r>
                      <a:r>
                        <a:rPr sz="1100" b="1" spc="-25">
                          <a:solidFill>
                            <a:srgbClr val="3C3C3B"/>
                          </a:solidFill>
                          <a:latin typeface="Calibri"/>
                          <a:cs typeface="Calibri"/>
                        </a:rPr>
                        <a:t>s</a:t>
                      </a:r>
                      <a:r>
                        <a:rPr sz="1100" b="1" spc="-20">
                          <a:solidFill>
                            <a:srgbClr val="3C3C3B"/>
                          </a:solidFill>
                          <a:latin typeface="Calibri"/>
                          <a:cs typeface="Calibri"/>
                        </a:rPr>
                        <a:t>t</a:t>
                      </a:r>
                      <a:r>
                        <a:rPr sz="1100" b="1">
                          <a:solidFill>
                            <a:srgbClr val="3C3C3B"/>
                          </a:solidFill>
                          <a:latin typeface="Calibri"/>
                          <a:cs typeface="Calibri"/>
                        </a:rPr>
                        <a:t>omer</a:t>
                      </a:r>
                      <a:r>
                        <a:rPr sz="1100" b="1" spc="-65">
                          <a:solidFill>
                            <a:srgbClr val="3C3C3B"/>
                          </a:solidFill>
                          <a:latin typeface="Calibri"/>
                          <a:cs typeface="Calibri"/>
                        </a:rPr>
                        <a:t> </a:t>
                      </a:r>
                      <a:r>
                        <a:rPr sz="1100" b="1">
                          <a:solidFill>
                            <a:srgbClr val="3C3C3B"/>
                          </a:solidFill>
                          <a:latin typeface="Calibri"/>
                          <a:cs typeface="Calibri"/>
                        </a:rPr>
                        <a:t>in</a:t>
                      </a:r>
                      <a:r>
                        <a:rPr sz="1100" b="1" spc="-20">
                          <a:solidFill>
                            <a:srgbClr val="3C3C3B"/>
                          </a:solidFill>
                          <a:latin typeface="Calibri"/>
                          <a:cs typeface="Calibri"/>
                        </a:rPr>
                        <a:t>t</a:t>
                      </a:r>
                      <a:r>
                        <a:rPr sz="1100" b="1">
                          <a:solidFill>
                            <a:srgbClr val="3C3C3B"/>
                          </a:solidFill>
                          <a:latin typeface="Calibri"/>
                          <a:cs typeface="Calibri"/>
                        </a:rPr>
                        <a:t>e</a:t>
                      </a:r>
                      <a:r>
                        <a:rPr sz="1100" b="1" spc="-30">
                          <a:solidFill>
                            <a:srgbClr val="3C3C3B"/>
                          </a:solidFill>
                          <a:latin typeface="Calibri"/>
                          <a:cs typeface="Calibri"/>
                        </a:rPr>
                        <a:t>r</a:t>
                      </a:r>
                      <a:r>
                        <a:rPr sz="1100" b="1">
                          <a:solidFill>
                            <a:srgbClr val="3C3C3B"/>
                          </a:solidFill>
                          <a:latin typeface="Calibri"/>
                          <a:cs typeface="Calibri"/>
                        </a:rPr>
                        <a:t>a</a:t>
                      </a:r>
                      <a:r>
                        <a:rPr sz="1100" b="1" spc="-15">
                          <a:solidFill>
                            <a:srgbClr val="3C3C3B"/>
                          </a:solidFill>
                          <a:latin typeface="Calibri"/>
                          <a:cs typeface="Calibri"/>
                        </a:rPr>
                        <a:t>c</a:t>
                      </a:r>
                      <a:r>
                        <a:rPr sz="1100" b="1">
                          <a:solidFill>
                            <a:srgbClr val="3C3C3B"/>
                          </a:solidFill>
                          <a:latin typeface="Calibri"/>
                          <a:cs typeface="Calibri"/>
                        </a:rPr>
                        <a:t>tion/ </a:t>
                      </a:r>
                      <a:r>
                        <a:rPr sz="1100" b="1" spc="-75">
                          <a:solidFill>
                            <a:srgbClr val="3C3C3B"/>
                          </a:solidFill>
                          <a:latin typeface="Calibri"/>
                          <a:cs typeface="Calibri"/>
                        </a:rPr>
                        <a:t> </a:t>
                      </a:r>
                      <a:r>
                        <a:rPr sz="1100">
                          <a:solidFill>
                            <a:srgbClr val="3C3C3B"/>
                          </a:solidFill>
                          <a:latin typeface="Calibri"/>
                          <a:cs typeface="Calibri"/>
                        </a:rPr>
                        <a:t>No</a:t>
                      </a:r>
                      <a:r>
                        <a:rPr sz="1100" spc="-30">
                          <a:solidFill>
                            <a:srgbClr val="3C3C3B"/>
                          </a:solidFill>
                          <a:latin typeface="Calibri"/>
                          <a:cs typeface="Calibri"/>
                        </a:rPr>
                        <a:t> </a:t>
                      </a:r>
                      <a:r>
                        <a:rPr sz="1100">
                          <a:solidFill>
                            <a:srgbClr val="3C3C3B"/>
                          </a:solidFill>
                          <a:latin typeface="Calibri"/>
                          <a:cs typeface="Calibri"/>
                        </a:rPr>
                        <a:t>visible</a:t>
                      </a:r>
                      <a:r>
                        <a:rPr sz="1100" spc="-30">
                          <a:solidFill>
                            <a:srgbClr val="3C3C3B"/>
                          </a:solidFill>
                          <a:latin typeface="Calibri"/>
                          <a:cs typeface="Calibri"/>
                        </a:rPr>
                        <a:t> </a:t>
                      </a:r>
                      <a:r>
                        <a:rPr sz="1100" spc="-25">
                          <a:solidFill>
                            <a:srgbClr val="3C3C3B"/>
                          </a:solidFill>
                          <a:latin typeface="Calibri"/>
                          <a:cs typeface="Calibri"/>
                        </a:rPr>
                        <a:t>t</a:t>
                      </a:r>
                      <a:r>
                        <a:rPr sz="1100">
                          <a:solidFill>
                            <a:srgbClr val="3C3C3B"/>
                          </a:solidFill>
                          <a:latin typeface="Calibri"/>
                          <a:cs typeface="Calibri"/>
                        </a:rPr>
                        <a:t>ag,</a:t>
                      </a:r>
                      <a:endParaRPr sz="1100">
                        <a:latin typeface="Calibri"/>
                        <a:cs typeface="Calibri"/>
                      </a:endParaRPr>
                    </a:p>
                  </a:txBody>
                  <a:tcPr marL="0" marR="0" marT="0" marB="0"/>
                </a:tc>
                <a:tc>
                  <a:txBody>
                    <a:bodyPr/>
                    <a:lstStyle/>
                    <a:p>
                      <a:pPr marL="106680">
                        <a:lnSpc>
                          <a:spcPts val="1255"/>
                        </a:lnSpc>
                      </a:pPr>
                      <a:r>
                        <a:rPr sz="1100" b="1" spc="15">
                          <a:solidFill>
                            <a:srgbClr val="3C3C3B"/>
                          </a:solidFill>
                          <a:latin typeface="Calibri"/>
                          <a:cs typeface="Calibri"/>
                        </a:rPr>
                        <a:t>Observability:</a:t>
                      </a:r>
                      <a:endParaRPr sz="1100">
                        <a:latin typeface="Calibri"/>
                        <a:cs typeface="Calibri"/>
                      </a:endParaRPr>
                    </a:p>
                  </a:txBody>
                  <a:tcPr marL="0" marR="0" marT="0" marB="0"/>
                </a:tc>
                <a:tc>
                  <a:txBody>
                    <a:bodyPr/>
                    <a:lstStyle/>
                    <a:p>
                      <a:pPr marL="80010">
                        <a:lnSpc>
                          <a:spcPts val="1255"/>
                        </a:lnSpc>
                      </a:pPr>
                      <a:r>
                        <a:rPr sz="1100" spc="10">
                          <a:solidFill>
                            <a:srgbClr val="3C3C3B"/>
                          </a:solidFill>
                          <a:latin typeface="Calibri"/>
                          <a:cs typeface="Calibri"/>
                        </a:rPr>
                        <a:t>Google</a:t>
                      </a:r>
                      <a:r>
                        <a:rPr sz="1100" spc="-50">
                          <a:solidFill>
                            <a:srgbClr val="3C3C3B"/>
                          </a:solidFill>
                          <a:latin typeface="Calibri"/>
                          <a:cs typeface="Calibri"/>
                        </a:rPr>
                        <a:t> </a:t>
                      </a:r>
                      <a:r>
                        <a:rPr sz="1100" spc="10">
                          <a:solidFill>
                            <a:srgbClr val="3C3C3B"/>
                          </a:solidFill>
                          <a:latin typeface="Calibri"/>
                          <a:cs typeface="Calibri"/>
                        </a:rPr>
                        <a:t>Tag</a:t>
                      </a:r>
                      <a:r>
                        <a:rPr sz="1100" spc="-50">
                          <a:solidFill>
                            <a:srgbClr val="3C3C3B"/>
                          </a:solidFill>
                          <a:latin typeface="Calibri"/>
                          <a:cs typeface="Calibri"/>
                        </a:rPr>
                        <a:t> </a:t>
                      </a:r>
                      <a:r>
                        <a:rPr sz="1100" spc="-15">
                          <a:solidFill>
                            <a:srgbClr val="3C3C3B"/>
                          </a:solidFill>
                          <a:latin typeface="Calibri"/>
                          <a:cs typeface="Calibri"/>
                        </a:rPr>
                        <a:t>Manager.</a:t>
                      </a:r>
                      <a:endParaRPr sz="1100">
                        <a:latin typeface="Calibri"/>
                        <a:cs typeface="Calibri"/>
                      </a:endParaRPr>
                    </a:p>
                  </a:txBody>
                  <a:tcPr marL="0" marR="0" marT="0" marB="0"/>
                </a:tc>
                <a:tc>
                  <a:txBody>
                    <a:bodyPr/>
                    <a:lstStyle/>
                    <a:p>
                      <a:pPr marL="61594">
                        <a:lnSpc>
                          <a:spcPts val="1260"/>
                        </a:lnSpc>
                      </a:pPr>
                      <a:r>
                        <a:rPr sz="1100" spc="5">
                          <a:solidFill>
                            <a:srgbClr val="3C3C3B"/>
                          </a:solidFill>
                          <a:latin typeface="Calibri"/>
                          <a:cs typeface="Calibri"/>
                        </a:rPr>
                        <a:t>SOASTA</a:t>
                      </a:r>
                      <a:r>
                        <a:rPr sz="1100" spc="-50">
                          <a:solidFill>
                            <a:srgbClr val="3C3C3B"/>
                          </a:solidFill>
                          <a:latin typeface="Calibri"/>
                          <a:cs typeface="Calibri"/>
                        </a:rPr>
                        <a:t> </a:t>
                      </a:r>
                      <a:r>
                        <a:rPr sz="1100" spc="20">
                          <a:solidFill>
                            <a:srgbClr val="3C3C3B"/>
                          </a:solidFill>
                          <a:latin typeface="Calibri"/>
                          <a:cs typeface="Calibri"/>
                        </a:rPr>
                        <a:t>mPulse,</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7"/>
                  </a:ext>
                </a:extLst>
              </a:tr>
              <a:tr h="177838">
                <a:tc>
                  <a:txBody>
                    <a:bodyPr/>
                    <a:lstStyle/>
                    <a:p>
                      <a:pPr marL="719455">
                        <a:lnSpc>
                          <a:spcPts val="1240"/>
                        </a:lnSpc>
                      </a:pPr>
                      <a:r>
                        <a:rPr sz="1100" spc="10">
                          <a:solidFill>
                            <a:srgbClr val="3C3C3B"/>
                          </a:solidFill>
                          <a:latin typeface="Calibri"/>
                          <a:cs typeface="Calibri"/>
                        </a:rPr>
                        <a:t>Google</a:t>
                      </a:r>
                      <a:r>
                        <a:rPr sz="1100" spc="-45">
                          <a:solidFill>
                            <a:srgbClr val="3C3C3B"/>
                          </a:solidFill>
                          <a:latin typeface="Calibri"/>
                          <a:cs typeface="Calibri"/>
                        </a:rPr>
                        <a:t> </a:t>
                      </a:r>
                      <a:r>
                        <a:rPr sz="1100" spc="10">
                          <a:solidFill>
                            <a:srgbClr val="3C3C3B"/>
                          </a:solidFill>
                          <a:latin typeface="Calibri"/>
                          <a:cs typeface="Calibri"/>
                        </a:rPr>
                        <a:t>Analytics.</a:t>
                      </a:r>
                      <a:endParaRPr sz="1100">
                        <a:latin typeface="Calibri"/>
                        <a:cs typeface="Calibri"/>
                      </a:endParaRPr>
                    </a:p>
                  </a:txBody>
                  <a:tcPr marL="0" marR="0" marT="0" marB="0"/>
                </a:tc>
                <a:tc>
                  <a:txBody>
                    <a:bodyPr/>
                    <a:lstStyle/>
                    <a:p>
                      <a:pPr marL="118745">
                        <a:lnSpc>
                          <a:spcPts val="1245"/>
                        </a:lnSpc>
                      </a:pPr>
                      <a:r>
                        <a:rPr sz="1100" b="1" spc="15">
                          <a:solidFill>
                            <a:srgbClr val="3C3C3B"/>
                          </a:solidFill>
                          <a:latin typeface="Calibri"/>
                          <a:cs typeface="Calibri"/>
                        </a:rPr>
                        <a:t>Tag</a:t>
                      </a:r>
                      <a:r>
                        <a:rPr sz="1100" b="1" spc="-55">
                          <a:solidFill>
                            <a:srgbClr val="3C3C3B"/>
                          </a:solidFill>
                          <a:latin typeface="Calibri"/>
                          <a:cs typeface="Calibri"/>
                        </a:rPr>
                        <a:t> </a:t>
                      </a:r>
                      <a:r>
                        <a:rPr sz="1100" b="1" spc="20">
                          <a:solidFill>
                            <a:srgbClr val="3C3C3B"/>
                          </a:solidFill>
                          <a:latin typeface="Calibri"/>
                          <a:cs typeface="Calibri"/>
                        </a:rPr>
                        <a:t>manager:</a:t>
                      </a:r>
                      <a:endParaRPr sz="1100">
                        <a:latin typeface="Calibri"/>
                        <a:cs typeface="Calibri"/>
                      </a:endParaRPr>
                    </a:p>
                  </a:txBody>
                  <a:tcPr marL="0" marR="0" marT="0" marB="0"/>
                </a:tc>
                <a:tc>
                  <a:txBody>
                    <a:bodyPr/>
                    <a:lstStyle/>
                    <a:p>
                      <a:pPr marL="44450">
                        <a:lnSpc>
                          <a:spcPts val="1250"/>
                        </a:lnSpc>
                        <a:tabLst>
                          <a:tab pos="1412875" algn="l"/>
                        </a:tabLst>
                      </a:pPr>
                      <a:r>
                        <a:rPr sz="1100" b="1" spc="10">
                          <a:solidFill>
                            <a:srgbClr val="3C3C3B"/>
                          </a:solidFill>
                          <a:latin typeface="Calibri"/>
                          <a:cs typeface="Calibri"/>
                        </a:rPr>
                        <a:t>P13N:</a:t>
                      </a:r>
                      <a:r>
                        <a:rPr sz="1100" b="1" spc="-20">
                          <a:solidFill>
                            <a:srgbClr val="3C3C3B"/>
                          </a:solidFill>
                          <a:latin typeface="Calibri"/>
                          <a:cs typeface="Calibri"/>
                        </a:rPr>
                        <a:t> </a:t>
                      </a:r>
                      <a:r>
                        <a:rPr sz="1100" spc="10">
                          <a:solidFill>
                            <a:srgbClr val="3C3C3B"/>
                          </a:solidFill>
                          <a:latin typeface="Calibri"/>
                          <a:cs typeface="Calibri"/>
                        </a:rPr>
                        <a:t>Peerius,</a:t>
                      </a:r>
                      <a:r>
                        <a:rPr sz="1100" spc="-20">
                          <a:solidFill>
                            <a:srgbClr val="3C3C3B"/>
                          </a:solidFill>
                          <a:latin typeface="Calibri"/>
                          <a:cs typeface="Calibri"/>
                        </a:rPr>
                        <a:t> </a:t>
                      </a:r>
                      <a:r>
                        <a:rPr sz="1100" spc="-10">
                          <a:solidFill>
                            <a:srgbClr val="3C3C3B"/>
                          </a:solidFill>
                          <a:latin typeface="Calibri"/>
                          <a:cs typeface="Calibri"/>
                        </a:rPr>
                        <a:t>[24]7.	</a:t>
                      </a:r>
                      <a:r>
                        <a:rPr sz="1100" spc="25">
                          <a:solidFill>
                            <a:srgbClr val="3C3C3B"/>
                          </a:solidFill>
                          <a:latin typeface="Calibri"/>
                          <a:cs typeface="Calibri"/>
                        </a:rPr>
                        <a:t>possibly</a:t>
                      </a:r>
                      <a:r>
                        <a:rPr sz="1100" spc="-65">
                          <a:solidFill>
                            <a:srgbClr val="3C3C3B"/>
                          </a:solidFill>
                          <a:latin typeface="Calibri"/>
                          <a:cs typeface="Calibri"/>
                        </a:rPr>
                        <a:t> </a:t>
                      </a:r>
                      <a:r>
                        <a:rPr sz="1100" spc="10">
                          <a:solidFill>
                            <a:srgbClr val="3C3C3B"/>
                          </a:solidFill>
                          <a:latin typeface="Calibri"/>
                          <a:cs typeface="Calibri"/>
                        </a:rPr>
                        <a:t>server-side</a:t>
                      </a:r>
                      <a:endParaRPr sz="1100">
                        <a:latin typeface="Calibri"/>
                        <a:cs typeface="Calibri"/>
                      </a:endParaRPr>
                    </a:p>
                  </a:txBody>
                  <a:tcPr marL="0" marR="0" marT="0" marB="0"/>
                </a:tc>
                <a:tc>
                  <a:txBody>
                    <a:bodyPr/>
                    <a:lstStyle/>
                    <a:p>
                      <a:pPr marL="106680">
                        <a:lnSpc>
                          <a:spcPts val="1255"/>
                        </a:lnSpc>
                      </a:pPr>
                      <a:r>
                        <a:rPr sz="1100">
                          <a:solidFill>
                            <a:srgbClr val="3C3C3B"/>
                          </a:solidFill>
                          <a:latin typeface="Calibri"/>
                          <a:cs typeface="Calibri"/>
                        </a:rPr>
                        <a:t>N</a:t>
                      </a:r>
                      <a:r>
                        <a:rPr sz="1100" spc="5">
                          <a:solidFill>
                            <a:srgbClr val="3C3C3B"/>
                          </a:solidFill>
                          <a:latin typeface="Calibri"/>
                          <a:cs typeface="Calibri"/>
                        </a:rPr>
                        <a:t>e</a:t>
                      </a:r>
                      <a:r>
                        <a:rPr sz="1100">
                          <a:solidFill>
                            <a:srgbClr val="3C3C3B"/>
                          </a:solidFill>
                          <a:latin typeface="Calibri"/>
                          <a:cs typeface="Calibri"/>
                        </a:rPr>
                        <a:t>w</a:t>
                      </a:r>
                      <a:r>
                        <a:rPr sz="1100" spc="-30">
                          <a:solidFill>
                            <a:srgbClr val="3C3C3B"/>
                          </a:solidFill>
                          <a:latin typeface="Calibri"/>
                          <a:cs typeface="Calibri"/>
                        </a:rPr>
                        <a:t> </a:t>
                      </a:r>
                      <a:r>
                        <a:rPr sz="1100" spc="-15">
                          <a:solidFill>
                            <a:srgbClr val="3C3C3B"/>
                          </a:solidFill>
                          <a:latin typeface="Calibri"/>
                          <a:cs typeface="Calibri"/>
                        </a:rPr>
                        <a:t>R</a:t>
                      </a:r>
                      <a:r>
                        <a:rPr sz="1100">
                          <a:solidFill>
                            <a:srgbClr val="3C3C3B"/>
                          </a:solidFill>
                          <a:latin typeface="Calibri"/>
                          <a:cs typeface="Calibri"/>
                        </a:rPr>
                        <a:t>elic.</a:t>
                      </a:r>
                      <a:endParaRPr sz="1100">
                        <a:latin typeface="Calibri"/>
                        <a:cs typeface="Calibri"/>
                      </a:endParaRPr>
                    </a:p>
                  </a:txBody>
                  <a:tcPr marL="0" marR="0" marT="0" marB="0"/>
                </a:tc>
                <a:tc>
                  <a:txBody>
                    <a:bodyPr/>
                    <a:lstStyle/>
                    <a:p>
                      <a:pPr marL="80010">
                        <a:lnSpc>
                          <a:spcPts val="1260"/>
                        </a:lnSpc>
                      </a:pPr>
                      <a:r>
                        <a:rPr sz="1100" b="1">
                          <a:solidFill>
                            <a:srgbClr val="3C3C3B"/>
                          </a:solidFill>
                          <a:latin typeface="Calibri"/>
                          <a:cs typeface="Calibri"/>
                        </a:rPr>
                        <a:t>A/B</a:t>
                      </a:r>
                      <a:r>
                        <a:rPr sz="1100" b="1" spc="-30">
                          <a:solidFill>
                            <a:srgbClr val="3C3C3B"/>
                          </a:solidFill>
                          <a:latin typeface="Calibri"/>
                          <a:cs typeface="Calibri"/>
                        </a:rPr>
                        <a:t> </a:t>
                      </a:r>
                      <a:r>
                        <a:rPr sz="1100" b="1" spc="-20">
                          <a:solidFill>
                            <a:srgbClr val="3C3C3B"/>
                          </a:solidFill>
                          <a:latin typeface="Calibri"/>
                          <a:cs typeface="Calibri"/>
                        </a:rPr>
                        <a:t>t</a:t>
                      </a:r>
                      <a:r>
                        <a:rPr sz="1100" b="1">
                          <a:solidFill>
                            <a:srgbClr val="3C3C3B"/>
                          </a:solidFill>
                          <a:latin typeface="Calibri"/>
                          <a:cs typeface="Calibri"/>
                        </a:rPr>
                        <a:t>e</a:t>
                      </a:r>
                      <a:r>
                        <a:rPr sz="1100" b="1" spc="-25">
                          <a:solidFill>
                            <a:srgbClr val="3C3C3B"/>
                          </a:solidFill>
                          <a:latin typeface="Calibri"/>
                          <a:cs typeface="Calibri"/>
                        </a:rPr>
                        <a:t>s</a:t>
                      </a:r>
                      <a:r>
                        <a:rPr sz="1100" b="1">
                          <a:solidFill>
                            <a:srgbClr val="3C3C3B"/>
                          </a:solidFill>
                          <a:latin typeface="Calibri"/>
                          <a:cs typeface="Calibri"/>
                        </a:rPr>
                        <a:t>ting:</a:t>
                      </a:r>
                      <a:endParaRPr sz="1100">
                        <a:latin typeface="Calibri"/>
                        <a:cs typeface="Calibri"/>
                      </a:endParaRPr>
                    </a:p>
                  </a:txBody>
                  <a:tcPr marL="0" marR="0" marT="0" marB="0"/>
                </a:tc>
                <a:tc>
                  <a:txBody>
                    <a:bodyPr/>
                    <a:lstStyle/>
                    <a:p>
                      <a:pPr marL="61594">
                        <a:lnSpc>
                          <a:spcPts val="1260"/>
                        </a:lnSpc>
                      </a:pPr>
                      <a:r>
                        <a:rPr sz="1100" spc="10">
                          <a:solidFill>
                            <a:srgbClr val="3C3C3B"/>
                          </a:solidFill>
                          <a:latin typeface="Calibri"/>
                          <a:cs typeface="Calibri"/>
                        </a:rPr>
                        <a:t>Google</a:t>
                      </a:r>
                      <a:r>
                        <a:rPr sz="1100" spc="-45">
                          <a:solidFill>
                            <a:srgbClr val="3C3C3B"/>
                          </a:solidFill>
                          <a:latin typeface="Calibri"/>
                          <a:cs typeface="Calibri"/>
                        </a:rPr>
                        <a:t> </a:t>
                      </a:r>
                      <a:r>
                        <a:rPr sz="1100" spc="10">
                          <a:solidFill>
                            <a:srgbClr val="3C3C3B"/>
                          </a:solidFill>
                          <a:latin typeface="Calibri"/>
                          <a:cs typeface="Calibri"/>
                        </a:rPr>
                        <a:t>Analytics.</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8"/>
                  </a:ext>
                </a:extLst>
              </a:tr>
              <a:tr h="177838">
                <a:tc>
                  <a:txBody>
                    <a:bodyPr/>
                    <a:lstStyle/>
                    <a:p>
                      <a:pPr marL="719455">
                        <a:lnSpc>
                          <a:spcPts val="1240"/>
                        </a:lnSpc>
                      </a:pPr>
                      <a:r>
                        <a:rPr sz="1100" b="1" spc="15">
                          <a:solidFill>
                            <a:srgbClr val="3C3C3B"/>
                          </a:solidFill>
                          <a:latin typeface="Calibri"/>
                          <a:cs typeface="Calibri"/>
                        </a:rPr>
                        <a:t>Tag</a:t>
                      </a:r>
                      <a:r>
                        <a:rPr sz="1100" b="1" spc="-55">
                          <a:solidFill>
                            <a:srgbClr val="3C3C3B"/>
                          </a:solidFill>
                          <a:latin typeface="Calibri"/>
                          <a:cs typeface="Calibri"/>
                        </a:rPr>
                        <a:t> </a:t>
                      </a:r>
                      <a:r>
                        <a:rPr sz="1100" b="1" spc="20">
                          <a:solidFill>
                            <a:srgbClr val="3C3C3B"/>
                          </a:solidFill>
                          <a:latin typeface="Calibri"/>
                          <a:cs typeface="Calibri"/>
                        </a:rPr>
                        <a:t>manager:</a:t>
                      </a:r>
                      <a:endParaRPr sz="1100">
                        <a:latin typeface="Calibri"/>
                        <a:cs typeface="Calibri"/>
                      </a:endParaRPr>
                    </a:p>
                  </a:txBody>
                  <a:tcPr marL="0" marR="0" marT="0" marB="0"/>
                </a:tc>
                <a:tc>
                  <a:txBody>
                    <a:bodyPr/>
                    <a:lstStyle/>
                    <a:p>
                      <a:pPr marL="118745">
                        <a:lnSpc>
                          <a:spcPts val="1245"/>
                        </a:lnSpc>
                      </a:pPr>
                      <a:r>
                        <a:rPr sz="1100" spc="10">
                          <a:solidFill>
                            <a:srgbClr val="3C3C3B"/>
                          </a:solidFill>
                          <a:latin typeface="Calibri"/>
                          <a:cs typeface="Calibri"/>
                        </a:rPr>
                        <a:t>Google</a:t>
                      </a:r>
                      <a:r>
                        <a:rPr sz="1100" spc="-50">
                          <a:solidFill>
                            <a:srgbClr val="3C3C3B"/>
                          </a:solidFill>
                          <a:latin typeface="Calibri"/>
                          <a:cs typeface="Calibri"/>
                        </a:rPr>
                        <a:t> </a:t>
                      </a:r>
                      <a:r>
                        <a:rPr sz="1100" spc="10">
                          <a:solidFill>
                            <a:srgbClr val="3C3C3B"/>
                          </a:solidFill>
                          <a:latin typeface="Calibri"/>
                          <a:cs typeface="Calibri"/>
                        </a:rPr>
                        <a:t>Tag</a:t>
                      </a:r>
                      <a:r>
                        <a:rPr sz="1100" spc="-50">
                          <a:solidFill>
                            <a:srgbClr val="3C3C3B"/>
                          </a:solidFill>
                          <a:latin typeface="Calibri"/>
                          <a:cs typeface="Calibri"/>
                        </a:rPr>
                        <a:t> </a:t>
                      </a:r>
                      <a:r>
                        <a:rPr sz="1100" spc="-15">
                          <a:solidFill>
                            <a:srgbClr val="3C3C3B"/>
                          </a:solidFill>
                          <a:latin typeface="Calibri"/>
                          <a:cs typeface="Calibri"/>
                        </a:rPr>
                        <a:t>Manager.</a:t>
                      </a:r>
                      <a:endParaRPr sz="1100">
                        <a:latin typeface="Calibri"/>
                        <a:cs typeface="Calibri"/>
                      </a:endParaRPr>
                    </a:p>
                  </a:txBody>
                  <a:tcPr marL="0" marR="0" marT="0" marB="0"/>
                </a:tc>
                <a:tc>
                  <a:txBody>
                    <a:bodyPr/>
                    <a:lstStyle/>
                    <a:p>
                      <a:pPr marL="44450">
                        <a:lnSpc>
                          <a:spcPts val="1250"/>
                        </a:lnSpc>
                        <a:tabLst>
                          <a:tab pos="1412875" algn="l"/>
                        </a:tabLst>
                      </a:pPr>
                      <a:r>
                        <a:rPr sz="1100" b="1" spc="15">
                          <a:solidFill>
                            <a:srgbClr val="3C3C3B"/>
                          </a:solidFill>
                          <a:latin typeface="Calibri"/>
                          <a:cs typeface="Calibri"/>
                        </a:rPr>
                        <a:t>Observability:	Advertising:</a:t>
                      </a:r>
                      <a:endParaRPr sz="1100">
                        <a:latin typeface="Calibri"/>
                        <a:cs typeface="Calibri"/>
                      </a:endParaRPr>
                    </a:p>
                  </a:txBody>
                  <a:tcPr marL="0" marR="0" marT="0" marB="0"/>
                </a:tc>
                <a:tc>
                  <a:txBody>
                    <a:bodyPr/>
                    <a:lstStyle/>
                    <a:p>
                      <a:pPr marL="106680">
                        <a:lnSpc>
                          <a:spcPts val="1255"/>
                        </a:lnSpc>
                      </a:pPr>
                      <a:r>
                        <a:rPr sz="1100" b="1">
                          <a:solidFill>
                            <a:srgbClr val="3C3C3B"/>
                          </a:solidFill>
                          <a:latin typeface="Calibri"/>
                          <a:cs typeface="Calibri"/>
                        </a:rPr>
                        <a:t>A/B</a:t>
                      </a:r>
                      <a:r>
                        <a:rPr sz="1100" b="1" spc="-30">
                          <a:solidFill>
                            <a:srgbClr val="3C3C3B"/>
                          </a:solidFill>
                          <a:latin typeface="Calibri"/>
                          <a:cs typeface="Calibri"/>
                        </a:rPr>
                        <a:t> </a:t>
                      </a:r>
                      <a:r>
                        <a:rPr sz="1100" b="1" spc="-20">
                          <a:solidFill>
                            <a:srgbClr val="3C3C3B"/>
                          </a:solidFill>
                          <a:latin typeface="Calibri"/>
                          <a:cs typeface="Calibri"/>
                        </a:rPr>
                        <a:t>t</a:t>
                      </a:r>
                      <a:r>
                        <a:rPr sz="1100" b="1">
                          <a:solidFill>
                            <a:srgbClr val="3C3C3B"/>
                          </a:solidFill>
                          <a:latin typeface="Calibri"/>
                          <a:cs typeface="Calibri"/>
                        </a:rPr>
                        <a:t>e</a:t>
                      </a:r>
                      <a:r>
                        <a:rPr sz="1100" b="1" spc="-25">
                          <a:solidFill>
                            <a:srgbClr val="3C3C3B"/>
                          </a:solidFill>
                          <a:latin typeface="Calibri"/>
                          <a:cs typeface="Calibri"/>
                        </a:rPr>
                        <a:t>s</a:t>
                      </a:r>
                      <a:r>
                        <a:rPr sz="1100" b="1">
                          <a:solidFill>
                            <a:srgbClr val="3C3C3B"/>
                          </a:solidFill>
                          <a:latin typeface="Calibri"/>
                          <a:cs typeface="Calibri"/>
                        </a:rPr>
                        <a:t>ting:</a:t>
                      </a:r>
                      <a:endParaRPr sz="1100">
                        <a:latin typeface="Calibri"/>
                        <a:cs typeface="Calibri"/>
                      </a:endParaRPr>
                    </a:p>
                  </a:txBody>
                  <a:tcPr marL="0" marR="0" marT="0" marB="0"/>
                </a:tc>
                <a:tc>
                  <a:txBody>
                    <a:bodyPr/>
                    <a:lstStyle/>
                    <a:p>
                      <a:pPr marL="80010">
                        <a:lnSpc>
                          <a:spcPts val="1260"/>
                        </a:lnSpc>
                      </a:pPr>
                      <a:r>
                        <a:rPr sz="1100" spc="-20">
                          <a:solidFill>
                            <a:srgbClr val="3C3C3B"/>
                          </a:solidFill>
                          <a:latin typeface="Calibri"/>
                          <a:cs typeface="Calibri"/>
                        </a:rPr>
                        <a:t>Monetate</a:t>
                      </a:r>
                      <a:endParaRPr sz="1100">
                        <a:latin typeface="Calibri"/>
                        <a:cs typeface="Calibri"/>
                      </a:endParaRPr>
                    </a:p>
                  </a:txBody>
                  <a:tcPr marL="0" marR="0" marT="0" marB="0"/>
                </a:tc>
                <a:tc>
                  <a:txBody>
                    <a:bodyPr/>
                    <a:lstStyle/>
                    <a:p>
                      <a:pPr marL="61594">
                        <a:lnSpc>
                          <a:spcPts val="1260"/>
                        </a:lnSpc>
                      </a:pPr>
                      <a:r>
                        <a:rPr sz="1100" b="1" spc="15">
                          <a:solidFill>
                            <a:srgbClr val="3C3C3B"/>
                          </a:solidFill>
                          <a:latin typeface="Calibri"/>
                          <a:cs typeface="Calibri"/>
                        </a:rPr>
                        <a:t>Tag</a:t>
                      </a:r>
                      <a:r>
                        <a:rPr sz="1100" b="1" spc="-55">
                          <a:solidFill>
                            <a:srgbClr val="3C3C3B"/>
                          </a:solidFill>
                          <a:latin typeface="Calibri"/>
                          <a:cs typeface="Calibri"/>
                        </a:rPr>
                        <a:t> </a:t>
                      </a:r>
                      <a:r>
                        <a:rPr sz="1100" b="1" spc="20">
                          <a:solidFill>
                            <a:srgbClr val="3C3C3B"/>
                          </a:solidFill>
                          <a:latin typeface="Calibri"/>
                          <a:cs typeface="Calibri"/>
                        </a:rPr>
                        <a:t>manager:</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9"/>
                  </a:ext>
                </a:extLst>
              </a:tr>
              <a:tr h="177838">
                <a:tc>
                  <a:txBody>
                    <a:bodyPr/>
                    <a:lstStyle/>
                    <a:p>
                      <a:pPr marR="124460" algn="ctr">
                        <a:lnSpc>
                          <a:spcPts val="1240"/>
                        </a:lnSpc>
                      </a:pPr>
                      <a:r>
                        <a:rPr sz="1100" spc="30">
                          <a:solidFill>
                            <a:srgbClr val="3C3C3B"/>
                          </a:solidFill>
                          <a:latin typeface="Calibri"/>
                          <a:cs typeface="Calibri"/>
                        </a:rPr>
                        <a:t>Signal.</a:t>
                      </a:r>
                      <a:endParaRPr sz="1100">
                        <a:latin typeface="Calibri"/>
                        <a:cs typeface="Calibri"/>
                      </a:endParaRPr>
                    </a:p>
                  </a:txBody>
                  <a:tcPr marL="0" marR="0" marT="0" marB="0"/>
                </a:tc>
                <a:tc>
                  <a:txBody>
                    <a:bodyPr/>
                    <a:lstStyle/>
                    <a:p>
                      <a:pPr marL="118745">
                        <a:lnSpc>
                          <a:spcPts val="1245"/>
                        </a:lnSpc>
                      </a:pPr>
                      <a:r>
                        <a:rPr sz="1100" b="1">
                          <a:solidFill>
                            <a:srgbClr val="3C3C3B"/>
                          </a:solidFill>
                          <a:latin typeface="Calibri"/>
                          <a:cs typeface="Calibri"/>
                        </a:rPr>
                        <a:t>A/B</a:t>
                      </a:r>
                      <a:r>
                        <a:rPr sz="1100" b="1" spc="-30">
                          <a:solidFill>
                            <a:srgbClr val="3C3C3B"/>
                          </a:solidFill>
                          <a:latin typeface="Calibri"/>
                          <a:cs typeface="Calibri"/>
                        </a:rPr>
                        <a:t> </a:t>
                      </a:r>
                      <a:r>
                        <a:rPr sz="1100" b="1" spc="-20">
                          <a:solidFill>
                            <a:srgbClr val="3C3C3B"/>
                          </a:solidFill>
                          <a:latin typeface="Calibri"/>
                          <a:cs typeface="Calibri"/>
                        </a:rPr>
                        <a:t>t</a:t>
                      </a:r>
                      <a:r>
                        <a:rPr sz="1100" b="1">
                          <a:solidFill>
                            <a:srgbClr val="3C3C3B"/>
                          </a:solidFill>
                          <a:latin typeface="Calibri"/>
                          <a:cs typeface="Calibri"/>
                        </a:rPr>
                        <a:t>e</a:t>
                      </a:r>
                      <a:r>
                        <a:rPr sz="1100" b="1" spc="-25">
                          <a:solidFill>
                            <a:srgbClr val="3C3C3B"/>
                          </a:solidFill>
                          <a:latin typeface="Calibri"/>
                          <a:cs typeface="Calibri"/>
                        </a:rPr>
                        <a:t>s</a:t>
                      </a:r>
                      <a:r>
                        <a:rPr sz="1100" b="1">
                          <a:solidFill>
                            <a:srgbClr val="3C3C3B"/>
                          </a:solidFill>
                          <a:latin typeface="Calibri"/>
                          <a:cs typeface="Calibri"/>
                        </a:rPr>
                        <a:t>ting:</a:t>
                      </a:r>
                      <a:endParaRPr sz="1100">
                        <a:latin typeface="Calibri"/>
                        <a:cs typeface="Calibri"/>
                      </a:endParaRPr>
                    </a:p>
                  </a:txBody>
                  <a:tcPr marL="0" marR="0" marT="0" marB="0"/>
                </a:tc>
                <a:tc>
                  <a:txBody>
                    <a:bodyPr/>
                    <a:lstStyle/>
                    <a:p>
                      <a:pPr marL="44450">
                        <a:lnSpc>
                          <a:spcPts val="1250"/>
                        </a:lnSpc>
                        <a:tabLst>
                          <a:tab pos="1412875" algn="l"/>
                        </a:tabLst>
                      </a:pPr>
                      <a:r>
                        <a:rPr sz="1100">
                          <a:solidFill>
                            <a:srgbClr val="3C3C3B"/>
                          </a:solidFill>
                          <a:latin typeface="Calibri"/>
                          <a:cs typeface="Calibri"/>
                        </a:rPr>
                        <a:t>New</a:t>
                      </a:r>
                      <a:r>
                        <a:rPr sz="1100" spc="-30">
                          <a:solidFill>
                            <a:srgbClr val="3C3C3B"/>
                          </a:solidFill>
                          <a:latin typeface="Calibri"/>
                          <a:cs typeface="Calibri"/>
                        </a:rPr>
                        <a:t> </a:t>
                      </a:r>
                      <a:r>
                        <a:rPr sz="1100" spc="15">
                          <a:solidFill>
                            <a:srgbClr val="3C3C3B"/>
                          </a:solidFill>
                          <a:latin typeface="Calibri"/>
                          <a:cs typeface="Calibri"/>
                        </a:rPr>
                        <a:t>Relic.	</a:t>
                      </a:r>
                      <a:r>
                        <a:rPr sz="1100" spc="5">
                          <a:solidFill>
                            <a:srgbClr val="3C3C3B"/>
                          </a:solidFill>
                          <a:latin typeface="Calibri"/>
                          <a:cs typeface="Calibri"/>
                        </a:rPr>
                        <a:t>Criteo,</a:t>
                      </a:r>
                      <a:endParaRPr sz="1100">
                        <a:latin typeface="Calibri"/>
                        <a:cs typeface="Calibri"/>
                      </a:endParaRPr>
                    </a:p>
                  </a:txBody>
                  <a:tcPr marL="0" marR="0" marT="0" marB="0"/>
                </a:tc>
                <a:tc>
                  <a:txBody>
                    <a:bodyPr/>
                    <a:lstStyle/>
                    <a:p>
                      <a:pPr marL="106680">
                        <a:lnSpc>
                          <a:spcPts val="1255"/>
                        </a:lnSpc>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visible</a:t>
                      </a:r>
                      <a:r>
                        <a:rPr sz="1100" spc="-55">
                          <a:solidFill>
                            <a:srgbClr val="3C3C3B"/>
                          </a:solidFill>
                          <a:latin typeface="Calibri"/>
                          <a:cs typeface="Calibri"/>
                        </a:rPr>
                        <a:t> </a:t>
                      </a:r>
                      <a:r>
                        <a:rPr sz="1100" spc="10">
                          <a:solidFill>
                            <a:srgbClr val="3C3C3B"/>
                          </a:solidFill>
                          <a:latin typeface="Calibri"/>
                          <a:cs typeface="Calibri"/>
                        </a:rPr>
                        <a:t>tag,</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1594">
                        <a:lnSpc>
                          <a:spcPts val="1260"/>
                        </a:lnSpc>
                      </a:pPr>
                      <a:r>
                        <a:rPr sz="1100" spc="10">
                          <a:solidFill>
                            <a:srgbClr val="3C3C3B"/>
                          </a:solidFill>
                          <a:latin typeface="Calibri"/>
                          <a:cs typeface="Calibri"/>
                        </a:rPr>
                        <a:t>Google</a:t>
                      </a:r>
                      <a:r>
                        <a:rPr sz="1100" spc="-50">
                          <a:solidFill>
                            <a:srgbClr val="3C3C3B"/>
                          </a:solidFill>
                          <a:latin typeface="Calibri"/>
                          <a:cs typeface="Calibri"/>
                        </a:rPr>
                        <a:t> </a:t>
                      </a:r>
                      <a:r>
                        <a:rPr sz="1100" spc="10">
                          <a:solidFill>
                            <a:srgbClr val="3C3C3B"/>
                          </a:solidFill>
                          <a:latin typeface="Calibri"/>
                          <a:cs typeface="Calibri"/>
                        </a:rPr>
                        <a:t>Tag</a:t>
                      </a:r>
                      <a:r>
                        <a:rPr sz="1100" spc="-50">
                          <a:solidFill>
                            <a:srgbClr val="3C3C3B"/>
                          </a:solidFill>
                          <a:latin typeface="Calibri"/>
                          <a:cs typeface="Calibri"/>
                        </a:rPr>
                        <a:t> </a:t>
                      </a:r>
                      <a:r>
                        <a:rPr sz="1100" spc="-15">
                          <a:solidFill>
                            <a:srgbClr val="3C3C3B"/>
                          </a:solidFill>
                          <a:latin typeface="Calibri"/>
                          <a:cs typeface="Calibri"/>
                        </a:rPr>
                        <a:t>Manager.</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0"/>
                  </a:ext>
                </a:extLst>
              </a:tr>
              <a:tr h="177488">
                <a:tc>
                  <a:txBody>
                    <a:bodyPr/>
                    <a:lstStyle/>
                    <a:p>
                      <a:pPr marL="719455">
                        <a:lnSpc>
                          <a:spcPts val="1240"/>
                        </a:lnSpc>
                      </a:pPr>
                      <a:r>
                        <a:rPr sz="1100" b="1" spc="15">
                          <a:solidFill>
                            <a:srgbClr val="3C3C3B"/>
                          </a:solidFill>
                          <a:latin typeface="Calibri"/>
                          <a:cs typeface="Calibri"/>
                        </a:rPr>
                        <a:t>Observability:</a:t>
                      </a:r>
                      <a:endParaRPr sz="1100">
                        <a:latin typeface="Calibri"/>
                        <a:cs typeface="Calibri"/>
                      </a:endParaRPr>
                    </a:p>
                  </a:txBody>
                  <a:tcPr marL="0" marR="0" marT="0" marB="0"/>
                </a:tc>
                <a:tc>
                  <a:txBody>
                    <a:bodyPr/>
                    <a:lstStyle/>
                    <a:p>
                      <a:pPr marL="118745">
                        <a:lnSpc>
                          <a:spcPts val="1245"/>
                        </a:lnSpc>
                      </a:pPr>
                      <a:r>
                        <a:rPr sz="1100" spc="5">
                          <a:solidFill>
                            <a:srgbClr val="3C3C3B"/>
                          </a:solidFill>
                          <a:latin typeface="Calibri"/>
                          <a:cs typeface="Calibri"/>
                        </a:rPr>
                        <a:t>No</a:t>
                      </a:r>
                      <a:r>
                        <a:rPr sz="1100" spc="-55">
                          <a:solidFill>
                            <a:srgbClr val="3C3C3B"/>
                          </a:solidFill>
                          <a:latin typeface="Calibri"/>
                          <a:cs typeface="Calibri"/>
                        </a:rPr>
                        <a:t> </a:t>
                      </a:r>
                      <a:r>
                        <a:rPr sz="1100" spc="20">
                          <a:solidFill>
                            <a:srgbClr val="3C3C3B"/>
                          </a:solidFill>
                          <a:latin typeface="Calibri"/>
                          <a:cs typeface="Calibri"/>
                        </a:rPr>
                        <a:t>visible</a:t>
                      </a:r>
                      <a:r>
                        <a:rPr sz="1100" spc="-55">
                          <a:solidFill>
                            <a:srgbClr val="3C3C3B"/>
                          </a:solidFill>
                          <a:latin typeface="Calibri"/>
                          <a:cs typeface="Calibri"/>
                        </a:rPr>
                        <a:t> </a:t>
                      </a:r>
                      <a:r>
                        <a:rPr sz="1100" spc="10">
                          <a:solidFill>
                            <a:srgbClr val="3C3C3B"/>
                          </a:solidFill>
                          <a:latin typeface="Calibri"/>
                          <a:cs typeface="Calibri"/>
                        </a:rPr>
                        <a:t>tag,</a:t>
                      </a:r>
                      <a:endParaRPr sz="1100">
                        <a:latin typeface="Calibri"/>
                        <a:cs typeface="Calibri"/>
                      </a:endParaRPr>
                    </a:p>
                  </a:txBody>
                  <a:tcPr marL="0" marR="0" marT="0" marB="0"/>
                </a:tc>
                <a:tc>
                  <a:txBody>
                    <a:bodyPr/>
                    <a:lstStyle/>
                    <a:p>
                      <a:pPr marL="44450">
                        <a:lnSpc>
                          <a:spcPts val="1250"/>
                        </a:lnSpc>
                        <a:tabLst>
                          <a:tab pos="1412875" algn="l"/>
                        </a:tabLst>
                      </a:pPr>
                      <a:r>
                        <a:rPr sz="1100" b="1" spc="15">
                          <a:solidFill>
                            <a:srgbClr val="3C3C3B"/>
                          </a:solidFill>
                          <a:latin typeface="Calibri"/>
                          <a:cs typeface="Calibri"/>
                        </a:rPr>
                        <a:t>Tag</a:t>
                      </a:r>
                      <a:r>
                        <a:rPr sz="1100" b="1" spc="-25">
                          <a:solidFill>
                            <a:srgbClr val="3C3C3B"/>
                          </a:solidFill>
                          <a:latin typeface="Calibri"/>
                          <a:cs typeface="Calibri"/>
                        </a:rPr>
                        <a:t> </a:t>
                      </a:r>
                      <a:r>
                        <a:rPr sz="1100" b="1" spc="20">
                          <a:solidFill>
                            <a:srgbClr val="3C3C3B"/>
                          </a:solidFill>
                          <a:latin typeface="Calibri"/>
                          <a:cs typeface="Calibri"/>
                        </a:rPr>
                        <a:t>manager:	</a:t>
                      </a:r>
                      <a:r>
                        <a:rPr sz="1100" spc="10">
                          <a:solidFill>
                            <a:srgbClr val="3C3C3B"/>
                          </a:solidFill>
                          <a:latin typeface="Calibri"/>
                          <a:cs typeface="Calibri"/>
                        </a:rPr>
                        <a:t>[m]Platform,</a:t>
                      </a:r>
                      <a:endParaRPr sz="1100">
                        <a:latin typeface="Calibri"/>
                        <a:cs typeface="Calibri"/>
                      </a:endParaRPr>
                    </a:p>
                  </a:txBody>
                  <a:tcPr marL="0" marR="0" marT="0" marB="0"/>
                </a:tc>
                <a:tc>
                  <a:txBody>
                    <a:bodyPr/>
                    <a:lstStyle/>
                    <a:p>
                      <a:pPr marL="106680">
                        <a:lnSpc>
                          <a:spcPts val="1255"/>
                        </a:lnSpc>
                      </a:pPr>
                      <a:r>
                        <a:rPr sz="1100" spc="25">
                          <a:solidFill>
                            <a:srgbClr val="3C3C3B"/>
                          </a:solidFill>
                          <a:latin typeface="Calibri"/>
                          <a:cs typeface="Calibri"/>
                        </a:rPr>
                        <a:t>possibly</a:t>
                      </a:r>
                      <a:r>
                        <a:rPr sz="1100" spc="-65">
                          <a:solidFill>
                            <a:srgbClr val="3C3C3B"/>
                          </a:solidFill>
                          <a:latin typeface="Calibri"/>
                          <a:cs typeface="Calibri"/>
                        </a:rPr>
                        <a:t> </a:t>
                      </a:r>
                      <a:r>
                        <a:rPr sz="1100" spc="10">
                          <a:solidFill>
                            <a:srgbClr val="3C3C3B"/>
                          </a:solidFill>
                          <a:latin typeface="Calibri"/>
                          <a:cs typeface="Calibri"/>
                        </a:rPr>
                        <a:t>server-side</a:t>
                      </a:r>
                      <a:endParaRPr sz="1100">
                        <a:latin typeface="Calibri"/>
                        <a:cs typeface="Calibri"/>
                      </a:endParaRPr>
                    </a:p>
                  </a:txBody>
                  <a:tcPr marL="0" marR="0" marT="0" marB="0"/>
                </a:tc>
                <a:tc rowSpan="6" gridSpan="5">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rowSpan="6" hMerge="1">
                  <a:txBody>
                    <a:bodyPr/>
                    <a:lstStyle/>
                    <a:p>
                      <a:endParaRPr/>
                    </a:p>
                  </a:txBody>
                  <a:tcPr marL="0" marR="0" marT="0" marB="0"/>
                </a:tc>
                <a:tc rowSpan="6" hMerge="1">
                  <a:txBody>
                    <a:bodyPr/>
                    <a:lstStyle/>
                    <a:p>
                      <a:endParaRPr/>
                    </a:p>
                  </a:txBody>
                  <a:tcPr marL="0" marR="0" marT="0" marB="0"/>
                </a:tc>
                <a:tc rowSpan="6" hMerge="1">
                  <a:txBody>
                    <a:bodyPr/>
                    <a:lstStyle/>
                    <a:p>
                      <a:endParaRPr/>
                    </a:p>
                  </a:txBody>
                  <a:tcPr marL="0" marR="0" marT="0" marB="0"/>
                </a:tc>
                <a:tc rowSpan="6" hMerge="1">
                  <a:txBody>
                    <a:bodyPr/>
                    <a:lstStyle/>
                    <a:p>
                      <a:endParaRPr/>
                    </a:p>
                  </a:txBody>
                  <a:tcPr marL="0" marR="0" marT="0" marB="0"/>
                </a:tc>
                <a:extLst>
                  <a:ext uri="{0D108BD9-81ED-4DB2-BD59-A6C34878D82A}">
                    <a16:rowId xmlns:a16="http://schemas.microsoft.com/office/drawing/2014/main" val="10011"/>
                  </a:ext>
                </a:extLst>
              </a:tr>
              <a:tr h="177628">
                <a:tc>
                  <a:txBody>
                    <a:bodyPr/>
                    <a:lstStyle/>
                    <a:p>
                      <a:pPr marR="75565" algn="ctr">
                        <a:lnSpc>
                          <a:spcPts val="1240"/>
                        </a:lnSpc>
                      </a:pPr>
                      <a:r>
                        <a:rPr sz="1100" spc="30">
                          <a:solidFill>
                            <a:srgbClr val="3C3C3B"/>
                          </a:solidFill>
                          <a:latin typeface="Calibri"/>
                          <a:cs typeface="Calibri"/>
                        </a:rPr>
                        <a:t>Splunk.</a:t>
                      </a:r>
                      <a:endParaRPr sz="1100">
                        <a:latin typeface="Calibri"/>
                        <a:cs typeface="Calibri"/>
                      </a:endParaRPr>
                    </a:p>
                  </a:txBody>
                  <a:tcPr marL="0" marR="0" marT="0" marB="0"/>
                </a:tc>
                <a:tc>
                  <a:txBody>
                    <a:bodyPr/>
                    <a:lstStyle/>
                    <a:p>
                      <a:pPr marL="118745">
                        <a:lnSpc>
                          <a:spcPts val="1245"/>
                        </a:lnSpc>
                      </a:pPr>
                      <a:r>
                        <a:rPr sz="1100" spc="25">
                          <a:solidFill>
                            <a:srgbClr val="3C3C3B"/>
                          </a:solidFill>
                          <a:latin typeface="Calibri"/>
                          <a:cs typeface="Calibri"/>
                        </a:rPr>
                        <a:t>possibly</a:t>
                      </a:r>
                      <a:r>
                        <a:rPr sz="1100" spc="-65">
                          <a:solidFill>
                            <a:srgbClr val="3C3C3B"/>
                          </a:solidFill>
                          <a:latin typeface="Calibri"/>
                          <a:cs typeface="Calibri"/>
                        </a:rPr>
                        <a:t> </a:t>
                      </a:r>
                      <a:r>
                        <a:rPr sz="1100" spc="10">
                          <a:solidFill>
                            <a:srgbClr val="3C3C3B"/>
                          </a:solidFill>
                          <a:latin typeface="Calibri"/>
                          <a:cs typeface="Calibri"/>
                        </a:rPr>
                        <a:t>server-side</a:t>
                      </a:r>
                      <a:endParaRPr sz="1100">
                        <a:latin typeface="Calibri"/>
                        <a:cs typeface="Calibri"/>
                      </a:endParaRPr>
                    </a:p>
                  </a:txBody>
                  <a:tcPr marL="0" marR="0" marT="0" marB="0"/>
                </a:tc>
                <a:tc>
                  <a:txBody>
                    <a:bodyPr/>
                    <a:lstStyle/>
                    <a:p>
                      <a:pPr marL="44450">
                        <a:lnSpc>
                          <a:spcPts val="1255"/>
                        </a:lnSpc>
                        <a:tabLst>
                          <a:tab pos="1412875" algn="l"/>
                        </a:tabLst>
                      </a:pPr>
                      <a:r>
                        <a:rPr sz="1100" spc="10">
                          <a:solidFill>
                            <a:srgbClr val="3C3C3B"/>
                          </a:solidFill>
                          <a:latin typeface="Calibri"/>
                          <a:cs typeface="Calibri"/>
                        </a:rPr>
                        <a:t>Tealium.	</a:t>
                      </a:r>
                      <a:r>
                        <a:rPr sz="1100" spc="25">
                          <a:solidFill>
                            <a:srgbClr val="3C3C3B"/>
                          </a:solidFill>
                          <a:latin typeface="Calibri"/>
                          <a:cs typeface="Calibri"/>
                        </a:rPr>
                        <a:t>HookLogic.</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gridSpan="5" vMerge="1">
                  <a:txBody>
                    <a:bodyPr/>
                    <a:lstStyle/>
                    <a:p>
                      <a:endParaRPr/>
                    </a:p>
                  </a:txBody>
                  <a:tcPr marL="0" marR="0" marT="0" marB="0">
                    <a:lnB w="3175">
                      <a:solidFill>
                        <a:srgbClr val="3C3C3B"/>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12"/>
                  </a:ext>
                </a:extLst>
              </a:tr>
              <a:tr h="177558">
                <a:tc>
                  <a:txBody>
                    <a:bodyPr/>
                    <a:lstStyle/>
                    <a:p>
                      <a:pPr marL="719455">
                        <a:lnSpc>
                          <a:spcPts val="1245"/>
                        </a:lnSpc>
                      </a:pPr>
                      <a:r>
                        <a:rPr sz="1100" b="1">
                          <a:solidFill>
                            <a:srgbClr val="3C3C3B"/>
                          </a:solidFill>
                          <a:latin typeface="Calibri"/>
                          <a:cs typeface="Calibri"/>
                        </a:rPr>
                        <a:t>A/B</a:t>
                      </a:r>
                      <a:r>
                        <a:rPr sz="1100" b="1" spc="-30">
                          <a:solidFill>
                            <a:srgbClr val="3C3C3B"/>
                          </a:solidFill>
                          <a:latin typeface="Calibri"/>
                          <a:cs typeface="Calibri"/>
                        </a:rPr>
                        <a:t> </a:t>
                      </a:r>
                      <a:r>
                        <a:rPr sz="1100" b="1" spc="-20">
                          <a:solidFill>
                            <a:srgbClr val="3C3C3B"/>
                          </a:solidFill>
                          <a:latin typeface="Calibri"/>
                          <a:cs typeface="Calibri"/>
                        </a:rPr>
                        <a:t>t</a:t>
                      </a:r>
                      <a:r>
                        <a:rPr sz="1100" b="1">
                          <a:solidFill>
                            <a:srgbClr val="3C3C3B"/>
                          </a:solidFill>
                          <a:latin typeface="Calibri"/>
                          <a:cs typeface="Calibri"/>
                        </a:rPr>
                        <a:t>e</a:t>
                      </a:r>
                      <a:r>
                        <a:rPr sz="1100" b="1" spc="-25">
                          <a:solidFill>
                            <a:srgbClr val="3C3C3B"/>
                          </a:solidFill>
                          <a:latin typeface="Calibri"/>
                          <a:cs typeface="Calibri"/>
                        </a:rPr>
                        <a:t>s</a:t>
                      </a:r>
                      <a:r>
                        <a:rPr sz="1100" b="1">
                          <a:solidFill>
                            <a:srgbClr val="3C3C3B"/>
                          </a:solidFill>
                          <a:latin typeface="Calibri"/>
                          <a:cs typeface="Calibri"/>
                        </a:rPr>
                        <a:t>ting:</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44450">
                        <a:lnSpc>
                          <a:spcPts val="1250"/>
                        </a:lnSpc>
                      </a:pPr>
                      <a:r>
                        <a:rPr sz="1100" b="1">
                          <a:solidFill>
                            <a:srgbClr val="3C3C3B"/>
                          </a:solidFill>
                          <a:latin typeface="Calibri"/>
                          <a:cs typeface="Calibri"/>
                        </a:rPr>
                        <a:t>A/B</a:t>
                      </a:r>
                      <a:r>
                        <a:rPr sz="1100" b="1" spc="-30">
                          <a:solidFill>
                            <a:srgbClr val="3C3C3B"/>
                          </a:solidFill>
                          <a:latin typeface="Calibri"/>
                          <a:cs typeface="Calibri"/>
                        </a:rPr>
                        <a:t> </a:t>
                      </a:r>
                      <a:r>
                        <a:rPr sz="1100" b="1" spc="-20">
                          <a:solidFill>
                            <a:srgbClr val="3C3C3B"/>
                          </a:solidFill>
                          <a:latin typeface="Calibri"/>
                          <a:cs typeface="Calibri"/>
                        </a:rPr>
                        <a:t>t</a:t>
                      </a:r>
                      <a:r>
                        <a:rPr sz="1100" b="1">
                          <a:solidFill>
                            <a:srgbClr val="3C3C3B"/>
                          </a:solidFill>
                          <a:latin typeface="Calibri"/>
                          <a:cs typeface="Calibri"/>
                        </a:rPr>
                        <a:t>e</a:t>
                      </a:r>
                      <a:r>
                        <a:rPr sz="1100" b="1" spc="-25">
                          <a:solidFill>
                            <a:srgbClr val="3C3C3B"/>
                          </a:solidFill>
                          <a:latin typeface="Calibri"/>
                          <a:cs typeface="Calibri"/>
                        </a:rPr>
                        <a:t>s</a:t>
                      </a:r>
                      <a:r>
                        <a:rPr sz="1100" b="1">
                          <a:solidFill>
                            <a:srgbClr val="3C3C3B"/>
                          </a:solidFill>
                          <a:latin typeface="Calibri"/>
                          <a:cs typeface="Calibri"/>
                        </a:rPr>
                        <a:t>ting:</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gridSpan="5" vMerge="1">
                  <a:txBody>
                    <a:bodyPr/>
                    <a:lstStyle/>
                    <a:p>
                      <a:endParaRPr/>
                    </a:p>
                  </a:txBody>
                  <a:tcPr marL="0" marR="0" marT="0" marB="0">
                    <a:lnB w="3175">
                      <a:solidFill>
                        <a:srgbClr val="3C3C3B"/>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13"/>
                  </a:ext>
                </a:extLst>
              </a:tr>
              <a:tr h="177838">
                <a:tc>
                  <a:txBody>
                    <a:bodyPr/>
                    <a:lstStyle/>
                    <a:p>
                      <a:pPr marL="57785" algn="ctr">
                        <a:lnSpc>
                          <a:spcPts val="1245"/>
                        </a:lnSpc>
                      </a:pPr>
                      <a:r>
                        <a:rPr sz="1100" spc="20">
                          <a:solidFill>
                            <a:srgbClr val="3C3C3B"/>
                          </a:solidFill>
                          <a:latin typeface="Calibri"/>
                          <a:cs typeface="Calibri"/>
                        </a:rPr>
                        <a:t>SiteSpect.</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44450">
                        <a:lnSpc>
                          <a:spcPts val="1255"/>
                        </a:lnSpc>
                      </a:pPr>
                      <a:r>
                        <a:rPr sz="1100" spc="-20">
                          <a:solidFill>
                            <a:srgbClr val="3C3C3B"/>
                          </a:solidFill>
                          <a:latin typeface="Calibri"/>
                          <a:cs typeface="Calibri"/>
                        </a:rPr>
                        <a:t>Monetate.</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gridSpan="5" vMerge="1">
                  <a:txBody>
                    <a:bodyPr/>
                    <a:lstStyle/>
                    <a:p>
                      <a:endParaRPr/>
                    </a:p>
                  </a:txBody>
                  <a:tcPr marL="0" marR="0" marT="0" marB="0">
                    <a:lnB w="3175">
                      <a:solidFill>
                        <a:srgbClr val="3C3C3B"/>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14"/>
                  </a:ext>
                </a:extLst>
              </a:tr>
              <a:tr h="177349">
                <a:tc>
                  <a:txBody>
                    <a:bodyPr/>
                    <a:lstStyle/>
                    <a:p>
                      <a:pPr marL="719455">
                        <a:lnSpc>
                          <a:spcPts val="1245"/>
                        </a:lnSpc>
                      </a:pPr>
                      <a:r>
                        <a:rPr sz="1100" b="1" spc="15">
                          <a:solidFill>
                            <a:srgbClr val="3C3C3B"/>
                          </a:solidFill>
                          <a:latin typeface="Calibri"/>
                          <a:cs typeface="Calibri"/>
                        </a:rPr>
                        <a:t>Advertising:</a:t>
                      </a:r>
                      <a:endParaRPr sz="110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gridSpan="5" vMerge="1">
                  <a:txBody>
                    <a:bodyPr/>
                    <a:lstStyle/>
                    <a:p>
                      <a:endParaRPr/>
                    </a:p>
                  </a:txBody>
                  <a:tcPr marL="0" marR="0" marT="0" marB="0">
                    <a:lnB w="3175">
                      <a:solidFill>
                        <a:srgbClr val="3C3C3B"/>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15"/>
                  </a:ext>
                </a:extLst>
              </a:tr>
              <a:tr h="220254">
                <a:tc>
                  <a:txBody>
                    <a:bodyPr/>
                    <a:lstStyle/>
                    <a:p>
                      <a:pPr marR="168910" algn="r">
                        <a:lnSpc>
                          <a:spcPts val="1250"/>
                        </a:lnSpc>
                      </a:pPr>
                      <a:r>
                        <a:rPr sz="1100" spc="5">
                          <a:solidFill>
                            <a:srgbClr val="3C3C3B"/>
                          </a:solidFill>
                          <a:latin typeface="Calibri"/>
                          <a:cs typeface="Calibri"/>
                        </a:rPr>
                        <a:t>Criteo,</a:t>
                      </a:r>
                      <a:r>
                        <a:rPr sz="1100" spc="-60">
                          <a:solidFill>
                            <a:srgbClr val="3C3C3B"/>
                          </a:solidFill>
                          <a:latin typeface="Calibri"/>
                          <a:cs typeface="Calibri"/>
                        </a:rPr>
                        <a:t> </a:t>
                      </a:r>
                      <a:r>
                        <a:rPr sz="1100" spc="25">
                          <a:solidFill>
                            <a:srgbClr val="3C3C3B"/>
                          </a:solidFill>
                          <a:latin typeface="Calibri"/>
                          <a:cs typeface="Calibri"/>
                        </a:rPr>
                        <a:t>HookLogic.</a:t>
                      </a:r>
                      <a:endParaRPr sz="1100">
                        <a:latin typeface="Calibri"/>
                        <a:cs typeface="Calibri"/>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a:txBody>
                    <a:bodyPr/>
                    <a:lstStyle/>
                    <a:p>
                      <a:pPr>
                        <a:lnSpc>
                          <a:spcPct val="100000"/>
                        </a:lnSpc>
                      </a:pPr>
                      <a:endParaRPr sz="1100">
                        <a:latin typeface="Times New Roman"/>
                        <a:cs typeface="Times New Roman"/>
                      </a:endParaRPr>
                    </a:p>
                  </a:txBody>
                  <a:tcPr marL="0" marR="0" marT="0" marB="0">
                    <a:lnB w="3175">
                      <a:solidFill>
                        <a:srgbClr val="3C3C3B"/>
                      </a:solidFill>
                      <a:prstDash val="solid"/>
                    </a:lnB>
                  </a:tcPr>
                </a:tc>
                <a:tc gridSpan="5" vMerge="1">
                  <a:txBody>
                    <a:bodyPr/>
                    <a:lstStyle/>
                    <a:p>
                      <a:endParaRPr/>
                    </a:p>
                  </a:txBody>
                  <a:tcPr marL="0" marR="0" marT="0" marB="0">
                    <a:lnB w="3175">
                      <a:solidFill>
                        <a:srgbClr val="3C3C3B"/>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16"/>
                  </a:ext>
                </a:extLst>
              </a:tr>
            </a:tbl>
          </a:graphicData>
        </a:graphic>
      </p:graphicFrame>
      <p:sp>
        <p:nvSpPr>
          <p:cNvPr id="3" name="object 3"/>
          <p:cNvSpPr/>
          <p:nvPr/>
        </p:nvSpPr>
        <p:spPr>
          <a:xfrm>
            <a:off x="3819169" y="1188009"/>
            <a:ext cx="635" cy="72390"/>
          </a:xfrm>
          <a:custGeom>
            <a:avLst/>
            <a:gdLst/>
            <a:ahLst/>
            <a:cxnLst/>
            <a:rect l="l" t="t" r="r" b="b"/>
            <a:pathLst>
              <a:path w="635" h="72390">
                <a:moveTo>
                  <a:pt x="12" y="0"/>
                </a:moveTo>
                <a:lnTo>
                  <a:pt x="0" y="71996"/>
                </a:lnTo>
                <a:lnTo>
                  <a:pt x="12" y="0"/>
                </a:lnTo>
                <a:close/>
              </a:path>
            </a:pathLst>
          </a:custGeom>
          <a:solidFill>
            <a:srgbClr val="9D9D9C"/>
          </a:solidFill>
        </p:spPr>
        <p:txBody>
          <a:bodyPr wrap="square" lIns="0" tIns="0" rIns="0" bIns="0" rtlCol="0"/>
          <a:lstStyle/>
          <a:p>
            <a:endParaRPr/>
          </a:p>
        </p:txBody>
      </p:sp>
      <p:sp>
        <p:nvSpPr>
          <p:cNvPr id="4" name="object 4"/>
          <p:cNvSpPr/>
          <p:nvPr/>
        </p:nvSpPr>
        <p:spPr>
          <a:xfrm>
            <a:off x="10659173" y="1188009"/>
            <a:ext cx="635" cy="72390"/>
          </a:xfrm>
          <a:custGeom>
            <a:avLst/>
            <a:gdLst/>
            <a:ahLst/>
            <a:cxnLst/>
            <a:rect l="l" t="t" r="r" b="b"/>
            <a:pathLst>
              <a:path w="634" h="72390">
                <a:moveTo>
                  <a:pt x="12" y="0"/>
                </a:moveTo>
                <a:lnTo>
                  <a:pt x="0" y="71996"/>
                </a:lnTo>
                <a:lnTo>
                  <a:pt x="12" y="0"/>
                </a:lnTo>
                <a:close/>
              </a:path>
            </a:pathLst>
          </a:custGeom>
          <a:solidFill>
            <a:srgbClr val="9D9D9C"/>
          </a:solidFill>
        </p:spPr>
        <p:txBody>
          <a:bodyPr wrap="square" lIns="0" tIns="0" rIns="0" bIns="0" rtlCol="0"/>
          <a:lstStyle/>
          <a:p>
            <a:endParaRPr/>
          </a:p>
        </p:txBody>
      </p:sp>
      <p:sp>
        <p:nvSpPr>
          <p:cNvPr id="5" name="object 5"/>
          <p:cNvSpPr/>
          <p:nvPr/>
        </p:nvSpPr>
        <p:spPr>
          <a:xfrm>
            <a:off x="13395173" y="1188009"/>
            <a:ext cx="635" cy="72390"/>
          </a:xfrm>
          <a:custGeom>
            <a:avLst/>
            <a:gdLst/>
            <a:ahLst/>
            <a:cxnLst/>
            <a:rect l="l" t="t" r="r" b="b"/>
            <a:pathLst>
              <a:path w="634" h="72390">
                <a:moveTo>
                  <a:pt x="12" y="0"/>
                </a:moveTo>
                <a:lnTo>
                  <a:pt x="0" y="71996"/>
                </a:lnTo>
                <a:lnTo>
                  <a:pt x="12" y="0"/>
                </a:lnTo>
                <a:close/>
              </a:path>
            </a:pathLst>
          </a:custGeom>
          <a:solidFill>
            <a:srgbClr val="9D9D9C"/>
          </a:solidFill>
        </p:spPr>
        <p:txBody>
          <a:bodyPr wrap="square" lIns="0" tIns="0" rIns="0" bIns="0" rtlCol="0"/>
          <a:lstStyle/>
          <a:p>
            <a:endParaRPr/>
          </a:p>
        </p:txBody>
      </p:sp>
      <p:grpSp>
        <p:nvGrpSpPr>
          <p:cNvPr id="6" name="object 6"/>
          <p:cNvGrpSpPr/>
          <p:nvPr/>
        </p:nvGrpSpPr>
        <p:grpSpPr>
          <a:xfrm>
            <a:off x="363174" y="1114416"/>
            <a:ext cx="14400530" cy="3175"/>
            <a:chOff x="363174" y="1114416"/>
            <a:chExt cx="14400530" cy="3175"/>
          </a:xfrm>
        </p:grpSpPr>
        <p:sp>
          <p:nvSpPr>
            <p:cNvPr id="7" name="object 7"/>
            <p:cNvSpPr/>
            <p:nvPr/>
          </p:nvSpPr>
          <p:spPr>
            <a:xfrm>
              <a:off x="363174" y="1116003"/>
              <a:ext cx="720090" cy="0"/>
            </a:xfrm>
            <a:custGeom>
              <a:avLst/>
              <a:gdLst/>
              <a:ahLst/>
              <a:cxnLst/>
              <a:rect l="l" t="t" r="r" b="b"/>
              <a:pathLst>
                <a:path w="720090">
                  <a:moveTo>
                    <a:pt x="0" y="0"/>
                  </a:moveTo>
                  <a:lnTo>
                    <a:pt x="720001" y="0"/>
                  </a:lnTo>
                </a:path>
              </a:pathLst>
            </a:custGeom>
            <a:ln w="3175">
              <a:solidFill>
                <a:srgbClr val="3C3C3B"/>
              </a:solidFill>
            </a:ln>
          </p:spPr>
          <p:txBody>
            <a:bodyPr wrap="square" lIns="0" tIns="0" rIns="0" bIns="0" rtlCol="0"/>
            <a:lstStyle/>
            <a:p>
              <a:endParaRPr/>
            </a:p>
          </p:txBody>
        </p:sp>
        <p:sp>
          <p:nvSpPr>
            <p:cNvPr id="8" name="object 8"/>
            <p:cNvSpPr/>
            <p:nvPr/>
          </p:nvSpPr>
          <p:spPr>
            <a:xfrm>
              <a:off x="1083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9" name="object 9"/>
            <p:cNvSpPr/>
            <p:nvPr/>
          </p:nvSpPr>
          <p:spPr>
            <a:xfrm>
              <a:off x="2451174"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0" name="object 10"/>
            <p:cNvSpPr/>
            <p:nvPr/>
          </p:nvSpPr>
          <p:spPr>
            <a:xfrm>
              <a:off x="3819174"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1" name="object 11"/>
            <p:cNvSpPr/>
            <p:nvPr/>
          </p:nvSpPr>
          <p:spPr>
            <a:xfrm>
              <a:off x="5187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2" name="object 12"/>
            <p:cNvSpPr/>
            <p:nvPr/>
          </p:nvSpPr>
          <p:spPr>
            <a:xfrm>
              <a:off x="6555175" y="1116003"/>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13" name="object 13"/>
            <p:cNvSpPr/>
            <p:nvPr/>
          </p:nvSpPr>
          <p:spPr>
            <a:xfrm>
              <a:off x="7923174"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4" name="object 14"/>
            <p:cNvSpPr/>
            <p:nvPr/>
          </p:nvSpPr>
          <p:spPr>
            <a:xfrm>
              <a:off x="9291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5" name="object 15"/>
            <p:cNvSpPr/>
            <p:nvPr/>
          </p:nvSpPr>
          <p:spPr>
            <a:xfrm>
              <a:off x="10659174" y="1116003"/>
              <a:ext cx="1368425" cy="0"/>
            </a:xfrm>
            <a:custGeom>
              <a:avLst/>
              <a:gdLst/>
              <a:ahLst/>
              <a:cxnLst/>
              <a:rect l="l" t="t" r="r" b="b"/>
              <a:pathLst>
                <a:path w="1368425">
                  <a:moveTo>
                    <a:pt x="0" y="0"/>
                  </a:moveTo>
                  <a:lnTo>
                    <a:pt x="1367993" y="0"/>
                  </a:lnTo>
                </a:path>
              </a:pathLst>
            </a:custGeom>
            <a:ln w="3175">
              <a:solidFill>
                <a:srgbClr val="3C3C3B"/>
              </a:solidFill>
            </a:ln>
          </p:spPr>
          <p:txBody>
            <a:bodyPr wrap="square" lIns="0" tIns="0" rIns="0" bIns="0" rtlCol="0"/>
            <a:lstStyle/>
            <a:p>
              <a:endParaRPr/>
            </a:p>
          </p:txBody>
        </p:sp>
        <p:sp>
          <p:nvSpPr>
            <p:cNvPr id="16" name="object 16"/>
            <p:cNvSpPr/>
            <p:nvPr/>
          </p:nvSpPr>
          <p:spPr>
            <a:xfrm>
              <a:off x="12027173"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sp>
          <p:nvSpPr>
            <p:cNvPr id="17" name="object 17"/>
            <p:cNvSpPr/>
            <p:nvPr/>
          </p:nvSpPr>
          <p:spPr>
            <a:xfrm>
              <a:off x="13395175" y="1116003"/>
              <a:ext cx="1368425" cy="0"/>
            </a:xfrm>
            <a:custGeom>
              <a:avLst/>
              <a:gdLst/>
              <a:ahLst/>
              <a:cxnLst/>
              <a:rect l="l" t="t" r="r" b="b"/>
              <a:pathLst>
                <a:path w="1368425">
                  <a:moveTo>
                    <a:pt x="0" y="0"/>
                  </a:moveTo>
                  <a:lnTo>
                    <a:pt x="1368005" y="0"/>
                  </a:lnTo>
                </a:path>
              </a:pathLst>
            </a:custGeom>
            <a:ln w="3175">
              <a:solidFill>
                <a:srgbClr val="3C3C3B"/>
              </a:solidFill>
            </a:ln>
          </p:spPr>
          <p:txBody>
            <a:bodyPr wrap="square" lIns="0" tIns="0" rIns="0" bIns="0" rtlCol="0"/>
            <a:lstStyle/>
            <a:p>
              <a:endParaRPr/>
            </a:p>
          </p:txBody>
        </p:sp>
      </p:grpSp>
      <p:sp>
        <p:nvSpPr>
          <p:cNvPr id="18" name="object 18"/>
          <p:cNvSpPr txBox="1"/>
          <p:nvPr/>
        </p:nvSpPr>
        <p:spPr>
          <a:xfrm>
            <a:off x="350476" y="891128"/>
            <a:ext cx="6602730" cy="193040"/>
          </a:xfrm>
          <a:prstGeom prst="rect">
            <a:avLst/>
          </a:prstGeom>
        </p:spPr>
        <p:txBody>
          <a:bodyPr vert="horz" wrap="square" lIns="0" tIns="12700" rIns="0" bIns="0" rtlCol="0">
            <a:spAutoFit/>
          </a:bodyPr>
          <a:lstStyle/>
          <a:p>
            <a:pPr marL="12700">
              <a:lnSpc>
                <a:spcPct val="100000"/>
              </a:lnSpc>
              <a:spcBef>
                <a:spcPts val="100"/>
              </a:spcBef>
              <a:tabLst>
                <a:tab pos="732155" algn="l"/>
                <a:tab pos="2100580" algn="l"/>
                <a:tab pos="3468370" algn="l"/>
                <a:tab pos="4836160" algn="l"/>
                <a:tab pos="6203950" algn="l"/>
              </a:tabLst>
            </a:pPr>
            <a:r>
              <a:rPr sz="1100" b="1" spc="30">
                <a:solidFill>
                  <a:srgbClr val="3C3C3B"/>
                </a:solidFill>
                <a:latin typeface="Calibri"/>
                <a:cs typeface="Calibri"/>
              </a:rPr>
              <a:t>Pl</a:t>
            </a:r>
            <a:r>
              <a:rPr sz="1100" b="1" spc="20">
                <a:solidFill>
                  <a:srgbClr val="3C3C3B"/>
                </a:solidFill>
                <a:latin typeface="Calibri"/>
                <a:cs typeface="Calibri"/>
              </a:rPr>
              <a:t>a</a:t>
            </a:r>
            <a:r>
              <a:rPr sz="1100" b="1">
                <a:solidFill>
                  <a:srgbClr val="3C3C3B"/>
                </a:solidFill>
                <a:latin typeface="Calibri"/>
                <a:cs typeface="Calibri"/>
              </a:rPr>
              <a:t>t</a:t>
            </a:r>
            <a:r>
              <a:rPr sz="1100" b="1" spc="-15">
                <a:solidFill>
                  <a:srgbClr val="3C3C3B"/>
                </a:solidFill>
                <a:latin typeface="Calibri"/>
                <a:cs typeface="Calibri"/>
              </a:rPr>
              <a:t>f</a:t>
            </a:r>
            <a:r>
              <a:rPr sz="1100" b="1" spc="20">
                <a:solidFill>
                  <a:srgbClr val="3C3C3B"/>
                </a:solidFill>
                <a:latin typeface="Calibri"/>
                <a:cs typeface="Calibri"/>
              </a:rPr>
              <a:t>orm</a:t>
            </a:r>
            <a:r>
              <a:rPr sz="1100" b="1">
                <a:solidFill>
                  <a:srgbClr val="3C3C3B"/>
                </a:solidFill>
                <a:latin typeface="Calibri"/>
                <a:cs typeface="Calibri"/>
              </a:rPr>
              <a:t>	</a:t>
            </a:r>
            <a:r>
              <a:rPr sz="1100" b="1" spc="-40">
                <a:solidFill>
                  <a:srgbClr val="3C3C3B"/>
                </a:solidFill>
                <a:latin typeface="Calibri"/>
                <a:cs typeface="Calibri"/>
              </a:rPr>
              <a:t>A</a:t>
            </a:r>
            <a:r>
              <a:rPr sz="1100" b="1" spc="30">
                <a:solidFill>
                  <a:srgbClr val="3C3C3B"/>
                </a:solidFill>
                <a:latin typeface="Calibri"/>
                <a:cs typeface="Calibri"/>
              </a:rPr>
              <a:t>sda</a:t>
            </a:r>
            <a:r>
              <a:rPr sz="1100" b="1">
                <a:solidFill>
                  <a:srgbClr val="3C3C3B"/>
                </a:solidFill>
                <a:latin typeface="Calibri"/>
                <a:cs typeface="Calibri"/>
              </a:rPr>
              <a:t>	</a:t>
            </a:r>
            <a:r>
              <a:rPr sz="1100" b="1" spc="-25">
                <a:solidFill>
                  <a:srgbClr val="3C3C3B"/>
                </a:solidFill>
                <a:latin typeface="Calibri"/>
                <a:cs typeface="Calibri"/>
              </a:rPr>
              <a:t>T</a:t>
            </a:r>
            <a:r>
              <a:rPr sz="1100" b="1" spc="30">
                <a:solidFill>
                  <a:srgbClr val="3C3C3B"/>
                </a:solidFill>
                <a:latin typeface="Calibri"/>
                <a:cs typeface="Calibri"/>
              </a:rPr>
              <a:t>es</a:t>
            </a:r>
            <a:r>
              <a:rPr sz="1100" b="1" spc="-5">
                <a:solidFill>
                  <a:srgbClr val="3C3C3B"/>
                </a:solidFill>
                <a:latin typeface="Calibri"/>
                <a:cs typeface="Calibri"/>
              </a:rPr>
              <a:t>c</a:t>
            </a:r>
            <a:r>
              <a:rPr sz="1100" b="1" spc="10">
                <a:solidFill>
                  <a:srgbClr val="3C3C3B"/>
                </a:solidFill>
                <a:latin typeface="Calibri"/>
                <a:cs typeface="Calibri"/>
              </a:rPr>
              <a:t>o</a:t>
            </a:r>
            <a:r>
              <a:rPr sz="1100" b="1">
                <a:solidFill>
                  <a:srgbClr val="3C3C3B"/>
                </a:solidFill>
                <a:latin typeface="Calibri"/>
                <a:cs typeface="Calibri"/>
              </a:rPr>
              <a:t>	</a:t>
            </a:r>
            <a:r>
              <a:rPr sz="1100" b="1" spc="30">
                <a:solidFill>
                  <a:srgbClr val="3C3C3B"/>
                </a:solidFill>
                <a:latin typeface="Calibri"/>
                <a:cs typeface="Calibri"/>
              </a:rPr>
              <a:t>Sainsbu</a:t>
            </a:r>
            <a:r>
              <a:rPr sz="1100" b="1" spc="40">
                <a:solidFill>
                  <a:srgbClr val="3C3C3B"/>
                </a:solidFill>
                <a:latin typeface="Calibri"/>
                <a:cs typeface="Calibri"/>
              </a:rPr>
              <a:t>r</a:t>
            </a:r>
            <a:r>
              <a:rPr sz="1100" b="1" spc="30">
                <a:solidFill>
                  <a:srgbClr val="3C3C3B"/>
                </a:solidFill>
                <a:latin typeface="Calibri"/>
                <a:cs typeface="Calibri"/>
              </a:rPr>
              <a:t>y</a:t>
            </a:r>
            <a:r>
              <a:rPr sz="1100" b="1" spc="-35">
                <a:solidFill>
                  <a:srgbClr val="3C3C3B"/>
                </a:solidFill>
                <a:latin typeface="Calibri"/>
                <a:cs typeface="Calibri"/>
              </a:rPr>
              <a:t>’</a:t>
            </a:r>
            <a:r>
              <a:rPr sz="1100" b="1" spc="35">
                <a:solidFill>
                  <a:srgbClr val="3C3C3B"/>
                </a:solidFill>
                <a:latin typeface="Calibri"/>
                <a:cs typeface="Calibri"/>
              </a:rPr>
              <a:t>s</a:t>
            </a:r>
            <a:r>
              <a:rPr sz="1100" b="1">
                <a:solidFill>
                  <a:srgbClr val="3C3C3B"/>
                </a:solidFill>
                <a:latin typeface="Calibri"/>
                <a:cs typeface="Calibri"/>
              </a:rPr>
              <a:t>	</a:t>
            </a:r>
            <a:r>
              <a:rPr sz="1100" b="1" spc="5">
                <a:solidFill>
                  <a:srgbClr val="3C3C3B"/>
                </a:solidFill>
                <a:latin typeface="Calibri"/>
                <a:cs typeface="Calibri"/>
              </a:rPr>
              <a:t>Morrisons</a:t>
            </a:r>
            <a:r>
              <a:rPr sz="1100" b="1">
                <a:solidFill>
                  <a:srgbClr val="3C3C3B"/>
                </a:solidFill>
                <a:latin typeface="Calibri"/>
                <a:cs typeface="Calibri"/>
              </a:rPr>
              <a:t>	</a:t>
            </a:r>
            <a:r>
              <a:rPr sz="1100" b="1" spc="25">
                <a:solidFill>
                  <a:srgbClr val="3C3C3B"/>
                </a:solidFill>
                <a:latin typeface="Calibri"/>
                <a:cs typeface="Calibri"/>
              </a:rPr>
              <a:t>O</a:t>
            </a:r>
            <a:r>
              <a:rPr sz="1100" b="1">
                <a:solidFill>
                  <a:srgbClr val="3C3C3B"/>
                </a:solidFill>
                <a:latin typeface="Calibri"/>
                <a:cs typeface="Calibri"/>
              </a:rPr>
              <a:t>c</a:t>
            </a:r>
            <a:r>
              <a:rPr sz="1100" b="1" spc="20">
                <a:solidFill>
                  <a:srgbClr val="3C3C3B"/>
                </a:solidFill>
                <a:latin typeface="Calibri"/>
                <a:cs typeface="Calibri"/>
              </a:rPr>
              <a:t>ado</a:t>
            </a:r>
            <a:endParaRPr sz="1100">
              <a:latin typeface="Calibri"/>
              <a:cs typeface="Calibri"/>
            </a:endParaRPr>
          </a:p>
        </p:txBody>
      </p:sp>
      <p:sp>
        <p:nvSpPr>
          <p:cNvPr id="19" name="object 19"/>
          <p:cNvSpPr txBox="1"/>
          <p:nvPr/>
        </p:nvSpPr>
        <p:spPr>
          <a:xfrm>
            <a:off x="7910202" y="891128"/>
            <a:ext cx="553720" cy="193040"/>
          </a:xfrm>
          <a:prstGeom prst="rect">
            <a:avLst/>
          </a:prstGeom>
        </p:spPr>
        <p:txBody>
          <a:bodyPr vert="horz" wrap="square" lIns="0" tIns="12700" rIns="0" bIns="0" rtlCol="0">
            <a:spAutoFit/>
          </a:bodyPr>
          <a:lstStyle/>
          <a:p>
            <a:pPr marL="12700">
              <a:lnSpc>
                <a:spcPct val="100000"/>
              </a:lnSpc>
              <a:spcBef>
                <a:spcPts val="100"/>
              </a:spcBef>
            </a:pPr>
            <a:r>
              <a:rPr sz="1100" b="1" spc="-140">
                <a:solidFill>
                  <a:srgbClr val="3C3C3B"/>
                </a:solidFill>
                <a:latin typeface="Calibri"/>
                <a:cs typeface="Calibri"/>
              </a:rPr>
              <a:t>W</a:t>
            </a:r>
            <a:r>
              <a:rPr sz="1100" b="1" spc="20">
                <a:solidFill>
                  <a:srgbClr val="3C3C3B"/>
                </a:solidFill>
                <a:latin typeface="Calibri"/>
                <a:cs typeface="Calibri"/>
              </a:rPr>
              <a:t>ait</a:t>
            </a:r>
            <a:r>
              <a:rPr sz="1100" b="1" spc="5">
                <a:solidFill>
                  <a:srgbClr val="3C3C3B"/>
                </a:solidFill>
                <a:latin typeface="Calibri"/>
                <a:cs typeface="Calibri"/>
              </a:rPr>
              <a:t>ro</a:t>
            </a:r>
            <a:r>
              <a:rPr sz="1100" b="1" spc="20">
                <a:solidFill>
                  <a:srgbClr val="3C3C3B"/>
                </a:solidFill>
                <a:latin typeface="Calibri"/>
                <a:cs typeface="Calibri"/>
              </a:rPr>
              <a:t>se</a:t>
            </a:r>
            <a:endParaRPr sz="1100">
              <a:latin typeface="Calibri"/>
              <a:cs typeface="Calibri"/>
            </a:endParaRPr>
          </a:p>
        </p:txBody>
      </p:sp>
      <p:sp>
        <p:nvSpPr>
          <p:cNvPr id="20" name="object 20"/>
          <p:cNvSpPr txBox="1"/>
          <p:nvPr/>
        </p:nvSpPr>
        <p:spPr>
          <a:xfrm>
            <a:off x="9278145" y="891128"/>
            <a:ext cx="464820" cy="193040"/>
          </a:xfrm>
          <a:prstGeom prst="rect">
            <a:avLst/>
          </a:prstGeom>
        </p:spPr>
        <p:txBody>
          <a:bodyPr vert="horz" wrap="square" lIns="0" tIns="12700" rIns="0" bIns="0" rtlCol="0">
            <a:spAutoFit/>
          </a:bodyPr>
          <a:lstStyle/>
          <a:p>
            <a:pPr marL="12700">
              <a:lnSpc>
                <a:spcPct val="100000"/>
              </a:lnSpc>
              <a:spcBef>
                <a:spcPts val="100"/>
              </a:spcBef>
            </a:pPr>
            <a:r>
              <a:rPr sz="1100" b="1" spc="25">
                <a:solidFill>
                  <a:srgbClr val="3C3C3B"/>
                </a:solidFill>
                <a:latin typeface="Calibri"/>
                <a:cs typeface="Calibri"/>
              </a:rPr>
              <a:t>I</a:t>
            </a:r>
            <a:r>
              <a:rPr sz="1100" b="1" spc="10">
                <a:solidFill>
                  <a:srgbClr val="3C3C3B"/>
                </a:solidFill>
                <a:latin typeface="Calibri"/>
                <a:cs typeface="Calibri"/>
              </a:rPr>
              <a:t>c</a:t>
            </a:r>
            <a:r>
              <a:rPr sz="1100" b="1" spc="20">
                <a:solidFill>
                  <a:srgbClr val="3C3C3B"/>
                </a:solidFill>
                <a:latin typeface="Calibri"/>
                <a:cs typeface="Calibri"/>
              </a:rPr>
              <a:t>eland</a:t>
            </a:r>
            <a:endParaRPr sz="1100">
              <a:latin typeface="Calibri"/>
              <a:cs typeface="Calibri"/>
            </a:endParaRPr>
          </a:p>
        </p:txBody>
      </p:sp>
      <p:sp>
        <p:nvSpPr>
          <p:cNvPr id="21" name="object 21"/>
          <p:cNvSpPr txBox="1"/>
          <p:nvPr/>
        </p:nvSpPr>
        <p:spPr>
          <a:xfrm>
            <a:off x="10646087" y="891128"/>
            <a:ext cx="401955" cy="193040"/>
          </a:xfrm>
          <a:prstGeom prst="rect">
            <a:avLst/>
          </a:prstGeom>
        </p:spPr>
        <p:txBody>
          <a:bodyPr vert="horz" wrap="square" lIns="0" tIns="12700" rIns="0" bIns="0" rtlCol="0">
            <a:spAutoFit/>
          </a:bodyPr>
          <a:lstStyle/>
          <a:p>
            <a:pPr marL="12700">
              <a:lnSpc>
                <a:spcPct val="100000"/>
              </a:lnSpc>
              <a:spcBef>
                <a:spcPts val="100"/>
              </a:spcBef>
            </a:pPr>
            <a:r>
              <a:rPr sz="1100" b="1" spc="30">
                <a:solidFill>
                  <a:srgbClr val="3C3C3B"/>
                </a:solidFill>
                <a:latin typeface="Calibri"/>
                <a:cs typeface="Calibri"/>
              </a:rPr>
              <a:t>Co</a:t>
            </a:r>
            <a:r>
              <a:rPr sz="1100" b="1" spc="15">
                <a:solidFill>
                  <a:srgbClr val="3C3C3B"/>
                </a:solidFill>
                <a:latin typeface="Calibri"/>
                <a:cs typeface="Calibri"/>
              </a:rPr>
              <a:t>-Op</a:t>
            </a:r>
            <a:endParaRPr sz="1100">
              <a:latin typeface="Calibri"/>
              <a:cs typeface="Calibri"/>
            </a:endParaRPr>
          </a:p>
        </p:txBody>
      </p:sp>
      <p:sp>
        <p:nvSpPr>
          <p:cNvPr id="22" name="object 22"/>
          <p:cNvSpPr txBox="1"/>
          <p:nvPr/>
        </p:nvSpPr>
        <p:spPr>
          <a:xfrm>
            <a:off x="12014029" y="891128"/>
            <a:ext cx="838835" cy="193040"/>
          </a:xfrm>
          <a:prstGeom prst="rect">
            <a:avLst/>
          </a:prstGeom>
        </p:spPr>
        <p:txBody>
          <a:bodyPr vert="horz" wrap="square" lIns="0" tIns="12700" rIns="0" bIns="0" rtlCol="0">
            <a:spAutoFit/>
          </a:bodyPr>
          <a:lstStyle/>
          <a:p>
            <a:pPr marL="12700">
              <a:lnSpc>
                <a:spcPct val="100000"/>
              </a:lnSpc>
              <a:spcBef>
                <a:spcPts val="100"/>
              </a:spcBef>
            </a:pPr>
            <a:r>
              <a:rPr sz="1100" b="1" spc="15">
                <a:solidFill>
                  <a:srgbClr val="3C3C3B"/>
                </a:solidFill>
                <a:latin typeface="Calibri"/>
                <a:cs typeface="Calibri"/>
              </a:rPr>
              <a:t>AmazonFresh</a:t>
            </a:r>
            <a:endParaRPr sz="1100">
              <a:latin typeface="Calibri"/>
              <a:cs typeface="Calibri"/>
            </a:endParaRPr>
          </a:p>
        </p:txBody>
      </p:sp>
      <p:sp>
        <p:nvSpPr>
          <p:cNvPr id="23" name="object 23"/>
          <p:cNvSpPr txBox="1"/>
          <p:nvPr/>
        </p:nvSpPr>
        <p:spPr>
          <a:xfrm>
            <a:off x="13381972" y="891128"/>
            <a:ext cx="539115" cy="193040"/>
          </a:xfrm>
          <a:prstGeom prst="rect">
            <a:avLst/>
          </a:prstGeom>
        </p:spPr>
        <p:txBody>
          <a:bodyPr vert="horz" wrap="square" lIns="0" tIns="12700" rIns="0" bIns="0" rtlCol="0">
            <a:spAutoFit/>
          </a:bodyPr>
          <a:lstStyle/>
          <a:p>
            <a:pPr marL="12700">
              <a:lnSpc>
                <a:spcPct val="100000"/>
              </a:lnSpc>
              <a:spcBef>
                <a:spcPts val="100"/>
              </a:spcBef>
            </a:pPr>
            <a:r>
              <a:rPr sz="1100" b="1" spc="-140">
                <a:solidFill>
                  <a:srgbClr val="3C3C3B"/>
                </a:solidFill>
                <a:latin typeface="Calibri"/>
                <a:cs typeface="Calibri"/>
              </a:rPr>
              <a:t>W</a:t>
            </a:r>
            <a:r>
              <a:rPr sz="1100" b="1" spc="25">
                <a:solidFill>
                  <a:srgbClr val="3C3C3B"/>
                </a:solidFill>
                <a:latin typeface="Calibri"/>
                <a:cs typeface="Calibri"/>
              </a:rPr>
              <a:t>almart</a:t>
            </a:r>
            <a:endParaRPr sz="1100">
              <a:latin typeface="Calibri"/>
              <a:cs typeface="Calibri"/>
            </a:endParaRPr>
          </a:p>
        </p:txBody>
      </p:sp>
      <p:sp>
        <p:nvSpPr>
          <p:cNvPr id="24" name="object 24"/>
          <p:cNvSpPr txBox="1">
            <a:spLocks noGrp="1"/>
          </p:cNvSpPr>
          <p:nvPr>
            <p:ph type="title"/>
          </p:nvPr>
        </p:nvSpPr>
        <p:spPr>
          <a:xfrm>
            <a:off x="347299" y="353395"/>
            <a:ext cx="6631305"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40"/>
              <a:t>Third-party</a:t>
            </a:r>
            <a:r>
              <a:rPr spc="-204"/>
              <a:t> </a:t>
            </a:r>
            <a:r>
              <a:rPr spc="-15"/>
              <a:t>tools</a:t>
            </a:r>
            <a:r>
              <a:rPr spc="-200"/>
              <a:t> </a:t>
            </a:r>
            <a:r>
              <a:rPr b="0" spc="-40">
                <a:latin typeface="Calibri"/>
                <a:cs typeface="Calibri"/>
              </a:rPr>
              <a:t>–</a:t>
            </a:r>
            <a:r>
              <a:rPr b="0" spc="-55">
                <a:latin typeface="Calibri"/>
                <a:cs typeface="Calibri"/>
              </a:rPr>
              <a:t> </a:t>
            </a:r>
            <a:r>
              <a:rPr b="0" spc="20">
                <a:latin typeface="Calibri"/>
                <a:cs typeface="Calibri"/>
              </a:rPr>
              <a:t>voice</a:t>
            </a:r>
            <a:r>
              <a:rPr b="0" spc="-50">
                <a:latin typeface="Calibri"/>
                <a:cs typeface="Calibri"/>
              </a:rPr>
              <a:t> </a:t>
            </a:r>
            <a:r>
              <a:rPr b="0">
                <a:latin typeface="Calibri"/>
                <a:cs typeface="Calibri"/>
              </a:rPr>
              <a:t>of</a:t>
            </a:r>
            <a:r>
              <a:rPr b="0" spc="-55">
                <a:latin typeface="Calibri"/>
                <a:cs typeface="Calibri"/>
              </a:rPr>
              <a:t> </a:t>
            </a:r>
            <a:r>
              <a:rPr b="0" spc="15">
                <a:latin typeface="Calibri"/>
                <a:cs typeface="Calibri"/>
              </a:rPr>
              <a:t>customer/analytics/testing</a:t>
            </a:r>
            <a:r>
              <a:rPr b="0" spc="-50">
                <a:latin typeface="Calibri"/>
                <a:cs typeface="Calibri"/>
              </a:rPr>
              <a:t> </a:t>
            </a:r>
            <a:r>
              <a:rPr b="0" spc="25">
                <a:latin typeface="Calibri"/>
                <a:cs typeface="Calibri"/>
              </a:rPr>
              <a:t>tools</a:t>
            </a:r>
          </a:p>
        </p:txBody>
      </p:sp>
      <p:sp>
        <p:nvSpPr>
          <p:cNvPr id="26" name="object 28">
            <a:extLst>
              <a:ext uri="{FF2B5EF4-FFF2-40B4-BE49-F238E27FC236}">
                <a16:creationId xmlns:a16="http://schemas.microsoft.com/office/drawing/2014/main" id="{3D7B91BC-107D-4918-BD21-BC276DE3EC31}"/>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2" action="ppaction://hlinksldjump"/>
              </a:rPr>
              <a:t>Back</a:t>
            </a:r>
            <a:r>
              <a:rPr sz="1200" b="1" u="sng" spc="-60">
                <a:solidFill>
                  <a:srgbClr val="0073B1"/>
                </a:solidFill>
                <a:uFill>
                  <a:solidFill>
                    <a:srgbClr val="0073B1"/>
                  </a:solidFill>
                </a:uFill>
                <a:latin typeface="Calibri"/>
                <a:cs typeface="Calibri"/>
                <a:hlinkClick r:id="rId2" action="ppaction://hlinksldjump"/>
              </a:rPr>
              <a:t> </a:t>
            </a:r>
            <a:r>
              <a:rPr sz="1200" b="1" u="sng" spc="5">
                <a:solidFill>
                  <a:srgbClr val="0073B1"/>
                </a:solidFill>
                <a:uFill>
                  <a:solidFill>
                    <a:srgbClr val="0073B1"/>
                  </a:solidFill>
                </a:uFill>
                <a:latin typeface="Calibri"/>
                <a:cs typeface="Calibri"/>
                <a:hlinkClick r:id="rId2" action="ppaction://hlinksldjump"/>
              </a:rPr>
              <a:t>to</a:t>
            </a:r>
            <a:r>
              <a:rPr sz="1200" b="1" u="sng" spc="-55">
                <a:solidFill>
                  <a:srgbClr val="0073B1"/>
                </a:solidFill>
                <a:uFill>
                  <a:solidFill>
                    <a:srgbClr val="0073B1"/>
                  </a:solidFill>
                </a:uFill>
                <a:latin typeface="Calibri"/>
                <a:cs typeface="Calibri"/>
                <a:hlinkClick r:id="rId2" action="ppaction://hlinksldjump"/>
              </a:rPr>
              <a:t> </a:t>
            </a:r>
            <a:r>
              <a:rPr sz="1200" b="1" u="sng" spc="20">
                <a:solidFill>
                  <a:srgbClr val="0073B1"/>
                </a:solidFill>
                <a:uFill>
                  <a:solidFill>
                    <a:srgbClr val="0073B1"/>
                  </a:solidFill>
                </a:uFill>
                <a:latin typeface="Calibri"/>
                <a:cs typeface="Calibri"/>
                <a:hlinkClick r:id="rId2" action="ppaction://hlinksldjump"/>
              </a:rPr>
              <a:t>index</a:t>
            </a:r>
            <a:r>
              <a:rPr sz="1200" b="1" u="sng" spc="-55">
                <a:solidFill>
                  <a:srgbClr val="0073B1"/>
                </a:solidFill>
                <a:uFill>
                  <a:solidFill>
                    <a:srgbClr val="0073B1"/>
                  </a:solidFill>
                </a:uFill>
                <a:latin typeface="Calibri"/>
                <a:cs typeface="Calibri"/>
                <a:hlinkClick r:id="rId2"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4678680"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10"/>
              <a:t>R</a:t>
            </a:r>
            <a:r>
              <a:rPr spc="-55"/>
              <a:t>ecipes</a:t>
            </a:r>
            <a:r>
              <a:rPr spc="-204"/>
              <a:t> </a:t>
            </a:r>
            <a:r>
              <a:rPr spc="-10"/>
              <a:t>landing</a:t>
            </a:r>
            <a:r>
              <a:rPr spc="-204"/>
              <a:t> </a:t>
            </a:r>
            <a:r>
              <a:rPr spc="-40"/>
              <a:t>p</a:t>
            </a:r>
            <a:r>
              <a:rPr spc="30"/>
              <a:t>a</a:t>
            </a:r>
            <a:r>
              <a:rPr spc="-10"/>
              <a:t>g</a:t>
            </a:r>
            <a:r>
              <a:rPr spc="-110"/>
              <a:t>e</a:t>
            </a:r>
            <a:r>
              <a:rPr spc="-204"/>
              <a:t> </a:t>
            </a:r>
            <a:r>
              <a:rPr b="0" spc="-40">
                <a:latin typeface="Calibri"/>
                <a:cs typeface="Calibri"/>
              </a:rPr>
              <a:t>–</a:t>
            </a:r>
            <a:r>
              <a:rPr b="0" spc="-55">
                <a:latin typeface="Calibri"/>
                <a:cs typeface="Calibri"/>
              </a:rPr>
              <a:t> </a:t>
            </a:r>
            <a:r>
              <a:rPr b="0" spc="-15">
                <a:latin typeface="Calibri"/>
                <a:cs typeface="Calibri"/>
              </a:rPr>
              <a:t>UX</a:t>
            </a:r>
            <a:r>
              <a:rPr b="0" spc="-55">
                <a:latin typeface="Calibri"/>
                <a:cs typeface="Calibri"/>
              </a:rPr>
              <a:t> </a:t>
            </a:r>
            <a:r>
              <a:rPr b="0" spc="40">
                <a:latin typeface="Calibri"/>
                <a:cs typeface="Calibri"/>
              </a:rPr>
              <a:t>imp</a:t>
            </a:r>
            <a:r>
              <a:rPr b="0" spc="5">
                <a:latin typeface="Calibri"/>
                <a:cs typeface="Calibri"/>
              </a:rPr>
              <a:t>r</a:t>
            </a:r>
            <a:r>
              <a:rPr b="0" spc="15">
                <a:latin typeface="Calibri"/>
                <a:cs typeface="Calibri"/>
              </a:rPr>
              <a:t>o</a:t>
            </a:r>
            <a:r>
              <a:rPr b="0" spc="20">
                <a:latin typeface="Calibri"/>
                <a:cs typeface="Calibri"/>
              </a:rPr>
              <a:t>vemen</a:t>
            </a:r>
            <a:r>
              <a:rPr b="0" spc="-15">
                <a:latin typeface="Calibri"/>
                <a:cs typeface="Calibri"/>
              </a:rPr>
              <a:t>t</a:t>
            </a:r>
            <a:r>
              <a:rPr b="0" spc="55">
                <a:latin typeface="Calibri"/>
                <a:cs typeface="Calibri"/>
              </a:rPr>
              <a:t>s</a:t>
            </a:r>
          </a:p>
        </p:txBody>
      </p:sp>
      <p:sp>
        <p:nvSpPr>
          <p:cNvPr id="3" name="object 3"/>
          <p:cNvSpPr/>
          <p:nvPr/>
        </p:nvSpPr>
        <p:spPr>
          <a:xfrm>
            <a:off x="359999" y="2255699"/>
            <a:ext cx="4860290" cy="0"/>
          </a:xfrm>
          <a:custGeom>
            <a:avLst/>
            <a:gdLst/>
            <a:ahLst/>
            <a:cxnLst/>
            <a:rect l="l" t="t" r="r" b="b"/>
            <a:pathLst>
              <a:path w="4860290">
                <a:moveTo>
                  <a:pt x="0" y="0"/>
                </a:moveTo>
                <a:lnTo>
                  <a:pt x="4859997" y="0"/>
                </a:lnTo>
              </a:path>
            </a:pathLst>
          </a:custGeom>
          <a:ln w="3175">
            <a:solidFill>
              <a:srgbClr val="000000"/>
            </a:solidFill>
          </a:ln>
        </p:spPr>
        <p:txBody>
          <a:bodyPr wrap="square" lIns="0" tIns="0" rIns="0" bIns="0" rtlCol="0"/>
          <a:lstStyle/>
          <a:p>
            <a:endParaRPr/>
          </a:p>
        </p:txBody>
      </p:sp>
      <p:sp>
        <p:nvSpPr>
          <p:cNvPr id="4" name="object 4"/>
          <p:cNvSpPr/>
          <p:nvPr/>
        </p:nvSpPr>
        <p:spPr>
          <a:xfrm>
            <a:off x="359999" y="1223053"/>
            <a:ext cx="4860290" cy="0"/>
          </a:xfrm>
          <a:custGeom>
            <a:avLst/>
            <a:gdLst/>
            <a:ahLst/>
            <a:cxnLst/>
            <a:rect l="l" t="t" r="r" b="b"/>
            <a:pathLst>
              <a:path w="4860290">
                <a:moveTo>
                  <a:pt x="0" y="0"/>
                </a:moveTo>
                <a:lnTo>
                  <a:pt x="4859997" y="0"/>
                </a:lnTo>
              </a:path>
            </a:pathLst>
          </a:custGeom>
          <a:ln w="3175">
            <a:solidFill>
              <a:srgbClr val="000000"/>
            </a:solidFill>
          </a:ln>
        </p:spPr>
        <p:txBody>
          <a:bodyPr wrap="square" lIns="0" tIns="0" rIns="0" bIns="0" rtlCol="0"/>
          <a:lstStyle/>
          <a:p>
            <a:endParaRPr/>
          </a:p>
        </p:txBody>
      </p:sp>
      <p:sp>
        <p:nvSpPr>
          <p:cNvPr id="5" name="object 5"/>
          <p:cNvSpPr txBox="1"/>
          <p:nvPr/>
        </p:nvSpPr>
        <p:spPr>
          <a:xfrm>
            <a:off x="383280" y="998653"/>
            <a:ext cx="3437254" cy="1226185"/>
          </a:xfrm>
          <a:prstGeom prst="rect">
            <a:avLst/>
          </a:prstGeom>
        </p:spPr>
        <p:txBody>
          <a:bodyPr vert="horz" wrap="square" lIns="0" tIns="12700" rIns="0" bIns="0" rtlCol="0">
            <a:spAutoFit/>
          </a:bodyPr>
          <a:lstStyle/>
          <a:p>
            <a:pPr marL="12700">
              <a:lnSpc>
                <a:spcPct val="100000"/>
              </a:lnSpc>
              <a:spcBef>
                <a:spcPts val="100"/>
              </a:spcBef>
            </a:pPr>
            <a:r>
              <a:rPr sz="1100" b="1" spc="-30">
                <a:solidFill>
                  <a:srgbClr val="3C3C3B"/>
                </a:solidFill>
                <a:latin typeface="Trebuchet MS"/>
                <a:cs typeface="Trebuchet MS"/>
              </a:rPr>
              <a:t>UX</a:t>
            </a:r>
            <a:r>
              <a:rPr sz="1100" b="1" spc="-114">
                <a:solidFill>
                  <a:srgbClr val="3C3C3B"/>
                </a:solidFill>
                <a:latin typeface="Trebuchet MS"/>
                <a:cs typeface="Trebuchet MS"/>
              </a:rPr>
              <a:t> </a:t>
            </a:r>
            <a:r>
              <a:rPr sz="1100" b="1" spc="-10">
                <a:solidFill>
                  <a:srgbClr val="3C3C3B"/>
                </a:solidFill>
                <a:latin typeface="Trebuchet MS"/>
                <a:cs typeface="Trebuchet MS"/>
              </a:rPr>
              <a:t>Design</a:t>
            </a:r>
            <a:r>
              <a:rPr sz="1100" b="1" spc="-114">
                <a:solidFill>
                  <a:srgbClr val="3C3C3B"/>
                </a:solidFill>
                <a:latin typeface="Trebuchet MS"/>
                <a:cs typeface="Trebuchet MS"/>
              </a:rPr>
              <a:t> </a:t>
            </a:r>
            <a:r>
              <a:rPr sz="1100" b="1" spc="-60">
                <a:solidFill>
                  <a:srgbClr val="3C3C3B"/>
                </a:solidFill>
                <a:latin typeface="Trebuchet MS"/>
                <a:cs typeface="Trebuchet MS"/>
              </a:rPr>
              <a:t>/</a:t>
            </a:r>
            <a:r>
              <a:rPr sz="1100" b="1" spc="-114">
                <a:solidFill>
                  <a:srgbClr val="3C3C3B"/>
                </a:solidFill>
                <a:latin typeface="Trebuchet MS"/>
                <a:cs typeface="Trebuchet MS"/>
              </a:rPr>
              <a:t> </a:t>
            </a:r>
            <a:r>
              <a:rPr sz="1100" b="1" spc="-30">
                <a:solidFill>
                  <a:srgbClr val="3C3C3B"/>
                </a:solidFill>
                <a:latin typeface="Trebuchet MS"/>
                <a:cs typeface="Trebuchet MS"/>
              </a:rPr>
              <a:t>Work</a:t>
            </a:r>
            <a:r>
              <a:rPr sz="1100" b="1" spc="-114">
                <a:solidFill>
                  <a:srgbClr val="3C3C3B"/>
                </a:solidFill>
                <a:latin typeface="Trebuchet MS"/>
                <a:cs typeface="Trebuchet MS"/>
              </a:rPr>
              <a:t> </a:t>
            </a:r>
            <a:r>
              <a:rPr sz="1100" b="1" spc="-20">
                <a:solidFill>
                  <a:srgbClr val="3C3C3B"/>
                </a:solidFill>
                <a:latin typeface="Trebuchet MS"/>
                <a:cs typeface="Trebuchet MS"/>
              </a:rPr>
              <a:t>in</a:t>
            </a:r>
            <a:r>
              <a:rPr sz="1100" b="1" spc="-114">
                <a:solidFill>
                  <a:srgbClr val="3C3C3B"/>
                </a:solidFill>
                <a:latin typeface="Trebuchet MS"/>
                <a:cs typeface="Trebuchet MS"/>
              </a:rPr>
              <a:t> </a:t>
            </a:r>
            <a:r>
              <a:rPr sz="1100" b="1" spc="-10">
                <a:solidFill>
                  <a:srgbClr val="3C3C3B"/>
                </a:solidFill>
                <a:latin typeface="Trebuchet MS"/>
                <a:cs typeface="Trebuchet MS"/>
              </a:rPr>
              <a:t>P</a:t>
            </a:r>
            <a:r>
              <a:rPr sz="1100" b="1" spc="-20">
                <a:solidFill>
                  <a:srgbClr val="3C3C3B"/>
                </a:solidFill>
                <a:latin typeface="Trebuchet MS"/>
                <a:cs typeface="Trebuchet MS"/>
              </a:rPr>
              <a:t>r</a:t>
            </a:r>
            <a:r>
              <a:rPr sz="1100" b="1">
                <a:solidFill>
                  <a:srgbClr val="3C3C3B"/>
                </a:solidFill>
                <a:latin typeface="Trebuchet MS"/>
                <a:cs typeface="Trebuchet MS"/>
              </a:rPr>
              <a:t>og</a:t>
            </a:r>
            <a:r>
              <a:rPr sz="1100" b="1" spc="-15">
                <a:solidFill>
                  <a:srgbClr val="3C3C3B"/>
                </a:solidFill>
                <a:latin typeface="Trebuchet MS"/>
                <a:cs typeface="Trebuchet MS"/>
              </a:rPr>
              <a:t>r</a:t>
            </a:r>
            <a:r>
              <a:rPr sz="1100" b="1" spc="-10">
                <a:solidFill>
                  <a:srgbClr val="3C3C3B"/>
                </a:solidFill>
                <a:latin typeface="Trebuchet MS"/>
                <a:cs typeface="Trebuchet MS"/>
              </a:rPr>
              <a:t>ess</a:t>
            </a:r>
            <a:endParaRPr sz="1100">
              <a:latin typeface="Trebuchet MS"/>
              <a:cs typeface="Trebuchet MS"/>
            </a:endParaRPr>
          </a:p>
          <a:p>
            <a:pPr marL="192405" indent="-180340">
              <a:lnSpc>
                <a:spcPct val="100000"/>
              </a:lnSpc>
              <a:spcBef>
                <a:spcPts val="1265"/>
              </a:spcBef>
              <a:buChar char="•"/>
              <a:tabLst>
                <a:tab pos="192405" algn="l"/>
                <a:tab pos="193040" algn="l"/>
              </a:tabLst>
            </a:pPr>
            <a:r>
              <a:rPr sz="1100" spc="-10">
                <a:solidFill>
                  <a:srgbClr val="3C3C3B"/>
                </a:solidFill>
                <a:latin typeface="Calibri"/>
                <a:cs typeface="Calibri"/>
              </a:rPr>
              <a:t>UX</a:t>
            </a:r>
            <a:r>
              <a:rPr sz="1100" spc="-35">
                <a:solidFill>
                  <a:srgbClr val="3C3C3B"/>
                </a:solidFill>
                <a:latin typeface="Calibri"/>
                <a:cs typeface="Calibri"/>
              </a:rPr>
              <a:t> </a:t>
            </a:r>
            <a:r>
              <a:rPr sz="1100" spc="10">
                <a:solidFill>
                  <a:srgbClr val="3C3C3B"/>
                </a:solidFill>
                <a:latin typeface="Calibri"/>
                <a:cs typeface="Calibri"/>
              </a:rPr>
              <a:t>Design:</a:t>
            </a:r>
            <a:r>
              <a:rPr sz="1100" spc="-30">
                <a:solidFill>
                  <a:srgbClr val="0073B1"/>
                </a:solidFill>
                <a:latin typeface="Calibri"/>
                <a:cs typeface="Calibri"/>
              </a:rPr>
              <a:t> </a:t>
            </a:r>
            <a:r>
              <a:rPr sz="1100" b="1" u="sng" spc="5">
                <a:solidFill>
                  <a:srgbClr val="0073B1"/>
                </a:solidFill>
                <a:uFill>
                  <a:solidFill>
                    <a:srgbClr val="0073B1"/>
                  </a:solidFill>
                </a:uFill>
                <a:latin typeface="Calibri"/>
                <a:cs typeface="Calibri"/>
                <a:hlinkClick r:id="rId2"/>
              </a:rPr>
              <a:t>https://zpl.io/29xkE9B</a:t>
            </a:r>
            <a:r>
              <a:rPr sz="1100" b="1" u="sng" spc="-35">
                <a:solidFill>
                  <a:srgbClr val="0073B1"/>
                </a:solidFill>
                <a:uFill>
                  <a:solidFill>
                    <a:srgbClr val="0073B1"/>
                  </a:solidFill>
                </a:uFill>
                <a:latin typeface="Calibri"/>
                <a:cs typeface="Calibri"/>
                <a:hlinkClick r:id="rId2"/>
              </a:rPr>
              <a:t> </a:t>
            </a:r>
            <a:r>
              <a:rPr sz="1300" b="1" u="sng" spc="-155">
                <a:solidFill>
                  <a:srgbClr val="0073B1"/>
                </a:solidFill>
                <a:uFill>
                  <a:solidFill>
                    <a:srgbClr val="0073B1"/>
                  </a:solidFill>
                </a:uFill>
                <a:latin typeface="Calibri"/>
                <a:cs typeface="Calibri"/>
                <a:hlinkClick r:id="rId2"/>
              </a:rPr>
              <a:t>»</a:t>
            </a:r>
            <a:endParaRPr sz="1300">
              <a:latin typeface="Calibri"/>
              <a:cs typeface="Calibri"/>
            </a:endParaRPr>
          </a:p>
          <a:p>
            <a:pPr marL="192405" indent="-180340">
              <a:lnSpc>
                <a:spcPct val="100000"/>
              </a:lnSpc>
              <a:spcBef>
                <a:spcPts val="40"/>
              </a:spcBef>
              <a:buChar char="•"/>
              <a:tabLst>
                <a:tab pos="192405" algn="l"/>
                <a:tab pos="193040" algn="l"/>
              </a:tabLst>
            </a:pPr>
            <a:r>
              <a:rPr sz="1100" spc="5">
                <a:solidFill>
                  <a:srgbClr val="3C3C3B"/>
                </a:solidFill>
                <a:latin typeface="Calibri"/>
                <a:cs typeface="Calibri"/>
              </a:rPr>
              <a:t>User</a:t>
            </a:r>
            <a:r>
              <a:rPr sz="1100" spc="-30">
                <a:solidFill>
                  <a:srgbClr val="3C3C3B"/>
                </a:solidFill>
                <a:latin typeface="Calibri"/>
                <a:cs typeface="Calibri"/>
              </a:rPr>
              <a:t> </a:t>
            </a:r>
            <a:r>
              <a:rPr sz="1100" spc="10">
                <a:solidFill>
                  <a:srgbClr val="3C3C3B"/>
                </a:solidFill>
                <a:latin typeface="Calibri"/>
                <a:cs typeface="Calibri"/>
              </a:rPr>
              <a:t>Research</a:t>
            </a:r>
            <a:r>
              <a:rPr sz="1100" spc="-30">
                <a:solidFill>
                  <a:srgbClr val="3C3C3B"/>
                </a:solidFill>
                <a:latin typeface="Calibri"/>
                <a:cs typeface="Calibri"/>
              </a:rPr>
              <a:t> </a:t>
            </a:r>
            <a:r>
              <a:rPr sz="1100" spc="20">
                <a:solidFill>
                  <a:srgbClr val="3C3C3B"/>
                </a:solidFill>
                <a:latin typeface="Calibri"/>
                <a:cs typeface="Calibri"/>
              </a:rPr>
              <a:t>in</a:t>
            </a:r>
            <a:r>
              <a:rPr sz="1100" spc="-30">
                <a:solidFill>
                  <a:srgbClr val="3C3C3B"/>
                </a:solidFill>
                <a:latin typeface="Calibri"/>
                <a:cs typeface="Calibri"/>
              </a:rPr>
              <a:t> </a:t>
            </a:r>
            <a:r>
              <a:rPr sz="1100" spc="10">
                <a:solidFill>
                  <a:srgbClr val="3C3C3B"/>
                </a:solidFill>
                <a:latin typeface="Calibri"/>
                <a:cs typeface="Calibri"/>
              </a:rPr>
              <a:t>progress,</a:t>
            </a:r>
            <a:r>
              <a:rPr sz="1100" spc="-30">
                <a:solidFill>
                  <a:srgbClr val="3C3C3B"/>
                </a:solidFill>
                <a:latin typeface="Calibri"/>
                <a:cs typeface="Calibri"/>
              </a:rPr>
              <a:t> </a:t>
            </a:r>
            <a:r>
              <a:rPr sz="1100" spc="15">
                <a:solidFill>
                  <a:srgbClr val="3C3C3B"/>
                </a:solidFill>
                <a:latin typeface="Calibri"/>
                <a:cs typeface="Calibri"/>
              </a:rPr>
              <a:t>development</a:t>
            </a:r>
            <a:r>
              <a:rPr sz="1100" spc="-30">
                <a:solidFill>
                  <a:srgbClr val="3C3C3B"/>
                </a:solidFill>
                <a:latin typeface="Calibri"/>
                <a:cs typeface="Calibri"/>
              </a:rPr>
              <a:t> </a:t>
            </a:r>
            <a:r>
              <a:rPr sz="1100" spc="20">
                <a:solidFill>
                  <a:srgbClr val="3C3C3B"/>
                </a:solidFill>
                <a:latin typeface="Calibri"/>
                <a:cs typeface="Calibri"/>
              </a:rPr>
              <a:t>planned</a:t>
            </a:r>
            <a:r>
              <a:rPr sz="1100" spc="-30">
                <a:solidFill>
                  <a:srgbClr val="3C3C3B"/>
                </a:solidFill>
                <a:latin typeface="Calibri"/>
                <a:cs typeface="Calibri"/>
              </a:rPr>
              <a:t> </a:t>
            </a:r>
            <a:r>
              <a:rPr sz="1100" spc="-5">
                <a:solidFill>
                  <a:srgbClr val="3C3C3B"/>
                </a:solidFill>
                <a:latin typeface="Calibri"/>
                <a:cs typeface="Calibri"/>
              </a:rPr>
              <a:t>for</a:t>
            </a:r>
            <a:r>
              <a:rPr sz="1100" spc="-30">
                <a:solidFill>
                  <a:srgbClr val="3C3C3B"/>
                </a:solidFill>
                <a:latin typeface="Calibri"/>
                <a:cs typeface="Calibri"/>
              </a:rPr>
              <a:t> </a:t>
            </a:r>
            <a:r>
              <a:rPr sz="1100" spc="-15">
                <a:solidFill>
                  <a:srgbClr val="3C3C3B"/>
                </a:solidFill>
                <a:latin typeface="Calibri"/>
                <a:cs typeface="Calibri"/>
              </a:rPr>
              <a:t>Q4</a:t>
            </a:r>
            <a:endParaRPr sz="1100">
              <a:latin typeface="Calibri"/>
              <a:cs typeface="Calibri"/>
            </a:endParaRPr>
          </a:p>
          <a:p>
            <a:pPr>
              <a:lnSpc>
                <a:spcPct val="100000"/>
              </a:lnSpc>
            </a:pPr>
            <a:endParaRPr sz="2150">
              <a:latin typeface="Calibri"/>
              <a:cs typeface="Calibri"/>
            </a:endParaRPr>
          </a:p>
          <a:p>
            <a:pPr marL="12700">
              <a:lnSpc>
                <a:spcPct val="100000"/>
              </a:lnSpc>
            </a:pPr>
            <a:r>
              <a:rPr sz="1100" b="1" spc="-35">
                <a:solidFill>
                  <a:srgbClr val="3C3C3B"/>
                </a:solidFill>
                <a:latin typeface="Trebuchet MS"/>
                <a:cs typeface="Trebuchet MS"/>
              </a:rPr>
              <a:t>Objectives</a:t>
            </a:r>
            <a:endParaRPr sz="1100">
              <a:latin typeface="Trebuchet MS"/>
              <a:cs typeface="Trebuchet MS"/>
            </a:endParaRPr>
          </a:p>
        </p:txBody>
      </p:sp>
      <p:sp>
        <p:nvSpPr>
          <p:cNvPr id="6" name="object 6"/>
          <p:cNvSpPr txBox="1"/>
          <p:nvPr/>
        </p:nvSpPr>
        <p:spPr>
          <a:xfrm>
            <a:off x="611830" y="2532136"/>
            <a:ext cx="1627505" cy="193040"/>
          </a:xfrm>
          <a:prstGeom prst="rect">
            <a:avLst/>
          </a:prstGeom>
        </p:spPr>
        <p:txBody>
          <a:bodyPr vert="horz" wrap="square" lIns="0" tIns="12700" rIns="0" bIns="0" rtlCol="0">
            <a:spAutoFit/>
          </a:bodyPr>
          <a:lstStyle/>
          <a:p>
            <a:pPr marL="12700">
              <a:lnSpc>
                <a:spcPct val="100000"/>
              </a:lnSpc>
              <a:spcBef>
                <a:spcPts val="100"/>
              </a:spcBef>
            </a:pPr>
            <a:r>
              <a:rPr sz="1100" spc="15">
                <a:solidFill>
                  <a:srgbClr val="3C3C3B"/>
                </a:solidFill>
                <a:latin typeface="Calibri"/>
                <a:cs typeface="Calibri"/>
              </a:rPr>
              <a:t>on</a:t>
            </a:r>
            <a:r>
              <a:rPr sz="1100" spc="-35">
                <a:solidFill>
                  <a:srgbClr val="3C3C3B"/>
                </a:solidFill>
                <a:latin typeface="Calibri"/>
                <a:cs typeface="Calibri"/>
              </a:rPr>
              <a:t> </a:t>
            </a:r>
            <a:r>
              <a:rPr sz="1100" spc="5">
                <a:solidFill>
                  <a:srgbClr val="3C3C3B"/>
                </a:solidFill>
                <a:latin typeface="Calibri"/>
                <a:cs typeface="Calibri"/>
              </a:rPr>
              <a:t>the</a:t>
            </a:r>
            <a:r>
              <a:rPr sz="1100" spc="-35">
                <a:solidFill>
                  <a:srgbClr val="3C3C3B"/>
                </a:solidFill>
                <a:latin typeface="Calibri"/>
                <a:cs typeface="Calibri"/>
              </a:rPr>
              <a:t> </a:t>
            </a:r>
            <a:r>
              <a:rPr sz="1100" spc="10">
                <a:solidFill>
                  <a:srgbClr val="3C3C3B"/>
                </a:solidFill>
                <a:latin typeface="Calibri"/>
                <a:cs typeface="Calibri"/>
              </a:rPr>
              <a:t>recipes</a:t>
            </a:r>
            <a:r>
              <a:rPr sz="1100" spc="-35">
                <a:solidFill>
                  <a:srgbClr val="3C3C3B"/>
                </a:solidFill>
                <a:latin typeface="Calibri"/>
                <a:cs typeface="Calibri"/>
              </a:rPr>
              <a:t> </a:t>
            </a:r>
            <a:r>
              <a:rPr sz="1100" spc="25">
                <a:solidFill>
                  <a:srgbClr val="3C3C3B"/>
                </a:solidFill>
                <a:latin typeface="Calibri"/>
                <a:cs typeface="Calibri"/>
              </a:rPr>
              <a:t>landing</a:t>
            </a:r>
            <a:r>
              <a:rPr sz="1100" spc="-35">
                <a:solidFill>
                  <a:srgbClr val="3C3C3B"/>
                </a:solidFill>
                <a:latin typeface="Calibri"/>
                <a:cs typeface="Calibri"/>
              </a:rPr>
              <a:t> </a:t>
            </a:r>
            <a:r>
              <a:rPr sz="1100" spc="10">
                <a:solidFill>
                  <a:srgbClr val="3C3C3B"/>
                </a:solidFill>
                <a:latin typeface="Calibri"/>
                <a:cs typeface="Calibri"/>
              </a:rPr>
              <a:t>page</a:t>
            </a:r>
            <a:endParaRPr sz="1100">
              <a:latin typeface="Calibri"/>
              <a:cs typeface="Calibri"/>
            </a:endParaRPr>
          </a:p>
        </p:txBody>
      </p:sp>
      <p:sp>
        <p:nvSpPr>
          <p:cNvPr id="7" name="object 7"/>
          <p:cNvSpPr txBox="1"/>
          <p:nvPr/>
        </p:nvSpPr>
        <p:spPr>
          <a:xfrm>
            <a:off x="611830" y="2887812"/>
            <a:ext cx="2932430" cy="193040"/>
          </a:xfrm>
          <a:prstGeom prst="rect">
            <a:avLst/>
          </a:prstGeom>
        </p:spPr>
        <p:txBody>
          <a:bodyPr vert="horz" wrap="square" lIns="0" tIns="12700" rIns="0" bIns="0" rtlCol="0">
            <a:spAutoFit/>
          </a:bodyPr>
          <a:lstStyle/>
          <a:p>
            <a:pPr marL="12700">
              <a:lnSpc>
                <a:spcPct val="100000"/>
              </a:lnSpc>
              <a:spcBef>
                <a:spcPts val="100"/>
              </a:spcBef>
            </a:pPr>
            <a:r>
              <a:rPr sz="1100" spc="15">
                <a:solidFill>
                  <a:srgbClr val="3C3C3B"/>
                </a:solidFill>
                <a:latin typeface="Calibri"/>
                <a:cs typeface="Calibri"/>
              </a:rPr>
              <a:t>focused</a:t>
            </a:r>
            <a:r>
              <a:rPr sz="1100" spc="-35">
                <a:solidFill>
                  <a:srgbClr val="3C3C3B"/>
                </a:solidFill>
                <a:latin typeface="Calibri"/>
                <a:cs typeface="Calibri"/>
              </a:rPr>
              <a:t> </a:t>
            </a:r>
            <a:r>
              <a:rPr sz="1100" spc="25">
                <a:solidFill>
                  <a:srgbClr val="3C3C3B"/>
                </a:solidFill>
                <a:latin typeface="Calibri"/>
                <a:cs typeface="Calibri"/>
              </a:rPr>
              <a:t>landing</a:t>
            </a:r>
            <a:r>
              <a:rPr sz="1100" spc="-30">
                <a:solidFill>
                  <a:srgbClr val="3C3C3B"/>
                </a:solidFill>
                <a:latin typeface="Calibri"/>
                <a:cs typeface="Calibri"/>
              </a:rPr>
              <a:t> </a:t>
            </a:r>
            <a:r>
              <a:rPr sz="1100" spc="10">
                <a:solidFill>
                  <a:srgbClr val="3C3C3B"/>
                </a:solidFill>
                <a:latin typeface="Calibri"/>
                <a:cs typeface="Calibri"/>
              </a:rPr>
              <a:t>page</a:t>
            </a:r>
            <a:r>
              <a:rPr sz="1100" spc="-30">
                <a:solidFill>
                  <a:srgbClr val="3C3C3B"/>
                </a:solidFill>
                <a:latin typeface="Calibri"/>
                <a:cs typeface="Calibri"/>
              </a:rPr>
              <a:t> </a:t>
            </a:r>
            <a:r>
              <a:rPr sz="1100">
                <a:solidFill>
                  <a:srgbClr val="3C3C3B"/>
                </a:solidFill>
                <a:latin typeface="Calibri"/>
                <a:cs typeface="Calibri"/>
              </a:rPr>
              <a:t>to</a:t>
            </a:r>
            <a:r>
              <a:rPr sz="1100" spc="-30">
                <a:solidFill>
                  <a:srgbClr val="3C3C3B"/>
                </a:solidFill>
                <a:latin typeface="Calibri"/>
                <a:cs typeface="Calibri"/>
              </a:rPr>
              <a:t> </a:t>
            </a:r>
            <a:r>
              <a:rPr sz="1100" spc="20">
                <a:solidFill>
                  <a:srgbClr val="3C3C3B"/>
                </a:solidFill>
                <a:latin typeface="Calibri"/>
                <a:cs typeface="Calibri"/>
              </a:rPr>
              <a:t>simplify</a:t>
            </a:r>
            <a:r>
              <a:rPr sz="1100" spc="-30">
                <a:solidFill>
                  <a:srgbClr val="3C3C3B"/>
                </a:solidFill>
                <a:latin typeface="Calibri"/>
                <a:cs typeface="Calibri"/>
              </a:rPr>
              <a:t> </a:t>
            </a:r>
            <a:r>
              <a:rPr sz="1100" spc="15">
                <a:solidFill>
                  <a:srgbClr val="3C3C3B"/>
                </a:solidFill>
                <a:latin typeface="Calibri"/>
                <a:cs typeface="Calibri"/>
              </a:rPr>
              <a:t>exploring</a:t>
            </a:r>
            <a:r>
              <a:rPr sz="1100" spc="-30">
                <a:solidFill>
                  <a:srgbClr val="3C3C3B"/>
                </a:solidFill>
                <a:latin typeface="Calibri"/>
                <a:cs typeface="Calibri"/>
              </a:rPr>
              <a:t> </a:t>
            </a:r>
            <a:r>
              <a:rPr sz="1100" spc="10">
                <a:solidFill>
                  <a:srgbClr val="3C3C3B"/>
                </a:solidFill>
                <a:latin typeface="Calibri"/>
                <a:cs typeface="Calibri"/>
              </a:rPr>
              <a:t>recipes</a:t>
            </a:r>
            <a:endParaRPr sz="1100">
              <a:latin typeface="Calibri"/>
              <a:cs typeface="Calibri"/>
            </a:endParaRPr>
          </a:p>
        </p:txBody>
      </p:sp>
      <p:sp>
        <p:nvSpPr>
          <p:cNvPr id="8" name="object 8"/>
          <p:cNvSpPr txBox="1"/>
          <p:nvPr/>
        </p:nvSpPr>
        <p:spPr>
          <a:xfrm>
            <a:off x="383280" y="2354298"/>
            <a:ext cx="4702810" cy="904875"/>
          </a:xfrm>
          <a:prstGeom prst="rect">
            <a:avLst/>
          </a:prstGeom>
        </p:spPr>
        <p:txBody>
          <a:bodyPr vert="horz" wrap="square" lIns="0" tIns="12700" rIns="0" bIns="0" rtlCol="0">
            <a:spAutoFit/>
          </a:bodyPr>
          <a:lstStyle/>
          <a:p>
            <a:pPr marL="192405" indent="-180340">
              <a:lnSpc>
                <a:spcPct val="100000"/>
              </a:lnSpc>
              <a:spcBef>
                <a:spcPts val="100"/>
              </a:spcBef>
              <a:buChar char="•"/>
              <a:tabLst>
                <a:tab pos="192405" algn="l"/>
                <a:tab pos="193040" algn="l"/>
              </a:tabLst>
            </a:pPr>
            <a:r>
              <a:rPr sz="1100" spc="-5">
                <a:solidFill>
                  <a:srgbClr val="3C3C3B"/>
                </a:solidFill>
                <a:latin typeface="Calibri"/>
                <a:cs typeface="Calibri"/>
              </a:rPr>
              <a:t>To</a:t>
            </a:r>
            <a:r>
              <a:rPr sz="1100" spc="-25">
                <a:solidFill>
                  <a:srgbClr val="3C3C3B"/>
                </a:solidFill>
                <a:latin typeface="Calibri"/>
                <a:cs typeface="Calibri"/>
              </a:rPr>
              <a:t> </a:t>
            </a:r>
            <a:r>
              <a:rPr sz="1100" spc="15">
                <a:solidFill>
                  <a:srgbClr val="3C3C3B"/>
                </a:solidFill>
                <a:latin typeface="Calibri"/>
                <a:cs typeface="Calibri"/>
              </a:rPr>
              <a:t>find</a:t>
            </a:r>
            <a:r>
              <a:rPr sz="1100" spc="-25">
                <a:solidFill>
                  <a:srgbClr val="3C3C3B"/>
                </a:solidFill>
                <a:latin typeface="Calibri"/>
                <a:cs typeface="Calibri"/>
              </a:rPr>
              <a:t> </a:t>
            </a:r>
            <a:r>
              <a:rPr sz="1100" spc="25">
                <a:solidFill>
                  <a:srgbClr val="3C3C3B"/>
                </a:solidFill>
                <a:latin typeface="Calibri"/>
                <a:cs typeface="Calibri"/>
              </a:rPr>
              <a:t>an</a:t>
            </a:r>
            <a:r>
              <a:rPr sz="1100" spc="-20">
                <a:solidFill>
                  <a:srgbClr val="3C3C3B"/>
                </a:solidFill>
                <a:latin typeface="Calibri"/>
                <a:cs typeface="Calibri"/>
              </a:rPr>
              <a:t> </a:t>
            </a:r>
            <a:r>
              <a:rPr sz="1100" spc="15">
                <a:solidFill>
                  <a:srgbClr val="3C3C3B"/>
                </a:solidFill>
                <a:latin typeface="Calibri"/>
                <a:cs typeface="Calibri"/>
              </a:rPr>
              <a:t>approach</a:t>
            </a:r>
            <a:r>
              <a:rPr sz="1100" spc="-25">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10">
                <a:solidFill>
                  <a:srgbClr val="3C3C3B"/>
                </a:solidFill>
                <a:latin typeface="Calibri"/>
                <a:cs typeface="Calibri"/>
              </a:rPr>
              <a:t>improve</a:t>
            </a:r>
            <a:r>
              <a:rPr sz="1100" spc="-20">
                <a:solidFill>
                  <a:srgbClr val="3C3C3B"/>
                </a:solidFill>
                <a:latin typeface="Calibri"/>
                <a:cs typeface="Calibri"/>
              </a:rPr>
              <a:t> </a:t>
            </a:r>
            <a:r>
              <a:rPr sz="1100" spc="10">
                <a:solidFill>
                  <a:srgbClr val="3C3C3B"/>
                </a:solidFill>
                <a:latin typeface="Calibri"/>
                <a:cs typeface="Calibri"/>
              </a:rPr>
              <a:t>engagement</a:t>
            </a:r>
            <a:r>
              <a:rPr sz="1100" spc="-25">
                <a:solidFill>
                  <a:srgbClr val="3C3C3B"/>
                </a:solidFill>
                <a:latin typeface="Calibri"/>
                <a:cs typeface="Calibri"/>
              </a:rPr>
              <a:t> </a:t>
            </a:r>
            <a:r>
              <a:rPr sz="1100" spc="25">
                <a:solidFill>
                  <a:srgbClr val="3C3C3B"/>
                </a:solidFill>
                <a:latin typeface="Calibri"/>
                <a:cs typeface="Calibri"/>
              </a:rPr>
              <a:t>and</a:t>
            </a:r>
            <a:r>
              <a:rPr sz="1100" spc="-25">
                <a:solidFill>
                  <a:srgbClr val="3C3C3B"/>
                </a:solidFill>
                <a:latin typeface="Calibri"/>
                <a:cs typeface="Calibri"/>
              </a:rPr>
              <a:t> </a:t>
            </a:r>
            <a:r>
              <a:rPr sz="1100" spc="10">
                <a:solidFill>
                  <a:srgbClr val="3C3C3B"/>
                </a:solidFill>
                <a:latin typeface="Calibri"/>
                <a:cs typeface="Calibri"/>
              </a:rPr>
              <a:t>overall</a:t>
            </a:r>
            <a:r>
              <a:rPr sz="1100" spc="-20">
                <a:solidFill>
                  <a:srgbClr val="3C3C3B"/>
                </a:solidFill>
                <a:latin typeface="Calibri"/>
                <a:cs typeface="Calibri"/>
              </a:rPr>
              <a:t> </a:t>
            </a:r>
            <a:r>
              <a:rPr sz="1100" spc="10">
                <a:solidFill>
                  <a:srgbClr val="3C3C3B"/>
                </a:solidFill>
                <a:latin typeface="Calibri"/>
                <a:cs typeface="Calibri"/>
              </a:rPr>
              <a:t>customer</a:t>
            </a:r>
            <a:r>
              <a:rPr sz="1100" spc="-25">
                <a:solidFill>
                  <a:srgbClr val="3C3C3B"/>
                </a:solidFill>
                <a:latin typeface="Calibri"/>
                <a:cs typeface="Calibri"/>
              </a:rPr>
              <a:t> </a:t>
            </a:r>
            <a:r>
              <a:rPr sz="1100" spc="5">
                <a:solidFill>
                  <a:srgbClr val="3C3C3B"/>
                </a:solidFill>
                <a:latin typeface="Calibri"/>
                <a:cs typeface="Calibri"/>
              </a:rPr>
              <a:t>experience</a:t>
            </a:r>
            <a:endParaRPr sz="1100">
              <a:latin typeface="Calibri"/>
              <a:cs typeface="Calibri"/>
            </a:endParaRPr>
          </a:p>
          <a:p>
            <a:pPr>
              <a:lnSpc>
                <a:spcPct val="100000"/>
              </a:lnSpc>
              <a:spcBef>
                <a:spcPts val="15"/>
              </a:spcBef>
              <a:buClr>
                <a:srgbClr val="3C3C3B"/>
              </a:buClr>
              <a:buFont typeface="Calibri"/>
              <a:buChar char="•"/>
            </a:pPr>
            <a:endParaRPr sz="1200">
              <a:latin typeface="Calibri"/>
              <a:cs typeface="Calibri"/>
            </a:endParaRPr>
          </a:p>
          <a:p>
            <a:pPr marL="192405" indent="-180340">
              <a:lnSpc>
                <a:spcPct val="100000"/>
              </a:lnSpc>
              <a:buChar char="•"/>
              <a:tabLst>
                <a:tab pos="192405" algn="l"/>
                <a:tab pos="193040" algn="l"/>
              </a:tabLst>
            </a:pPr>
            <a:r>
              <a:rPr sz="1100" spc="-5">
                <a:solidFill>
                  <a:srgbClr val="3C3C3B"/>
                </a:solidFill>
                <a:latin typeface="Calibri"/>
                <a:cs typeface="Calibri"/>
              </a:rPr>
              <a:t>To</a:t>
            </a:r>
            <a:r>
              <a:rPr sz="1100" spc="-25">
                <a:solidFill>
                  <a:srgbClr val="3C3C3B"/>
                </a:solidFill>
                <a:latin typeface="Calibri"/>
                <a:cs typeface="Calibri"/>
              </a:rPr>
              <a:t> </a:t>
            </a:r>
            <a:r>
              <a:rPr sz="1100" spc="-5">
                <a:solidFill>
                  <a:srgbClr val="3C3C3B"/>
                </a:solidFill>
                <a:latin typeface="Calibri"/>
                <a:cs typeface="Calibri"/>
              </a:rPr>
              <a:t>test</a:t>
            </a:r>
            <a:r>
              <a:rPr sz="1100" spc="-25">
                <a:solidFill>
                  <a:srgbClr val="3C3C3B"/>
                </a:solidFill>
                <a:latin typeface="Calibri"/>
                <a:cs typeface="Calibri"/>
              </a:rPr>
              <a:t> </a:t>
            </a:r>
            <a:r>
              <a:rPr sz="1100" spc="15">
                <a:solidFill>
                  <a:srgbClr val="3C3C3B"/>
                </a:solidFill>
                <a:latin typeface="Calibri"/>
                <a:cs typeface="Calibri"/>
              </a:rPr>
              <a:t>options</a:t>
            </a:r>
            <a:r>
              <a:rPr sz="1100" spc="-20">
                <a:solidFill>
                  <a:srgbClr val="3C3C3B"/>
                </a:solidFill>
                <a:latin typeface="Calibri"/>
                <a:cs typeface="Calibri"/>
              </a:rPr>
              <a:t> </a:t>
            </a:r>
            <a:r>
              <a:rPr sz="1100" spc="5">
                <a:solidFill>
                  <a:srgbClr val="3C3C3B"/>
                </a:solidFill>
                <a:latin typeface="Calibri"/>
                <a:cs typeface="Calibri"/>
              </a:rPr>
              <a:t>that</a:t>
            </a:r>
            <a:r>
              <a:rPr sz="1100" spc="-25">
                <a:solidFill>
                  <a:srgbClr val="3C3C3B"/>
                </a:solidFill>
                <a:latin typeface="Calibri"/>
                <a:cs typeface="Calibri"/>
              </a:rPr>
              <a:t> </a:t>
            </a:r>
            <a:r>
              <a:rPr sz="1100" spc="25">
                <a:solidFill>
                  <a:srgbClr val="3C3C3B"/>
                </a:solidFill>
                <a:latin typeface="Calibri"/>
                <a:cs typeface="Calibri"/>
              </a:rPr>
              <a:t>may</a:t>
            </a:r>
            <a:r>
              <a:rPr sz="1100" spc="-20">
                <a:solidFill>
                  <a:srgbClr val="3C3C3B"/>
                </a:solidFill>
                <a:latin typeface="Calibri"/>
                <a:cs typeface="Calibri"/>
              </a:rPr>
              <a:t> </a:t>
            </a:r>
            <a:r>
              <a:rPr sz="1100" spc="10">
                <a:solidFill>
                  <a:srgbClr val="3C3C3B"/>
                </a:solidFill>
                <a:latin typeface="Calibri"/>
                <a:cs typeface="Calibri"/>
              </a:rPr>
              <a:t>provide</a:t>
            </a:r>
            <a:r>
              <a:rPr sz="1100" spc="-25">
                <a:solidFill>
                  <a:srgbClr val="3C3C3B"/>
                </a:solidFill>
                <a:latin typeface="Calibri"/>
                <a:cs typeface="Calibri"/>
              </a:rPr>
              <a:t> </a:t>
            </a:r>
            <a:r>
              <a:rPr sz="1100" spc="10">
                <a:solidFill>
                  <a:srgbClr val="3C3C3B"/>
                </a:solidFill>
                <a:latin typeface="Calibri"/>
                <a:cs typeface="Calibri"/>
              </a:rPr>
              <a:t>customers</a:t>
            </a:r>
            <a:r>
              <a:rPr sz="1100" spc="-20">
                <a:solidFill>
                  <a:srgbClr val="3C3C3B"/>
                </a:solidFill>
                <a:latin typeface="Calibri"/>
                <a:cs typeface="Calibri"/>
              </a:rPr>
              <a:t> </a:t>
            </a:r>
            <a:r>
              <a:rPr sz="1100" spc="10">
                <a:solidFill>
                  <a:srgbClr val="3C3C3B"/>
                </a:solidFill>
                <a:latin typeface="Calibri"/>
                <a:cs typeface="Calibri"/>
              </a:rPr>
              <a:t>with</a:t>
            </a:r>
            <a:r>
              <a:rPr sz="1100" spc="-25">
                <a:solidFill>
                  <a:srgbClr val="3C3C3B"/>
                </a:solidFill>
                <a:latin typeface="Calibri"/>
                <a:cs typeface="Calibri"/>
              </a:rPr>
              <a:t> </a:t>
            </a:r>
            <a:r>
              <a:rPr sz="1100" spc="25">
                <a:solidFill>
                  <a:srgbClr val="3C3C3B"/>
                </a:solidFill>
                <a:latin typeface="Calibri"/>
                <a:cs typeface="Calibri"/>
              </a:rPr>
              <a:t>a</a:t>
            </a:r>
            <a:r>
              <a:rPr sz="1100" spc="-20">
                <a:solidFill>
                  <a:srgbClr val="3C3C3B"/>
                </a:solidFill>
                <a:latin typeface="Calibri"/>
                <a:cs typeface="Calibri"/>
              </a:rPr>
              <a:t> </a:t>
            </a:r>
            <a:r>
              <a:rPr sz="1100" spc="5">
                <a:solidFill>
                  <a:srgbClr val="3C3C3B"/>
                </a:solidFill>
                <a:latin typeface="Calibri"/>
                <a:cs typeface="Calibri"/>
              </a:rPr>
              <a:t>more</a:t>
            </a:r>
            <a:r>
              <a:rPr sz="1100" spc="-25">
                <a:solidFill>
                  <a:srgbClr val="3C3C3B"/>
                </a:solidFill>
                <a:latin typeface="Calibri"/>
                <a:cs typeface="Calibri"/>
              </a:rPr>
              <a:t> </a:t>
            </a:r>
            <a:r>
              <a:rPr sz="1100" spc="15">
                <a:solidFill>
                  <a:srgbClr val="3C3C3B"/>
                </a:solidFill>
                <a:latin typeface="Calibri"/>
                <a:cs typeface="Calibri"/>
              </a:rPr>
              <a:t>personalised</a:t>
            </a:r>
            <a:r>
              <a:rPr sz="1100" spc="-20">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a:p>
            <a:pPr>
              <a:lnSpc>
                <a:spcPct val="100000"/>
              </a:lnSpc>
              <a:spcBef>
                <a:spcPts val="15"/>
              </a:spcBef>
              <a:buClr>
                <a:srgbClr val="3C3C3B"/>
              </a:buClr>
              <a:buFont typeface="Calibri"/>
              <a:buChar char="•"/>
            </a:pPr>
            <a:endParaRPr sz="1200">
              <a:latin typeface="Calibri"/>
              <a:cs typeface="Calibri"/>
            </a:endParaRPr>
          </a:p>
          <a:p>
            <a:pPr marL="192405" indent="-180340">
              <a:lnSpc>
                <a:spcPct val="100000"/>
              </a:lnSpc>
              <a:buChar char="•"/>
              <a:tabLst>
                <a:tab pos="192405" algn="l"/>
                <a:tab pos="193040" algn="l"/>
              </a:tabLst>
            </a:pPr>
            <a:r>
              <a:rPr sz="1100" spc="-5">
                <a:solidFill>
                  <a:srgbClr val="3C3C3B"/>
                </a:solidFill>
                <a:latin typeface="Calibri"/>
                <a:cs typeface="Calibri"/>
              </a:rPr>
              <a:t>To</a:t>
            </a:r>
            <a:r>
              <a:rPr sz="1100" spc="-25">
                <a:solidFill>
                  <a:srgbClr val="3C3C3B"/>
                </a:solidFill>
                <a:latin typeface="Calibri"/>
                <a:cs typeface="Calibri"/>
              </a:rPr>
              <a:t> </a:t>
            </a:r>
            <a:r>
              <a:rPr sz="1100" spc="-5">
                <a:solidFill>
                  <a:srgbClr val="3C3C3B"/>
                </a:solidFill>
                <a:latin typeface="Calibri"/>
                <a:cs typeface="Calibri"/>
              </a:rPr>
              <a:t>test</a:t>
            </a:r>
            <a:r>
              <a:rPr sz="1100" spc="-25">
                <a:solidFill>
                  <a:srgbClr val="3C3C3B"/>
                </a:solidFill>
                <a:latin typeface="Calibri"/>
                <a:cs typeface="Calibri"/>
              </a:rPr>
              <a:t> </a:t>
            </a:r>
            <a:r>
              <a:rPr sz="1100" spc="15">
                <a:solidFill>
                  <a:srgbClr val="3C3C3B"/>
                </a:solidFill>
                <a:latin typeface="Calibri"/>
                <a:cs typeface="Calibri"/>
              </a:rPr>
              <a:t>functionality</a:t>
            </a:r>
            <a:r>
              <a:rPr sz="1100" spc="-25">
                <a:solidFill>
                  <a:srgbClr val="3C3C3B"/>
                </a:solidFill>
                <a:latin typeface="Calibri"/>
                <a:cs typeface="Calibri"/>
              </a:rPr>
              <a:t> </a:t>
            </a:r>
            <a:r>
              <a:rPr sz="1100" spc="5">
                <a:solidFill>
                  <a:srgbClr val="3C3C3B"/>
                </a:solidFill>
                <a:latin typeface="Calibri"/>
                <a:cs typeface="Calibri"/>
              </a:rPr>
              <a:t>that</a:t>
            </a:r>
            <a:r>
              <a:rPr sz="1100" spc="-25">
                <a:solidFill>
                  <a:srgbClr val="3C3C3B"/>
                </a:solidFill>
                <a:latin typeface="Calibri"/>
                <a:cs typeface="Calibri"/>
              </a:rPr>
              <a:t> </a:t>
            </a:r>
            <a:r>
              <a:rPr sz="1100" spc="25">
                <a:solidFill>
                  <a:srgbClr val="3C3C3B"/>
                </a:solidFill>
                <a:latin typeface="Calibri"/>
                <a:cs typeface="Calibri"/>
              </a:rPr>
              <a:t>may</a:t>
            </a:r>
            <a:r>
              <a:rPr sz="1100" spc="-25">
                <a:solidFill>
                  <a:srgbClr val="3C3C3B"/>
                </a:solidFill>
                <a:latin typeface="Calibri"/>
                <a:cs typeface="Calibri"/>
              </a:rPr>
              <a:t> </a:t>
            </a:r>
            <a:r>
              <a:rPr sz="1100" spc="15">
                <a:solidFill>
                  <a:srgbClr val="3C3C3B"/>
                </a:solidFill>
                <a:latin typeface="Calibri"/>
                <a:cs typeface="Calibri"/>
              </a:rPr>
              <a:t>assist</a:t>
            </a:r>
            <a:r>
              <a:rPr sz="1100" spc="-25">
                <a:solidFill>
                  <a:srgbClr val="3C3C3B"/>
                </a:solidFill>
                <a:latin typeface="Calibri"/>
                <a:cs typeface="Calibri"/>
              </a:rPr>
              <a:t> </a:t>
            </a:r>
            <a:r>
              <a:rPr sz="1100" spc="10">
                <a:solidFill>
                  <a:srgbClr val="3C3C3B"/>
                </a:solidFill>
                <a:latin typeface="Calibri"/>
                <a:cs typeface="Calibri"/>
              </a:rPr>
              <a:t>customers</a:t>
            </a:r>
            <a:r>
              <a:rPr sz="1100" spc="-25">
                <a:solidFill>
                  <a:srgbClr val="3C3C3B"/>
                </a:solidFill>
                <a:latin typeface="Calibri"/>
                <a:cs typeface="Calibri"/>
              </a:rPr>
              <a:t> </a:t>
            </a:r>
            <a:r>
              <a:rPr sz="1100">
                <a:solidFill>
                  <a:srgbClr val="3C3C3B"/>
                </a:solidFill>
                <a:latin typeface="Calibri"/>
                <a:cs typeface="Calibri"/>
              </a:rPr>
              <a:t>to</a:t>
            </a:r>
            <a:r>
              <a:rPr sz="1100" spc="-25">
                <a:solidFill>
                  <a:srgbClr val="3C3C3B"/>
                </a:solidFill>
                <a:latin typeface="Calibri"/>
                <a:cs typeface="Calibri"/>
              </a:rPr>
              <a:t> </a:t>
            </a:r>
            <a:r>
              <a:rPr sz="1100" spc="10">
                <a:solidFill>
                  <a:srgbClr val="3C3C3B"/>
                </a:solidFill>
                <a:latin typeface="Calibri"/>
                <a:cs typeface="Calibri"/>
              </a:rPr>
              <a:t>search</a:t>
            </a:r>
            <a:r>
              <a:rPr sz="1100" spc="-25">
                <a:solidFill>
                  <a:srgbClr val="3C3C3B"/>
                </a:solidFill>
                <a:latin typeface="Calibri"/>
                <a:cs typeface="Calibri"/>
              </a:rPr>
              <a:t> </a:t>
            </a:r>
            <a:r>
              <a:rPr sz="1100" spc="15">
                <a:solidFill>
                  <a:srgbClr val="3C3C3B"/>
                </a:solidFill>
                <a:latin typeface="Calibri"/>
                <a:cs typeface="Calibri"/>
              </a:rPr>
              <a:t>within</a:t>
            </a:r>
            <a:r>
              <a:rPr sz="1100" spc="-25">
                <a:solidFill>
                  <a:srgbClr val="3C3C3B"/>
                </a:solidFill>
                <a:latin typeface="Calibri"/>
                <a:cs typeface="Calibri"/>
              </a:rPr>
              <a:t> </a:t>
            </a:r>
            <a:r>
              <a:rPr sz="1100" spc="10">
                <a:solidFill>
                  <a:srgbClr val="3C3C3B"/>
                </a:solidFill>
                <a:latin typeface="Calibri"/>
                <a:cs typeface="Calibri"/>
              </a:rPr>
              <a:t>recipes</a:t>
            </a:r>
            <a:r>
              <a:rPr sz="1100" spc="-25">
                <a:solidFill>
                  <a:srgbClr val="3C3C3B"/>
                </a:solidFill>
                <a:latin typeface="Calibri"/>
                <a:cs typeface="Calibri"/>
              </a:rPr>
              <a:t> </a:t>
            </a:r>
            <a:r>
              <a:rPr sz="1100" spc="25">
                <a:solidFill>
                  <a:srgbClr val="3C3C3B"/>
                </a:solidFill>
                <a:latin typeface="Calibri"/>
                <a:cs typeface="Calibri"/>
              </a:rPr>
              <a:t>and</a:t>
            </a:r>
            <a:endParaRPr sz="1100">
              <a:latin typeface="Calibri"/>
              <a:cs typeface="Calibri"/>
            </a:endParaRPr>
          </a:p>
        </p:txBody>
      </p:sp>
      <p:sp>
        <p:nvSpPr>
          <p:cNvPr id="9" name="object 9"/>
          <p:cNvSpPr txBox="1"/>
          <p:nvPr/>
        </p:nvSpPr>
        <p:spPr>
          <a:xfrm>
            <a:off x="611830" y="3243488"/>
            <a:ext cx="2382520" cy="193040"/>
          </a:xfrm>
          <a:prstGeom prst="rect">
            <a:avLst/>
          </a:prstGeom>
        </p:spPr>
        <p:txBody>
          <a:bodyPr vert="horz" wrap="square" lIns="0" tIns="12700" rIns="0" bIns="0" rtlCol="0">
            <a:spAutoFit/>
          </a:bodyPr>
          <a:lstStyle/>
          <a:p>
            <a:pPr marL="12700">
              <a:lnSpc>
                <a:spcPct val="100000"/>
              </a:lnSpc>
              <a:spcBef>
                <a:spcPts val="100"/>
              </a:spcBef>
            </a:pPr>
            <a:r>
              <a:rPr sz="1100">
                <a:solidFill>
                  <a:srgbClr val="3C3C3B"/>
                </a:solidFill>
                <a:latin typeface="Calibri"/>
                <a:cs typeface="Calibri"/>
              </a:rPr>
              <a:t>filter</a:t>
            </a:r>
            <a:r>
              <a:rPr sz="1100" spc="-35">
                <a:solidFill>
                  <a:srgbClr val="3C3C3B"/>
                </a:solidFill>
                <a:latin typeface="Calibri"/>
                <a:cs typeface="Calibri"/>
              </a:rPr>
              <a:t> </a:t>
            </a:r>
            <a:r>
              <a:rPr sz="1100" spc="5">
                <a:solidFill>
                  <a:srgbClr val="3C3C3B"/>
                </a:solidFill>
                <a:latin typeface="Calibri"/>
                <a:cs typeface="Calibri"/>
              </a:rPr>
              <a:t>their</a:t>
            </a:r>
            <a:r>
              <a:rPr sz="1100" spc="-35">
                <a:solidFill>
                  <a:srgbClr val="3C3C3B"/>
                </a:solidFill>
                <a:latin typeface="Calibri"/>
                <a:cs typeface="Calibri"/>
              </a:rPr>
              <a:t> </a:t>
            </a:r>
            <a:r>
              <a:rPr sz="1100" spc="10">
                <a:solidFill>
                  <a:srgbClr val="3C3C3B"/>
                </a:solidFill>
                <a:latin typeface="Calibri"/>
                <a:cs typeface="Calibri"/>
              </a:rPr>
              <a:t>results</a:t>
            </a:r>
            <a:r>
              <a:rPr sz="1100" spc="-35">
                <a:solidFill>
                  <a:srgbClr val="3C3C3B"/>
                </a:solidFill>
                <a:latin typeface="Calibri"/>
                <a:cs typeface="Calibri"/>
              </a:rPr>
              <a:t> </a:t>
            </a:r>
            <a:r>
              <a:rPr sz="1100" spc="20">
                <a:solidFill>
                  <a:srgbClr val="3C3C3B"/>
                </a:solidFill>
                <a:latin typeface="Calibri"/>
                <a:cs typeface="Calibri"/>
              </a:rPr>
              <a:t>in</a:t>
            </a:r>
            <a:r>
              <a:rPr sz="1100" spc="-35">
                <a:solidFill>
                  <a:srgbClr val="3C3C3B"/>
                </a:solidFill>
                <a:latin typeface="Calibri"/>
                <a:cs typeface="Calibri"/>
              </a:rPr>
              <a:t> </a:t>
            </a:r>
            <a:r>
              <a:rPr sz="1100" spc="25">
                <a:solidFill>
                  <a:srgbClr val="3C3C3B"/>
                </a:solidFill>
                <a:latin typeface="Calibri"/>
                <a:cs typeface="Calibri"/>
              </a:rPr>
              <a:t>a</a:t>
            </a:r>
            <a:r>
              <a:rPr sz="1100" spc="-35">
                <a:solidFill>
                  <a:srgbClr val="3C3C3B"/>
                </a:solidFill>
                <a:latin typeface="Calibri"/>
                <a:cs typeface="Calibri"/>
              </a:rPr>
              <a:t> </a:t>
            </a:r>
            <a:r>
              <a:rPr sz="1100" spc="5">
                <a:solidFill>
                  <a:srgbClr val="3C3C3B"/>
                </a:solidFill>
                <a:latin typeface="Calibri"/>
                <a:cs typeface="Calibri"/>
              </a:rPr>
              <a:t>more</a:t>
            </a:r>
            <a:r>
              <a:rPr sz="1100" spc="-35">
                <a:solidFill>
                  <a:srgbClr val="3C3C3B"/>
                </a:solidFill>
                <a:latin typeface="Calibri"/>
                <a:cs typeface="Calibri"/>
              </a:rPr>
              <a:t> </a:t>
            </a:r>
            <a:r>
              <a:rPr sz="1100">
                <a:solidFill>
                  <a:srgbClr val="3C3C3B"/>
                </a:solidFill>
                <a:latin typeface="Calibri"/>
                <a:cs typeface="Calibri"/>
              </a:rPr>
              <a:t>effective</a:t>
            </a:r>
            <a:r>
              <a:rPr sz="1100" spc="-35">
                <a:solidFill>
                  <a:srgbClr val="3C3C3B"/>
                </a:solidFill>
                <a:latin typeface="Calibri"/>
                <a:cs typeface="Calibri"/>
              </a:rPr>
              <a:t> </a:t>
            </a:r>
            <a:r>
              <a:rPr sz="1100" spc="10">
                <a:solidFill>
                  <a:srgbClr val="3C3C3B"/>
                </a:solidFill>
                <a:latin typeface="Calibri"/>
                <a:cs typeface="Calibri"/>
              </a:rPr>
              <a:t>way</a:t>
            </a:r>
            <a:endParaRPr sz="1100">
              <a:latin typeface="Calibri"/>
              <a:cs typeface="Calibri"/>
            </a:endParaRPr>
          </a:p>
        </p:txBody>
      </p:sp>
      <p:grpSp>
        <p:nvGrpSpPr>
          <p:cNvPr id="10" name="object 10"/>
          <p:cNvGrpSpPr/>
          <p:nvPr/>
        </p:nvGrpSpPr>
        <p:grpSpPr>
          <a:xfrm>
            <a:off x="4656780" y="360002"/>
            <a:ext cx="10111740" cy="7743190"/>
            <a:chOff x="4656780" y="360002"/>
            <a:chExt cx="10111740" cy="7743190"/>
          </a:xfrm>
        </p:grpSpPr>
        <p:pic>
          <p:nvPicPr>
            <p:cNvPr id="11" name="object 11"/>
            <p:cNvPicPr/>
            <p:nvPr/>
          </p:nvPicPr>
          <p:blipFill>
            <a:blip r:embed="rId3" cstate="print"/>
            <a:stretch>
              <a:fillRect/>
            </a:stretch>
          </p:blipFill>
          <p:spPr>
            <a:xfrm>
              <a:off x="5599595" y="361589"/>
              <a:ext cx="7024996" cy="5936836"/>
            </a:xfrm>
            <a:prstGeom prst="rect">
              <a:avLst/>
            </a:prstGeom>
          </p:spPr>
        </p:pic>
        <p:sp>
          <p:nvSpPr>
            <p:cNvPr id="12" name="object 12"/>
            <p:cNvSpPr/>
            <p:nvPr/>
          </p:nvSpPr>
          <p:spPr>
            <a:xfrm>
              <a:off x="5599582" y="361589"/>
              <a:ext cx="7025005" cy="5937250"/>
            </a:xfrm>
            <a:custGeom>
              <a:avLst/>
              <a:gdLst/>
              <a:ahLst/>
              <a:cxnLst/>
              <a:rect l="l" t="t" r="r" b="b"/>
              <a:pathLst>
                <a:path w="7025005" h="5937250">
                  <a:moveTo>
                    <a:pt x="36004" y="0"/>
                  </a:moveTo>
                  <a:lnTo>
                    <a:pt x="21988" y="2828"/>
                  </a:lnTo>
                  <a:lnTo>
                    <a:pt x="10544" y="10544"/>
                  </a:lnTo>
                  <a:lnTo>
                    <a:pt x="2828" y="21988"/>
                  </a:lnTo>
                  <a:lnTo>
                    <a:pt x="0" y="36004"/>
                  </a:lnTo>
                  <a:lnTo>
                    <a:pt x="0" y="5900826"/>
                  </a:lnTo>
                  <a:lnTo>
                    <a:pt x="2828" y="5914842"/>
                  </a:lnTo>
                  <a:lnTo>
                    <a:pt x="10544" y="5926286"/>
                  </a:lnTo>
                  <a:lnTo>
                    <a:pt x="21988" y="5934001"/>
                  </a:lnTo>
                  <a:lnTo>
                    <a:pt x="36004" y="5936830"/>
                  </a:lnTo>
                  <a:lnTo>
                    <a:pt x="6989013" y="5936830"/>
                  </a:lnTo>
                  <a:lnTo>
                    <a:pt x="7003021" y="5934001"/>
                  </a:lnTo>
                  <a:lnTo>
                    <a:pt x="7014462" y="5926286"/>
                  </a:lnTo>
                  <a:lnTo>
                    <a:pt x="7022176" y="5914842"/>
                  </a:lnTo>
                  <a:lnTo>
                    <a:pt x="7025005" y="5900826"/>
                  </a:lnTo>
                  <a:lnTo>
                    <a:pt x="7025005" y="36004"/>
                  </a:lnTo>
                  <a:lnTo>
                    <a:pt x="7022176" y="21988"/>
                  </a:lnTo>
                  <a:lnTo>
                    <a:pt x="7014462" y="10544"/>
                  </a:lnTo>
                  <a:lnTo>
                    <a:pt x="7003021" y="2828"/>
                  </a:lnTo>
                  <a:lnTo>
                    <a:pt x="6989013" y="0"/>
                  </a:lnTo>
                  <a:lnTo>
                    <a:pt x="36004" y="0"/>
                  </a:lnTo>
                  <a:close/>
                </a:path>
              </a:pathLst>
            </a:custGeom>
            <a:ln w="3175">
              <a:solidFill>
                <a:srgbClr val="3C3C3B"/>
              </a:solidFill>
            </a:ln>
          </p:spPr>
          <p:txBody>
            <a:bodyPr wrap="square" lIns="0" tIns="0" rIns="0" bIns="0" rtlCol="0"/>
            <a:lstStyle/>
            <a:p>
              <a:endParaRPr/>
            </a:p>
          </p:txBody>
        </p:sp>
        <p:pic>
          <p:nvPicPr>
            <p:cNvPr id="13" name="object 13"/>
            <p:cNvPicPr/>
            <p:nvPr/>
          </p:nvPicPr>
          <p:blipFill>
            <a:blip r:embed="rId4" cstate="print"/>
            <a:stretch>
              <a:fillRect/>
            </a:stretch>
          </p:blipFill>
          <p:spPr>
            <a:xfrm>
              <a:off x="7741589" y="5122992"/>
              <a:ext cx="7025002" cy="2936147"/>
            </a:xfrm>
            <a:prstGeom prst="rect">
              <a:avLst/>
            </a:prstGeom>
          </p:spPr>
        </p:pic>
        <p:sp>
          <p:nvSpPr>
            <p:cNvPr id="14" name="object 14"/>
            <p:cNvSpPr/>
            <p:nvPr/>
          </p:nvSpPr>
          <p:spPr>
            <a:xfrm>
              <a:off x="7741582" y="5122992"/>
              <a:ext cx="7025005" cy="2975610"/>
            </a:xfrm>
            <a:custGeom>
              <a:avLst/>
              <a:gdLst/>
              <a:ahLst/>
              <a:cxnLst/>
              <a:rect l="l" t="t" r="r" b="b"/>
              <a:pathLst>
                <a:path w="7025005" h="2975609">
                  <a:moveTo>
                    <a:pt x="36004" y="0"/>
                  </a:moveTo>
                  <a:lnTo>
                    <a:pt x="21988" y="2828"/>
                  </a:lnTo>
                  <a:lnTo>
                    <a:pt x="10544" y="10544"/>
                  </a:lnTo>
                  <a:lnTo>
                    <a:pt x="2828" y="21988"/>
                  </a:lnTo>
                  <a:lnTo>
                    <a:pt x="0" y="36004"/>
                  </a:lnTo>
                  <a:lnTo>
                    <a:pt x="0" y="2939427"/>
                  </a:lnTo>
                  <a:lnTo>
                    <a:pt x="2828" y="2953436"/>
                  </a:lnTo>
                  <a:lnTo>
                    <a:pt x="10544" y="2964876"/>
                  </a:lnTo>
                  <a:lnTo>
                    <a:pt x="21988" y="2972590"/>
                  </a:lnTo>
                  <a:lnTo>
                    <a:pt x="36004" y="2975419"/>
                  </a:lnTo>
                  <a:lnTo>
                    <a:pt x="6989013" y="2975419"/>
                  </a:lnTo>
                  <a:lnTo>
                    <a:pt x="7003021" y="2972590"/>
                  </a:lnTo>
                  <a:lnTo>
                    <a:pt x="7014462" y="2964876"/>
                  </a:lnTo>
                  <a:lnTo>
                    <a:pt x="7022176" y="2953436"/>
                  </a:lnTo>
                  <a:lnTo>
                    <a:pt x="7025005" y="2939427"/>
                  </a:lnTo>
                  <a:lnTo>
                    <a:pt x="7025005" y="36004"/>
                  </a:lnTo>
                  <a:lnTo>
                    <a:pt x="7022176" y="21988"/>
                  </a:lnTo>
                  <a:lnTo>
                    <a:pt x="7014462" y="10544"/>
                  </a:lnTo>
                  <a:lnTo>
                    <a:pt x="7003021" y="2828"/>
                  </a:lnTo>
                  <a:lnTo>
                    <a:pt x="6989013" y="0"/>
                  </a:lnTo>
                  <a:lnTo>
                    <a:pt x="36004" y="0"/>
                  </a:lnTo>
                  <a:close/>
                </a:path>
              </a:pathLst>
            </a:custGeom>
            <a:ln w="3175">
              <a:solidFill>
                <a:srgbClr val="3C3C3B"/>
              </a:solidFill>
            </a:ln>
          </p:spPr>
          <p:txBody>
            <a:bodyPr wrap="square" lIns="0" tIns="0" rIns="0" bIns="0" rtlCol="0"/>
            <a:lstStyle/>
            <a:p>
              <a:endParaRPr/>
            </a:p>
          </p:txBody>
        </p:sp>
        <p:pic>
          <p:nvPicPr>
            <p:cNvPr id="15" name="object 15"/>
            <p:cNvPicPr/>
            <p:nvPr/>
          </p:nvPicPr>
          <p:blipFill>
            <a:blip r:embed="rId5" cstate="print"/>
            <a:stretch>
              <a:fillRect/>
            </a:stretch>
          </p:blipFill>
          <p:spPr>
            <a:xfrm>
              <a:off x="4658372" y="3876875"/>
              <a:ext cx="2004059" cy="4224543"/>
            </a:xfrm>
            <a:prstGeom prst="rect">
              <a:avLst/>
            </a:prstGeom>
          </p:spPr>
        </p:pic>
        <p:sp>
          <p:nvSpPr>
            <p:cNvPr id="16" name="object 16"/>
            <p:cNvSpPr/>
            <p:nvPr/>
          </p:nvSpPr>
          <p:spPr>
            <a:xfrm>
              <a:off x="4658367" y="3876875"/>
              <a:ext cx="2004060" cy="4224655"/>
            </a:xfrm>
            <a:custGeom>
              <a:avLst/>
              <a:gdLst/>
              <a:ahLst/>
              <a:cxnLst/>
              <a:rect l="l" t="t" r="r" b="b"/>
              <a:pathLst>
                <a:path w="2004059" h="4224655">
                  <a:moveTo>
                    <a:pt x="36004" y="0"/>
                  </a:moveTo>
                  <a:lnTo>
                    <a:pt x="21988" y="2828"/>
                  </a:lnTo>
                  <a:lnTo>
                    <a:pt x="10544" y="10544"/>
                  </a:lnTo>
                  <a:lnTo>
                    <a:pt x="2828" y="21988"/>
                  </a:lnTo>
                  <a:lnTo>
                    <a:pt x="0" y="36004"/>
                  </a:lnTo>
                  <a:lnTo>
                    <a:pt x="0" y="4188536"/>
                  </a:lnTo>
                  <a:lnTo>
                    <a:pt x="2828" y="4202552"/>
                  </a:lnTo>
                  <a:lnTo>
                    <a:pt x="10544" y="4213996"/>
                  </a:lnTo>
                  <a:lnTo>
                    <a:pt x="21988" y="4221711"/>
                  </a:lnTo>
                  <a:lnTo>
                    <a:pt x="36004" y="4224540"/>
                  </a:lnTo>
                  <a:lnTo>
                    <a:pt x="1968068" y="4224540"/>
                  </a:lnTo>
                  <a:lnTo>
                    <a:pt x="1982076" y="4221711"/>
                  </a:lnTo>
                  <a:lnTo>
                    <a:pt x="1993517" y="4213996"/>
                  </a:lnTo>
                  <a:lnTo>
                    <a:pt x="2001231" y="4202552"/>
                  </a:lnTo>
                  <a:lnTo>
                    <a:pt x="2004059" y="4188536"/>
                  </a:lnTo>
                  <a:lnTo>
                    <a:pt x="2004059" y="36004"/>
                  </a:lnTo>
                  <a:lnTo>
                    <a:pt x="2001231" y="21988"/>
                  </a:lnTo>
                  <a:lnTo>
                    <a:pt x="1993517" y="10544"/>
                  </a:lnTo>
                  <a:lnTo>
                    <a:pt x="1982076" y="2828"/>
                  </a:lnTo>
                  <a:lnTo>
                    <a:pt x="1968068" y="0"/>
                  </a:lnTo>
                  <a:lnTo>
                    <a:pt x="36004" y="0"/>
                  </a:lnTo>
                  <a:close/>
                </a:path>
              </a:pathLst>
            </a:custGeom>
            <a:ln w="3175">
              <a:solidFill>
                <a:srgbClr val="3C3C3B"/>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12762534" y="811085"/>
              <a:ext cx="2004057" cy="4224540"/>
            </a:xfrm>
            <a:prstGeom prst="rect">
              <a:avLst/>
            </a:prstGeom>
          </p:spPr>
        </p:pic>
        <p:sp>
          <p:nvSpPr>
            <p:cNvPr id="18" name="object 18"/>
            <p:cNvSpPr/>
            <p:nvPr/>
          </p:nvSpPr>
          <p:spPr>
            <a:xfrm>
              <a:off x="12762527" y="811084"/>
              <a:ext cx="2004060" cy="4224655"/>
            </a:xfrm>
            <a:custGeom>
              <a:avLst/>
              <a:gdLst/>
              <a:ahLst/>
              <a:cxnLst/>
              <a:rect l="l" t="t" r="r" b="b"/>
              <a:pathLst>
                <a:path w="2004059" h="4224655">
                  <a:moveTo>
                    <a:pt x="36004" y="0"/>
                  </a:moveTo>
                  <a:lnTo>
                    <a:pt x="21988" y="2828"/>
                  </a:lnTo>
                  <a:lnTo>
                    <a:pt x="10544" y="10544"/>
                  </a:lnTo>
                  <a:lnTo>
                    <a:pt x="2828" y="21988"/>
                  </a:lnTo>
                  <a:lnTo>
                    <a:pt x="0" y="36004"/>
                  </a:lnTo>
                  <a:lnTo>
                    <a:pt x="0" y="4188536"/>
                  </a:lnTo>
                  <a:lnTo>
                    <a:pt x="2828" y="4202552"/>
                  </a:lnTo>
                  <a:lnTo>
                    <a:pt x="10544" y="4213996"/>
                  </a:lnTo>
                  <a:lnTo>
                    <a:pt x="21988" y="4221711"/>
                  </a:lnTo>
                  <a:lnTo>
                    <a:pt x="36004" y="4224540"/>
                  </a:lnTo>
                  <a:lnTo>
                    <a:pt x="1968068" y="4224540"/>
                  </a:lnTo>
                  <a:lnTo>
                    <a:pt x="1982076" y="4221711"/>
                  </a:lnTo>
                  <a:lnTo>
                    <a:pt x="1993517" y="4213996"/>
                  </a:lnTo>
                  <a:lnTo>
                    <a:pt x="2001231" y="4202552"/>
                  </a:lnTo>
                  <a:lnTo>
                    <a:pt x="2004060" y="4188536"/>
                  </a:lnTo>
                  <a:lnTo>
                    <a:pt x="2004060" y="36004"/>
                  </a:lnTo>
                  <a:lnTo>
                    <a:pt x="2001231" y="21988"/>
                  </a:lnTo>
                  <a:lnTo>
                    <a:pt x="1993517" y="10544"/>
                  </a:lnTo>
                  <a:lnTo>
                    <a:pt x="1982076" y="2828"/>
                  </a:lnTo>
                  <a:lnTo>
                    <a:pt x="1968068" y="0"/>
                  </a:lnTo>
                  <a:lnTo>
                    <a:pt x="36004" y="0"/>
                  </a:lnTo>
                  <a:close/>
                </a:path>
              </a:pathLst>
            </a:custGeom>
            <a:ln w="3175">
              <a:solidFill>
                <a:srgbClr val="3C3C3B"/>
              </a:solidFill>
            </a:ln>
          </p:spPr>
          <p:txBody>
            <a:bodyPr wrap="square" lIns="0" tIns="0" rIns="0" bIns="0" rtlCol="0"/>
            <a:lstStyle/>
            <a:p>
              <a:endParaRPr/>
            </a:p>
          </p:txBody>
        </p:sp>
      </p:grpSp>
      <p:grpSp>
        <p:nvGrpSpPr>
          <p:cNvPr id="19" name="object 19"/>
          <p:cNvGrpSpPr/>
          <p:nvPr/>
        </p:nvGrpSpPr>
        <p:grpSpPr>
          <a:xfrm>
            <a:off x="359995" y="3875288"/>
            <a:ext cx="2007235" cy="4227830"/>
            <a:chOff x="359995" y="3875288"/>
            <a:chExt cx="2007235" cy="4227830"/>
          </a:xfrm>
        </p:grpSpPr>
        <p:pic>
          <p:nvPicPr>
            <p:cNvPr id="20" name="object 20"/>
            <p:cNvPicPr/>
            <p:nvPr/>
          </p:nvPicPr>
          <p:blipFill>
            <a:blip r:embed="rId7" cstate="print"/>
            <a:stretch>
              <a:fillRect/>
            </a:stretch>
          </p:blipFill>
          <p:spPr>
            <a:xfrm>
              <a:off x="369828" y="3893400"/>
              <a:ext cx="1995812" cy="4208018"/>
            </a:xfrm>
            <a:prstGeom prst="rect">
              <a:avLst/>
            </a:prstGeom>
          </p:spPr>
        </p:pic>
        <p:sp>
          <p:nvSpPr>
            <p:cNvPr id="21" name="object 21"/>
            <p:cNvSpPr/>
            <p:nvPr/>
          </p:nvSpPr>
          <p:spPr>
            <a:xfrm>
              <a:off x="361582" y="3876876"/>
              <a:ext cx="2004060" cy="4224655"/>
            </a:xfrm>
            <a:custGeom>
              <a:avLst/>
              <a:gdLst/>
              <a:ahLst/>
              <a:cxnLst/>
              <a:rect l="l" t="t" r="r" b="b"/>
              <a:pathLst>
                <a:path w="2004060" h="4224655">
                  <a:moveTo>
                    <a:pt x="36004" y="0"/>
                  </a:moveTo>
                  <a:lnTo>
                    <a:pt x="21988" y="2828"/>
                  </a:lnTo>
                  <a:lnTo>
                    <a:pt x="10544" y="10544"/>
                  </a:lnTo>
                  <a:lnTo>
                    <a:pt x="2828" y="21988"/>
                  </a:lnTo>
                  <a:lnTo>
                    <a:pt x="0" y="36004"/>
                  </a:lnTo>
                  <a:lnTo>
                    <a:pt x="0" y="4188536"/>
                  </a:lnTo>
                  <a:lnTo>
                    <a:pt x="2828" y="4202552"/>
                  </a:lnTo>
                  <a:lnTo>
                    <a:pt x="10544" y="4213996"/>
                  </a:lnTo>
                  <a:lnTo>
                    <a:pt x="21988" y="4221711"/>
                  </a:lnTo>
                  <a:lnTo>
                    <a:pt x="36004" y="4224540"/>
                  </a:lnTo>
                  <a:lnTo>
                    <a:pt x="1968068" y="4224540"/>
                  </a:lnTo>
                  <a:lnTo>
                    <a:pt x="1982076" y="4221711"/>
                  </a:lnTo>
                  <a:lnTo>
                    <a:pt x="1993517" y="4213996"/>
                  </a:lnTo>
                  <a:lnTo>
                    <a:pt x="2001231" y="4202552"/>
                  </a:lnTo>
                  <a:lnTo>
                    <a:pt x="2004060" y="4188536"/>
                  </a:lnTo>
                  <a:lnTo>
                    <a:pt x="2004060" y="36004"/>
                  </a:lnTo>
                  <a:lnTo>
                    <a:pt x="2001231" y="21988"/>
                  </a:lnTo>
                  <a:lnTo>
                    <a:pt x="1993517" y="10544"/>
                  </a:lnTo>
                  <a:lnTo>
                    <a:pt x="1982076" y="2828"/>
                  </a:lnTo>
                  <a:lnTo>
                    <a:pt x="1968068" y="0"/>
                  </a:lnTo>
                  <a:lnTo>
                    <a:pt x="36004" y="0"/>
                  </a:lnTo>
                  <a:close/>
                </a:path>
              </a:pathLst>
            </a:custGeom>
            <a:ln w="3175">
              <a:solidFill>
                <a:srgbClr val="3C3C3B"/>
              </a:solidFill>
            </a:ln>
          </p:spPr>
          <p:txBody>
            <a:bodyPr wrap="square" lIns="0" tIns="0" rIns="0" bIns="0" rtlCol="0"/>
            <a:lstStyle/>
            <a:p>
              <a:endParaRPr/>
            </a:p>
          </p:txBody>
        </p:sp>
      </p:grpSp>
      <p:grpSp>
        <p:nvGrpSpPr>
          <p:cNvPr id="22" name="object 22"/>
          <p:cNvGrpSpPr/>
          <p:nvPr/>
        </p:nvGrpSpPr>
        <p:grpSpPr>
          <a:xfrm>
            <a:off x="2506378" y="3875288"/>
            <a:ext cx="2007235" cy="4227830"/>
            <a:chOff x="2506378" y="3875288"/>
            <a:chExt cx="2007235" cy="4227830"/>
          </a:xfrm>
        </p:grpSpPr>
        <p:pic>
          <p:nvPicPr>
            <p:cNvPr id="23" name="object 23"/>
            <p:cNvPicPr/>
            <p:nvPr/>
          </p:nvPicPr>
          <p:blipFill>
            <a:blip r:embed="rId8" cstate="print"/>
            <a:stretch>
              <a:fillRect/>
            </a:stretch>
          </p:blipFill>
          <p:spPr>
            <a:xfrm>
              <a:off x="2516084" y="3876865"/>
              <a:ext cx="1995946" cy="4224553"/>
            </a:xfrm>
            <a:prstGeom prst="rect">
              <a:avLst/>
            </a:prstGeom>
          </p:spPr>
        </p:pic>
        <p:sp>
          <p:nvSpPr>
            <p:cNvPr id="24" name="object 24"/>
            <p:cNvSpPr/>
            <p:nvPr/>
          </p:nvSpPr>
          <p:spPr>
            <a:xfrm>
              <a:off x="2507965" y="3876876"/>
              <a:ext cx="2004060" cy="4224655"/>
            </a:xfrm>
            <a:custGeom>
              <a:avLst/>
              <a:gdLst/>
              <a:ahLst/>
              <a:cxnLst/>
              <a:rect l="l" t="t" r="r" b="b"/>
              <a:pathLst>
                <a:path w="2004060" h="4224655">
                  <a:moveTo>
                    <a:pt x="36004" y="0"/>
                  </a:moveTo>
                  <a:lnTo>
                    <a:pt x="21988" y="2828"/>
                  </a:lnTo>
                  <a:lnTo>
                    <a:pt x="10544" y="10544"/>
                  </a:lnTo>
                  <a:lnTo>
                    <a:pt x="2828" y="21988"/>
                  </a:lnTo>
                  <a:lnTo>
                    <a:pt x="0" y="36004"/>
                  </a:lnTo>
                  <a:lnTo>
                    <a:pt x="0" y="4188536"/>
                  </a:lnTo>
                  <a:lnTo>
                    <a:pt x="2828" y="4202552"/>
                  </a:lnTo>
                  <a:lnTo>
                    <a:pt x="10544" y="4213996"/>
                  </a:lnTo>
                  <a:lnTo>
                    <a:pt x="21988" y="4221711"/>
                  </a:lnTo>
                  <a:lnTo>
                    <a:pt x="36004" y="4224540"/>
                  </a:lnTo>
                  <a:lnTo>
                    <a:pt x="1968068" y="4224540"/>
                  </a:lnTo>
                  <a:lnTo>
                    <a:pt x="1982076" y="4221711"/>
                  </a:lnTo>
                  <a:lnTo>
                    <a:pt x="1993517" y="4213996"/>
                  </a:lnTo>
                  <a:lnTo>
                    <a:pt x="2001231" y="4202552"/>
                  </a:lnTo>
                  <a:lnTo>
                    <a:pt x="2004060" y="4188536"/>
                  </a:lnTo>
                  <a:lnTo>
                    <a:pt x="2004060" y="36004"/>
                  </a:lnTo>
                  <a:lnTo>
                    <a:pt x="2001231" y="21988"/>
                  </a:lnTo>
                  <a:lnTo>
                    <a:pt x="1993517" y="10544"/>
                  </a:lnTo>
                  <a:lnTo>
                    <a:pt x="1982076" y="2828"/>
                  </a:lnTo>
                  <a:lnTo>
                    <a:pt x="1968068" y="0"/>
                  </a:lnTo>
                  <a:lnTo>
                    <a:pt x="36004" y="0"/>
                  </a:lnTo>
                  <a:close/>
                </a:path>
              </a:pathLst>
            </a:custGeom>
            <a:ln w="3175">
              <a:solidFill>
                <a:srgbClr val="3C3C3B"/>
              </a:solidFill>
            </a:ln>
          </p:spPr>
          <p:txBody>
            <a:bodyPr wrap="square" lIns="0" tIns="0" rIns="0" bIns="0" rtlCol="0"/>
            <a:lstStyle/>
            <a:p>
              <a:endParaRPr/>
            </a:p>
          </p:txBody>
        </p:sp>
      </p:grpSp>
      <p:sp>
        <p:nvSpPr>
          <p:cNvPr id="26" name="object 28">
            <a:extLst>
              <a:ext uri="{FF2B5EF4-FFF2-40B4-BE49-F238E27FC236}">
                <a16:creationId xmlns:a16="http://schemas.microsoft.com/office/drawing/2014/main" id="{218E3C6E-A836-4952-902F-E49B888DA922}"/>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9" action="ppaction://hlinksldjump"/>
              </a:rPr>
              <a:t>Back</a:t>
            </a:r>
            <a:r>
              <a:rPr sz="1200" b="1" u="sng" spc="-60">
                <a:solidFill>
                  <a:srgbClr val="0073B1"/>
                </a:solidFill>
                <a:uFill>
                  <a:solidFill>
                    <a:srgbClr val="0073B1"/>
                  </a:solidFill>
                </a:uFill>
                <a:latin typeface="Calibri"/>
                <a:cs typeface="Calibri"/>
                <a:hlinkClick r:id="rId9" action="ppaction://hlinksldjump"/>
              </a:rPr>
              <a:t> </a:t>
            </a:r>
            <a:r>
              <a:rPr sz="1200" b="1" u="sng" spc="5">
                <a:solidFill>
                  <a:srgbClr val="0073B1"/>
                </a:solidFill>
                <a:uFill>
                  <a:solidFill>
                    <a:srgbClr val="0073B1"/>
                  </a:solidFill>
                </a:uFill>
                <a:latin typeface="Calibri"/>
                <a:cs typeface="Calibri"/>
                <a:hlinkClick r:id="rId9" action="ppaction://hlinksldjump"/>
              </a:rPr>
              <a:t>to</a:t>
            </a:r>
            <a:r>
              <a:rPr sz="1200" b="1" u="sng" spc="-55">
                <a:solidFill>
                  <a:srgbClr val="0073B1"/>
                </a:solidFill>
                <a:uFill>
                  <a:solidFill>
                    <a:srgbClr val="0073B1"/>
                  </a:solidFill>
                </a:uFill>
                <a:latin typeface="Calibri"/>
                <a:cs typeface="Calibri"/>
                <a:hlinkClick r:id="rId9" action="ppaction://hlinksldjump"/>
              </a:rPr>
              <a:t> </a:t>
            </a:r>
            <a:r>
              <a:rPr sz="1200" b="1" u="sng" spc="20">
                <a:solidFill>
                  <a:srgbClr val="0073B1"/>
                </a:solidFill>
                <a:uFill>
                  <a:solidFill>
                    <a:srgbClr val="0073B1"/>
                  </a:solidFill>
                </a:uFill>
                <a:latin typeface="Calibri"/>
                <a:cs typeface="Calibri"/>
                <a:hlinkClick r:id="rId9" action="ppaction://hlinksldjump"/>
              </a:rPr>
              <a:t>index</a:t>
            </a:r>
            <a:r>
              <a:rPr sz="1200" b="1" u="sng" spc="-55">
                <a:solidFill>
                  <a:srgbClr val="0073B1"/>
                </a:solidFill>
                <a:uFill>
                  <a:solidFill>
                    <a:srgbClr val="0073B1"/>
                  </a:solidFill>
                </a:uFill>
                <a:latin typeface="Calibri"/>
                <a:cs typeface="Calibri"/>
                <a:hlinkClick r:id="rId9"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9" y="353395"/>
            <a:ext cx="3654425" cy="330200"/>
          </a:xfrm>
          <a:prstGeom prst="rect">
            <a:avLst/>
          </a:prstGeom>
        </p:spPr>
        <p:txBody>
          <a:bodyPr vert="horz" wrap="square" lIns="0" tIns="12700" rIns="0" bIns="0" rtlCol="0">
            <a:spAutoFit/>
          </a:bodyPr>
          <a:lstStyle/>
          <a:p>
            <a:pPr marL="12700">
              <a:lnSpc>
                <a:spcPct val="100000"/>
              </a:lnSpc>
              <a:spcBef>
                <a:spcPts val="100"/>
              </a:spcBef>
            </a:pPr>
            <a:r>
              <a:rPr spc="-200"/>
              <a:t>»</a:t>
            </a:r>
            <a:r>
              <a:rPr spc="-204"/>
              <a:t> </a:t>
            </a:r>
            <a:r>
              <a:rPr spc="-45"/>
              <a:t>Comp</a:t>
            </a:r>
            <a:r>
              <a:rPr spc="-60"/>
              <a:t>e</a:t>
            </a:r>
            <a:r>
              <a:rPr spc="-25"/>
              <a:t>ti</a:t>
            </a:r>
            <a:r>
              <a:rPr spc="-70"/>
              <a:t>t</a:t>
            </a:r>
            <a:r>
              <a:rPr spc="-35"/>
              <a:t>or</a:t>
            </a:r>
            <a:r>
              <a:rPr spc="-204"/>
              <a:t> </a:t>
            </a:r>
            <a:r>
              <a:rPr spc="-35"/>
              <a:t>mobile</a:t>
            </a:r>
            <a:r>
              <a:rPr spc="-204"/>
              <a:t> </a:t>
            </a:r>
            <a:r>
              <a:rPr spc="-15"/>
              <a:t>ap</a:t>
            </a:r>
            <a:r>
              <a:rPr spc="-25"/>
              <a:t>p</a:t>
            </a:r>
            <a:r>
              <a:rPr spc="30"/>
              <a:t>s</a:t>
            </a:r>
            <a:r>
              <a:rPr spc="-204"/>
              <a:t> </a:t>
            </a:r>
            <a:r>
              <a:rPr spc="-10"/>
              <a:t>s</a:t>
            </a:r>
            <a:r>
              <a:rPr spc="-60"/>
              <a:t>t</a:t>
            </a:r>
            <a:r>
              <a:rPr spc="-50"/>
              <a:t>a</a:t>
            </a:r>
            <a:r>
              <a:rPr spc="-10"/>
              <a:t>tus</a:t>
            </a:r>
          </a:p>
        </p:txBody>
      </p:sp>
      <p:grpSp>
        <p:nvGrpSpPr>
          <p:cNvPr id="6" name="object 6"/>
          <p:cNvGrpSpPr/>
          <p:nvPr/>
        </p:nvGrpSpPr>
        <p:grpSpPr>
          <a:xfrm>
            <a:off x="347299" y="1565275"/>
            <a:ext cx="2644140" cy="5720715"/>
            <a:chOff x="3370043" y="1557002"/>
            <a:chExt cx="2644140" cy="5720715"/>
          </a:xfrm>
        </p:grpSpPr>
        <p:pic>
          <p:nvPicPr>
            <p:cNvPr id="7" name="object 7"/>
            <p:cNvPicPr/>
            <p:nvPr/>
          </p:nvPicPr>
          <p:blipFill>
            <a:blip r:embed="rId2" cstate="print"/>
            <a:stretch>
              <a:fillRect/>
            </a:stretch>
          </p:blipFill>
          <p:spPr>
            <a:xfrm>
              <a:off x="3371202" y="1558010"/>
              <a:ext cx="2641342" cy="5718505"/>
            </a:xfrm>
            <a:prstGeom prst="rect">
              <a:avLst/>
            </a:prstGeom>
          </p:spPr>
        </p:pic>
        <p:sp>
          <p:nvSpPr>
            <p:cNvPr id="8" name="object 8"/>
            <p:cNvSpPr/>
            <p:nvPr/>
          </p:nvSpPr>
          <p:spPr>
            <a:xfrm>
              <a:off x="3371047" y="1558005"/>
              <a:ext cx="2642235" cy="5718810"/>
            </a:xfrm>
            <a:custGeom>
              <a:avLst/>
              <a:gdLst/>
              <a:ahLst/>
              <a:cxnLst/>
              <a:rect l="l" t="t" r="r" b="b"/>
              <a:pathLst>
                <a:path w="2642235" h="5718809">
                  <a:moveTo>
                    <a:pt x="36004" y="0"/>
                  </a:moveTo>
                  <a:lnTo>
                    <a:pt x="21988" y="2828"/>
                  </a:lnTo>
                  <a:lnTo>
                    <a:pt x="10544" y="10542"/>
                  </a:lnTo>
                  <a:lnTo>
                    <a:pt x="2828" y="21983"/>
                  </a:lnTo>
                  <a:lnTo>
                    <a:pt x="0" y="35991"/>
                  </a:lnTo>
                  <a:lnTo>
                    <a:pt x="0" y="5682513"/>
                  </a:lnTo>
                  <a:lnTo>
                    <a:pt x="2828" y="5696522"/>
                  </a:lnTo>
                  <a:lnTo>
                    <a:pt x="10544" y="5707962"/>
                  </a:lnTo>
                  <a:lnTo>
                    <a:pt x="21988" y="5715676"/>
                  </a:lnTo>
                  <a:lnTo>
                    <a:pt x="36004" y="5718505"/>
                  </a:lnTo>
                  <a:lnTo>
                    <a:pt x="2605646" y="5718505"/>
                  </a:lnTo>
                  <a:lnTo>
                    <a:pt x="2619662" y="5715676"/>
                  </a:lnTo>
                  <a:lnTo>
                    <a:pt x="2631106" y="5707962"/>
                  </a:lnTo>
                  <a:lnTo>
                    <a:pt x="2638821" y="5696522"/>
                  </a:lnTo>
                  <a:lnTo>
                    <a:pt x="2641650" y="5682513"/>
                  </a:lnTo>
                  <a:lnTo>
                    <a:pt x="2641650" y="35991"/>
                  </a:lnTo>
                  <a:lnTo>
                    <a:pt x="2638821" y="21983"/>
                  </a:lnTo>
                  <a:lnTo>
                    <a:pt x="2631106" y="10542"/>
                  </a:lnTo>
                  <a:lnTo>
                    <a:pt x="2619662" y="2828"/>
                  </a:lnTo>
                  <a:lnTo>
                    <a:pt x="2605646" y="0"/>
                  </a:lnTo>
                  <a:lnTo>
                    <a:pt x="36004" y="0"/>
                  </a:lnTo>
                  <a:close/>
                </a:path>
              </a:pathLst>
            </a:custGeom>
            <a:ln w="3175">
              <a:solidFill>
                <a:srgbClr val="000000"/>
              </a:solidFill>
            </a:ln>
          </p:spPr>
          <p:txBody>
            <a:bodyPr wrap="square" lIns="0" tIns="0" rIns="0" bIns="0" rtlCol="0"/>
            <a:lstStyle/>
            <a:p>
              <a:endParaRPr/>
            </a:p>
          </p:txBody>
        </p:sp>
      </p:grpSp>
      <p:grpSp>
        <p:nvGrpSpPr>
          <p:cNvPr id="9" name="object 9"/>
          <p:cNvGrpSpPr/>
          <p:nvPr/>
        </p:nvGrpSpPr>
        <p:grpSpPr>
          <a:xfrm>
            <a:off x="3357351" y="1565275"/>
            <a:ext cx="2644140" cy="5720715"/>
            <a:chOff x="6380095" y="1557002"/>
            <a:chExt cx="2644140" cy="5720715"/>
          </a:xfrm>
        </p:grpSpPr>
        <p:pic>
          <p:nvPicPr>
            <p:cNvPr id="10" name="object 10"/>
            <p:cNvPicPr/>
            <p:nvPr/>
          </p:nvPicPr>
          <p:blipFill>
            <a:blip r:embed="rId3" cstate="print"/>
            <a:stretch>
              <a:fillRect/>
            </a:stretch>
          </p:blipFill>
          <p:spPr>
            <a:xfrm>
              <a:off x="6381254" y="1558010"/>
              <a:ext cx="2641310" cy="5718505"/>
            </a:xfrm>
            <a:prstGeom prst="rect">
              <a:avLst/>
            </a:prstGeom>
          </p:spPr>
        </p:pic>
        <p:sp>
          <p:nvSpPr>
            <p:cNvPr id="11" name="object 11"/>
            <p:cNvSpPr/>
            <p:nvPr/>
          </p:nvSpPr>
          <p:spPr>
            <a:xfrm>
              <a:off x="6381098" y="1558005"/>
              <a:ext cx="2642235" cy="5718810"/>
            </a:xfrm>
            <a:custGeom>
              <a:avLst/>
              <a:gdLst/>
              <a:ahLst/>
              <a:cxnLst/>
              <a:rect l="l" t="t" r="r" b="b"/>
              <a:pathLst>
                <a:path w="2642234" h="5718809">
                  <a:moveTo>
                    <a:pt x="36004" y="0"/>
                  </a:moveTo>
                  <a:lnTo>
                    <a:pt x="21988" y="2828"/>
                  </a:lnTo>
                  <a:lnTo>
                    <a:pt x="10544" y="10542"/>
                  </a:lnTo>
                  <a:lnTo>
                    <a:pt x="2828" y="21983"/>
                  </a:lnTo>
                  <a:lnTo>
                    <a:pt x="0" y="35991"/>
                  </a:lnTo>
                  <a:lnTo>
                    <a:pt x="0" y="5682513"/>
                  </a:lnTo>
                  <a:lnTo>
                    <a:pt x="2828" y="5696522"/>
                  </a:lnTo>
                  <a:lnTo>
                    <a:pt x="10544" y="5707962"/>
                  </a:lnTo>
                  <a:lnTo>
                    <a:pt x="21988" y="5715676"/>
                  </a:lnTo>
                  <a:lnTo>
                    <a:pt x="36004" y="5718505"/>
                  </a:lnTo>
                  <a:lnTo>
                    <a:pt x="2605646" y="5718505"/>
                  </a:lnTo>
                  <a:lnTo>
                    <a:pt x="2619662" y="5715676"/>
                  </a:lnTo>
                  <a:lnTo>
                    <a:pt x="2631106" y="5707962"/>
                  </a:lnTo>
                  <a:lnTo>
                    <a:pt x="2638821" y="5696522"/>
                  </a:lnTo>
                  <a:lnTo>
                    <a:pt x="2641650" y="5682513"/>
                  </a:lnTo>
                  <a:lnTo>
                    <a:pt x="2641650" y="35991"/>
                  </a:lnTo>
                  <a:lnTo>
                    <a:pt x="2638821" y="21983"/>
                  </a:lnTo>
                  <a:lnTo>
                    <a:pt x="2631106" y="10542"/>
                  </a:lnTo>
                  <a:lnTo>
                    <a:pt x="2619662" y="2828"/>
                  </a:lnTo>
                  <a:lnTo>
                    <a:pt x="2605646" y="0"/>
                  </a:lnTo>
                  <a:lnTo>
                    <a:pt x="36004" y="0"/>
                  </a:lnTo>
                  <a:close/>
                </a:path>
              </a:pathLst>
            </a:custGeom>
            <a:ln w="3175">
              <a:solidFill>
                <a:srgbClr val="000000"/>
              </a:solidFill>
            </a:ln>
          </p:spPr>
          <p:txBody>
            <a:bodyPr wrap="square" lIns="0" tIns="0" rIns="0" bIns="0" rtlCol="0"/>
            <a:lstStyle/>
            <a:p>
              <a:endParaRPr/>
            </a:p>
          </p:txBody>
        </p:sp>
      </p:grpSp>
      <p:grpSp>
        <p:nvGrpSpPr>
          <p:cNvPr id="12" name="object 12"/>
          <p:cNvGrpSpPr/>
          <p:nvPr/>
        </p:nvGrpSpPr>
        <p:grpSpPr>
          <a:xfrm>
            <a:off x="6367402" y="1565275"/>
            <a:ext cx="2644140" cy="5720715"/>
            <a:chOff x="9390146" y="1557002"/>
            <a:chExt cx="2644140" cy="5720715"/>
          </a:xfrm>
        </p:grpSpPr>
        <p:pic>
          <p:nvPicPr>
            <p:cNvPr id="13" name="object 13"/>
            <p:cNvPicPr/>
            <p:nvPr/>
          </p:nvPicPr>
          <p:blipFill>
            <a:blip r:embed="rId4" cstate="print"/>
            <a:stretch>
              <a:fillRect/>
            </a:stretch>
          </p:blipFill>
          <p:spPr>
            <a:xfrm>
              <a:off x="9391302" y="1558010"/>
              <a:ext cx="2641344" cy="5718505"/>
            </a:xfrm>
            <a:prstGeom prst="rect">
              <a:avLst/>
            </a:prstGeom>
          </p:spPr>
        </p:pic>
        <p:sp>
          <p:nvSpPr>
            <p:cNvPr id="14" name="object 14"/>
            <p:cNvSpPr/>
            <p:nvPr/>
          </p:nvSpPr>
          <p:spPr>
            <a:xfrm>
              <a:off x="9391149" y="1558005"/>
              <a:ext cx="2642235" cy="5718810"/>
            </a:xfrm>
            <a:custGeom>
              <a:avLst/>
              <a:gdLst/>
              <a:ahLst/>
              <a:cxnLst/>
              <a:rect l="l" t="t" r="r" b="b"/>
              <a:pathLst>
                <a:path w="2642234" h="5718809">
                  <a:moveTo>
                    <a:pt x="36004" y="0"/>
                  </a:moveTo>
                  <a:lnTo>
                    <a:pt x="21988" y="2828"/>
                  </a:lnTo>
                  <a:lnTo>
                    <a:pt x="10544" y="10542"/>
                  </a:lnTo>
                  <a:lnTo>
                    <a:pt x="2828" y="21983"/>
                  </a:lnTo>
                  <a:lnTo>
                    <a:pt x="0" y="35991"/>
                  </a:lnTo>
                  <a:lnTo>
                    <a:pt x="0" y="5682513"/>
                  </a:lnTo>
                  <a:lnTo>
                    <a:pt x="2828" y="5696522"/>
                  </a:lnTo>
                  <a:lnTo>
                    <a:pt x="10544" y="5707962"/>
                  </a:lnTo>
                  <a:lnTo>
                    <a:pt x="21988" y="5715676"/>
                  </a:lnTo>
                  <a:lnTo>
                    <a:pt x="36004" y="5718505"/>
                  </a:lnTo>
                  <a:lnTo>
                    <a:pt x="2605646" y="5718505"/>
                  </a:lnTo>
                  <a:lnTo>
                    <a:pt x="2619662" y="5715676"/>
                  </a:lnTo>
                  <a:lnTo>
                    <a:pt x="2631106" y="5707962"/>
                  </a:lnTo>
                  <a:lnTo>
                    <a:pt x="2638821" y="5696522"/>
                  </a:lnTo>
                  <a:lnTo>
                    <a:pt x="2641650" y="5682513"/>
                  </a:lnTo>
                  <a:lnTo>
                    <a:pt x="2641650" y="35991"/>
                  </a:lnTo>
                  <a:lnTo>
                    <a:pt x="2638821" y="21983"/>
                  </a:lnTo>
                  <a:lnTo>
                    <a:pt x="2631106" y="10542"/>
                  </a:lnTo>
                  <a:lnTo>
                    <a:pt x="2619662" y="2828"/>
                  </a:lnTo>
                  <a:lnTo>
                    <a:pt x="2605646" y="0"/>
                  </a:lnTo>
                  <a:lnTo>
                    <a:pt x="36004" y="0"/>
                  </a:lnTo>
                  <a:close/>
                </a:path>
              </a:pathLst>
            </a:custGeom>
            <a:ln w="3175">
              <a:solidFill>
                <a:srgbClr val="000000"/>
              </a:solidFill>
            </a:ln>
          </p:spPr>
          <p:txBody>
            <a:bodyPr wrap="square" lIns="0" tIns="0" rIns="0" bIns="0" rtlCol="0"/>
            <a:lstStyle/>
            <a:p>
              <a:endParaRPr/>
            </a:p>
          </p:txBody>
        </p:sp>
      </p:grpSp>
      <p:sp>
        <p:nvSpPr>
          <p:cNvPr id="16" name="object 16"/>
          <p:cNvSpPr txBox="1"/>
          <p:nvPr/>
        </p:nvSpPr>
        <p:spPr>
          <a:xfrm>
            <a:off x="370664" y="996728"/>
            <a:ext cx="2077085" cy="381635"/>
          </a:xfrm>
          <a:prstGeom prst="rect">
            <a:avLst/>
          </a:prstGeom>
        </p:spPr>
        <p:txBody>
          <a:bodyPr vert="horz" wrap="square" lIns="0" tIns="22860" rIns="0" bIns="0" rtlCol="0">
            <a:spAutoFit/>
          </a:bodyPr>
          <a:lstStyle/>
          <a:p>
            <a:pPr marL="12700">
              <a:lnSpc>
                <a:spcPct val="100000"/>
              </a:lnSpc>
              <a:spcBef>
                <a:spcPts val="180"/>
              </a:spcBef>
            </a:pPr>
            <a:r>
              <a:rPr sz="1100" b="1" spc="-20">
                <a:solidFill>
                  <a:srgbClr val="3C3C3B"/>
                </a:solidFill>
                <a:latin typeface="Trebuchet MS"/>
                <a:cs typeface="Trebuchet MS"/>
              </a:rPr>
              <a:t>Ocado</a:t>
            </a:r>
            <a:endParaRPr sz="1100">
              <a:latin typeface="Trebuchet MS"/>
              <a:cs typeface="Trebuchet MS"/>
            </a:endParaRPr>
          </a:p>
          <a:p>
            <a:pPr marL="12700">
              <a:lnSpc>
                <a:spcPct val="100000"/>
              </a:lnSpc>
              <a:spcBef>
                <a:spcPts val="80"/>
              </a:spcBef>
            </a:pPr>
            <a:r>
              <a:rPr sz="1100" spc="-20">
                <a:solidFill>
                  <a:srgbClr val="3C3C3B"/>
                </a:solidFill>
                <a:latin typeface="Calibri"/>
                <a:cs typeface="Calibri"/>
              </a:rPr>
              <a:t>–</a:t>
            </a:r>
            <a:r>
              <a:rPr sz="1100" spc="-40">
                <a:solidFill>
                  <a:srgbClr val="3C3C3B"/>
                </a:solidFill>
                <a:latin typeface="Calibri"/>
                <a:cs typeface="Calibri"/>
              </a:rPr>
              <a:t> </a:t>
            </a:r>
            <a:r>
              <a:rPr sz="1100" spc="15">
                <a:solidFill>
                  <a:srgbClr val="3C3C3B"/>
                </a:solidFill>
                <a:latin typeface="Calibri"/>
                <a:cs typeface="Calibri"/>
              </a:rPr>
              <a:t>switched</a:t>
            </a:r>
            <a:r>
              <a:rPr sz="1100" spc="-40">
                <a:solidFill>
                  <a:srgbClr val="3C3C3B"/>
                </a:solidFill>
                <a:latin typeface="Calibri"/>
                <a:cs typeface="Calibri"/>
              </a:rPr>
              <a:t> </a:t>
            </a:r>
            <a:r>
              <a:rPr sz="1100" spc="-10">
                <a:solidFill>
                  <a:srgbClr val="3C3C3B"/>
                </a:solidFill>
                <a:latin typeface="Calibri"/>
                <a:cs typeface="Calibri"/>
              </a:rPr>
              <a:t>off</a:t>
            </a:r>
            <a:r>
              <a:rPr sz="1100" spc="-40">
                <a:solidFill>
                  <a:srgbClr val="3C3C3B"/>
                </a:solidFill>
                <a:latin typeface="Calibri"/>
                <a:cs typeface="Calibri"/>
              </a:rPr>
              <a:t> </a:t>
            </a:r>
            <a:r>
              <a:rPr sz="1100" spc="15">
                <a:solidFill>
                  <a:srgbClr val="3C3C3B"/>
                </a:solidFill>
                <a:latin typeface="Calibri"/>
                <a:cs typeface="Calibri"/>
              </a:rPr>
              <a:t>since</a:t>
            </a:r>
            <a:r>
              <a:rPr sz="1100" spc="-40">
                <a:solidFill>
                  <a:srgbClr val="3C3C3B"/>
                </a:solidFill>
                <a:latin typeface="Calibri"/>
                <a:cs typeface="Calibri"/>
              </a:rPr>
              <a:t> </a:t>
            </a:r>
            <a:r>
              <a:rPr sz="1100">
                <a:solidFill>
                  <a:srgbClr val="3C3C3B"/>
                </a:solidFill>
                <a:latin typeface="Calibri"/>
                <a:cs typeface="Calibri"/>
              </a:rPr>
              <a:t>late</a:t>
            </a:r>
            <a:r>
              <a:rPr sz="1100" spc="-40">
                <a:solidFill>
                  <a:srgbClr val="3C3C3B"/>
                </a:solidFill>
                <a:latin typeface="Calibri"/>
                <a:cs typeface="Calibri"/>
              </a:rPr>
              <a:t> </a:t>
            </a:r>
            <a:r>
              <a:rPr sz="1100" spc="15">
                <a:solidFill>
                  <a:srgbClr val="3C3C3B"/>
                </a:solidFill>
                <a:latin typeface="Calibri"/>
                <a:cs typeface="Calibri"/>
              </a:rPr>
              <a:t>September</a:t>
            </a:r>
            <a:endParaRPr sz="1100">
              <a:latin typeface="Calibri"/>
              <a:cs typeface="Calibri"/>
            </a:endParaRPr>
          </a:p>
        </p:txBody>
      </p:sp>
      <p:sp>
        <p:nvSpPr>
          <p:cNvPr id="17" name="object 17"/>
          <p:cNvSpPr txBox="1"/>
          <p:nvPr/>
        </p:nvSpPr>
        <p:spPr>
          <a:xfrm>
            <a:off x="3380780" y="996728"/>
            <a:ext cx="962660" cy="381635"/>
          </a:xfrm>
          <a:prstGeom prst="rect">
            <a:avLst/>
          </a:prstGeom>
        </p:spPr>
        <p:txBody>
          <a:bodyPr vert="horz" wrap="square" lIns="0" tIns="22860" rIns="0" bIns="0" rtlCol="0">
            <a:spAutoFit/>
          </a:bodyPr>
          <a:lstStyle/>
          <a:p>
            <a:pPr marL="12700">
              <a:lnSpc>
                <a:spcPct val="100000"/>
              </a:lnSpc>
              <a:spcBef>
                <a:spcPts val="180"/>
              </a:spcBef>
            </a:pPr>
            <a:r>
              <a:rPr sz="1100" b="1" spc="-25">
                <a:solidFill>
                  <a:srgbClr val="3C3C3B"/>
                </a:solidFill>
                <a:latin typeface="Trebuchet MS"/>
                <a:cs typeface="Trebuchet MS"/>
              </a:rPr>
              <a:t>Iceland</a:t>
            </a:r>
            <a:endParaRPr sz="1100">
              <a:latin typeface="Trebuchet MS"/>
              <a:cs typeface="Trebuchet MS"/>
            </a:endParaRPr>
          </a:p>
          <a:p>
            <a:pPr marL="12700">
              <a:lnSpc>
                <a:spcPct val="100000"/>
              </a:lnSpc>
              <a:spcBef>
                <a:spcPts val="80"/>
              </a:spcBef>
            </a:pPr>
            <a:r>
              <a:rPr sz="1100" spc="-20">
                <a:solidFill>
                  <a:srgbClr val="3C3C3B"/>
                </a:solidFill>
                <a:latin typeface="Calibri"/>
                <a:cs typeface="Calibri"/>
              </a:rPr>
              <a:t>–</a:t>
            </a:r>
            <a:r>
              <a:rPr sz="1100" spc="-30">
                <a:solidFill>
                  <a:srgbClr val="3C3C3B"/>
                </a:solidFill>
                <a:latin typeface="Calibri"/>
                <a:cs typeface="Calibri"/>
              </a:rPr>
              <a:t> </a:t>
            </a:r>
            <a:r>
              <a:rPr sz="1100" spc="15">
                <a:solidFill>
                  <a:srgbClr val="3C3C3B"/>
                </a:solidFill>
                <a:latin typeface="Calibri"/>
                <a:cs typeface="Calibri"/>
              </a:rPr>
              <a:t>no</a:t>
            </a:r>
            <a:r>
              <a:rPr sz="1100" spc="-30">
                <a:solidFill>
                  <a:srgbClr val="3C3C3B"/>
                </a:solidFill>
                <a:latin typeface="Calibri"/>
                <a:cs typeface="Calibri"/>
              </a:rPr>
              <a:t> </a:t>
            </a:r>
            <a:r>
              <a:rPr sz="1100" spc="20">
                <a:solidFill>
                  <a:srgbClr val="3C3C3B"/>
                </a:solidFill>
                <a:latin typeface="Calibri"/>
                <a:cs typeface="Calibri"/>
              </a:rPr>
              <a:t>mobile</a:t>
            </a:r>
            <a:r>
              <a:rPr sz="1100" spc="-30">
                <a:solidFill>
                  <a:srgbClr val="3C3C3B"/>
                </a:solidFill>
                <a:latin typeface="Calibri"/>
                <a:cs typeface="Calibri"/>
              </a:rPr>
              <a:t> </a:t>
            </a:r>
            <a:r>
              <a:rPr sz="1100" spc="30">
                <a:solidFill>
                  <a:srgbClr val="3C3C3B"/>
                </a:solidFill>
                <a:latin typeface="Calibri"/>
                <a:cs typeface="Calibri"/>
              </a:rPr>
              <a:t>app</a:t>
            </a:r>
            <a:endParaRPr sz="1100">
              <a:latin typeface="Calibri"/>
              <a:cs typeface="Calibri"/>
            </a:endParaRPr>
          </a:p>
        </p:txBody>
      </p:sp>
      <p:sp>
        <p:nvSpPr>
          <p:cNvPr id="18" name="object 18"/>
          <p:cNvSpPr txBox="1"/>
          <p:nvPr/>
        </p:nvSpPr>
        <p:spPr>
          <a:xfrm>
            <a:off x="6390896" y="996728"/>
            <a:ext cx="2025014" cy="381635"/>
          </a:xfrm>
          <a:prstGeom prst="rect">
            <a:avLst/>
          </a:prstGeom>
        </p:spPr>
        <p:txBody>
          <a:bodyPr vert="horz" wrap="square" lIns="0" tIns="22860" rIns="0" bIns="0" rtlCol="0">
            <a:spAutoFit/>
          </a:bodyPr>
          <a:lstStyle/>
          <a:p>
            <a:pPr marL="12700">
              <a:lnSpc>
                <a:spcPct val="100000"/>
              </a:lnSpc>
              <a:spcBef>
                <a:spcPts val="180"/>
              </a:spcBef>
            </a:pPr>
            <a:r>
              <a:rPr sz="1100" b="1" spc="-20">
                <a:solidFill>
                  <a:srgbClr val="3C3C3B"/>
                </a:solidFill>
                <a:latin typeface="Trebuchet MS"/>
                <a:cs typeface="Trebuchet MS"/>
              </a:rPr>
              <a:t>Co-op</a:t>
            </a:r>
            <a:endParaRPr sz="1100">
              <a:latin typeface="Trebuchet MS"/>
              <a:cs typeface="Trebuchet MS"/>
            </a:endParaRPr>
          </a:p>
          <a:p>
            <a:pPr marL="12700">
              <a:lnSpc>
                <a:spcPct val="100000"/>
              </a:lnSpc>
              <a:spcBef>
                <a:spcPts val="80"/>
              </a:spcBef>
            </a:pPr>
            <a:r>
              <a:rPr sz="1100" spc="-20">
                <a:solidFill>
                  <a:srgbClr val="3C3C3B"/>
                </a:solidFill>
                <a:latin typeface="Calibri"/>
                <a:cs typeface="Calibri"/>
              </a:rPr>
              <a:t>–</a:t>
            </a:r>
            <a:r>
              <a:rPr sz="1100" spc="-40">
                <a:solidFill>
                  <a:srgbClr val="3C3C3B"/>
                </a:solidFill>
                <a:latin typeface="Calibri"/>
                <a:cs typeface="Calibri"/>
              </a:rPr>
              <a:t> </a:t>
            </a:r>
            <a:r>
              <a:rPr sz="1100" spc="15">
                <a:solidFill>
                  <a:srgbClr val="3C3C3B"/>
                </a:solidFill>
                <a:latin typeface="Calibri"/>
                <a:cs typeface="Calibri"/>
              </a:rPr>
              <a:t>no</a:t>
            </a:r>
            <a:r>
              <a:rPr sz="1100" spc="-40">
                <a:solidFill>
                  <a:srgbClr val="3C3C3B"/>
                </a:solidFill>
                <a:latin typeface="Calibri"/>
                <a:cs typeface="Calibri"/>
              </a:rPr>
              <a:t> </a:t>
            </a:r>
            <a:r>
              <a:rPr sz="1100" spc="20">
                <a:solidFill>
                  <a:srgbClr val="3C3C3B"/>
                </a:solidFill>
                <a:latin typeface="Calibri"/>
                <a:cs typeface="Calibri"/>
              </a:rPr>
              <a:t>mobile</a:t>
            </a:r>
            <a:r>
              <a:rPr sz="1100" spc="-35">
                <a:solidFill>
                  <a:srgbClr val="3C3C3B"/>
                </a:solidFill>
                <a:latin typeface="Calibri"/>
                <a:cs typeface="Calibri"/>
              </a:rPr>
              <a:t> </a:t>
            </a:r>
            <a:r>
              <a:rPr sz="1100" spc="30">
                <a:solidFill>
                  <a:srgbClr val="3C3C3B"/>
                </a:solidFill>
                <a:latin typeface="Calibri"/>
                <a:cs typeface="Calibri"/>
              </a:rPr>
              <a:t>app</a:t>
            </a:r>
            <a:r>
              <a:rPr sz="1100" spc="-40">
                <a:solidFill>
                  <a:srgbClr val="3C3C3B"/>
                </a:solidFill>
                <a:latin typeface="Calibri"/>
                <a:cs typeface="Calibri"/>
              </a:rPr>
              <a:t> </a:t>
            </a:r>
            <a:r>
              <a:rPr sz="1100" spc="-5">
                <a:solidFill>
                  <a:srgbClr val="3C3C3B"/>
                </a:solidFill>
                <a:latin typeface="Calibri"/>
                <a:cs typeface="Calibri"/>
              </a:rPr>
              <a:t>for</a:t>
            </a:r>
            <a:r>
              <a:rPr sz="1100" spc="-35">
                <a:solidFill>
                  <a:srgbClr val="3C3C3B"/>
                </a:solidFill>
                <a:latin typeface="Calibri"/>
                <a:cs typeface="Calibri"/>
              </a:rPr>
              <a:t> </a:t>
            </a:r>
            <a:r>
              <a:rPr sz="1100" spc="5">
                <a:solidFill>
                  <a:srgbClr val="3C3C3B"/>
                </a:solidFill>
                <a:latin typeface="Calibri"/>
                <a:cs typeface="Calibri"/>
              </a:rPr>
              <a:t>food</a:t>
            </a:r>
            <a:r>
              <a:rPr sz="1100" spc="-40">
                <a:solidFill>
                  <a:srgbClr val="3C3C3B"/>
                </a:solidFill>
                <a:latin typeface="Calibri"/>
                <a:cs typeface="Calibri"/>
              </a:rPr>
              <a:t> </a:t>
            </a:r>
            <a:r>
              <a:rPr sz="1100" spc="25">
                <a:solidFill>
                  <a:srgbClr val="3C3C3B"/>
                </a:solidFill>
                <a:latin typeface="Calibri"/>
                <a:cs typeface="Calibri"/>
              </a:rPr>
              <a:t>shopping</a:t>
            </a:r>
            <a:endParaRPr sz="1100">
              <a:latin typeface="Calibri"/>
              <a:cs typeface="Calibri"/>
            </a:endParaRPr>
          </a:p>
        </p:txBody>
      </p:sp>
      <p:sp>
        <p:nvSpPr>
          <p:cNvPr id="20" name="object 28">
            <a:extLst>
              <a:ext uri="{FF2B5EF4-FFF2-40B4-BE49-F238E27FC236}">
                <a16:creationId xmlns:a16="http://schemas.microsoft.com/office/drawing/2014/main" id="{72F99821-B4C5-4185-B6D8-937A450D7E26}"/>
              </a:ext>
            </a:extLst>
          </p:cNvPr>
          <p:cNvSpPr txBox="1"/>
          <p:nvPr/>
        </p:nvSpPr>
        <p:spPr>
          <a:xfrm>
            <a:off x="13768451" y="350959"/>
            <a:ext cx="1004569" cy="197490"/>
          </a:xfrm>
          <a:prstGeom prst="rect">
            <a:avLst/>
          </a:prstGeom>
        </p:spPr>
        <p:txBody>
          <a:bodyPr vert="horz" wrap="square" lIns="0" tIns="12700" rIns="0" bIns="0" rtlCol="0">
            <a:spAutoFit/>
          </a:bodyPr>
          <a:lstStyle/>
          <a:p>
            <a:pPr marL="12700">
              <a:lnSpc>
                <a:spcPct val="100000"/>
              </a:lnSpc>
              <a:spcBef>
                <a:spcPts val="100"/>
              </a:spcBef>
            </a:pPr>
            <a:r>
              <a:rPr sz="1200" b="1" u="sng" spc="40">
                <a:solidFill>
                  <a:srgbClr val="0073B1"/>
                </a:solidFill>
                <a:uFill>
                  <a:solidFill>
                    <a:srgbClr val="0073B1"/>
                  </a:solidFill>
                </a:uFill>
                <a:latin typeface="Calibri"/>
                <a:cs typeface="Calibri"/>
                <a:hlinkClick r:id="rId5" action="ppaction://hlinksldjump"/>
              </a:rPr>
              <a:t>Back</a:t>
            </a:r>
            <a:r>
              <a:rPr sz="1200" b="1" u="sng" spc="-60">
                <a:solidFill>
                  <a:srgbClr val="0073B1"/>
                </a:solidFill>
                <a:uFill>
                  <a:solidFill>
                    <a:srgbClr val="0073B1"/>
                  </a:solidFill>
                </a:uFill>
                <a:latin typeface="Calibri"/>
                <a:cs typeface="Calibri"/>
                <a:hlinkClick r:id="rId5" action="ppaction://hlinksldjump"/>
              </a:rPr>
              <a:t> </a:t>
            </a:r>
            <a:r>
              <a:rPr sz="1200" b="1" u="sng" spc="5">
                <a:solidFill>
                  <a:srgbClr val="0073B1"/>
                </a:solidFill>
                <a:uFill>
                  <a:solidFill>
                    <a:srgbClr val="0073B1"/>
                  </a:solidFill>
                </a:uFill>
                <a:latin typeface="Calibri"/>
                <a:cs typeface="Calibri"/>
                <a:hlinkClick r:id="rId5" action="ppaction://hlinksldjump"/>
              </a:rPr>
              <a:t>to</a:t>
            </a:r>
            <a:r>
              <a:rPr sz="1200" b="1" u="sng" spc="-55">
                <a:solidFill>
                  <a:srgbClr val="0073B1"/>
                </a:solidFill>
                <a:uFill>
                  <a:solidFill>
                    <a:srgbClr val="0073B1"/>
                  </a:solidFill>
                </a:uFill>
                <a:latin typeface="Calibri"/>
                <a:cs typeface="Calibri"/>
                <a:hlinkClick r:id="rId5" action="ppaction://hlinksldjump"/>
              </a:rPr>
              <a:t> </a:t>
            </a:r>
            <a:r>
              <a:rPr sz="1200" b="1" u="sng" spc="20">
                <a:solidFill>
                  <a:srgbClr val="0073B1"/>
                </a:solidFill>
                <a:uFill>
                  <a:solidFill>
                    <a:srgbClr val="0073B1"/>
                  </a:solidFill>
                </a:uFill>
                <a:latin typeface="Calibri"/>
                <a:cs typeface="Calibri"/>
                <a:hlinkClick r:id="rId5" action="ppaction://hlinksldjump"/>
              </a:rPr>
              <a:t>index</a:t>
            </a:r>
            <a:r>
              <a:rPr sz="1200" b="1" u="sng" spc="-55">
                <a:solidFill>
                  <a:srgbClr val="0073B1"/>
                </a:solidFill>
                <a:uFill>
                  <a:solidFill>
                    <a:srgbClr val="0073B1"/>
                  </a:solidFill>
                </a:uFill>
                <a:latin typeface="Calibri"/>
                <a:cs typeface="Calibri"/>
                <a:hlinkClick r:id="rId5" action="ppaction://hlinksldjump"/>
              </a:rPr>
              <a:t> </a:t>
            </a:r>
            <a:r>
              <a:rPr sz="1200" b="1" u="sng" spc="-100">
                <a:solidFill>
                  <a:srgbClr val="0073B1"/>
                </a:solidFill>
                <a:uFill>
                  <a:solidFill>
                    <a:srgbClr val="0073B1"/>
                  </a:solidFill>
                </a:uFill>
                <a:latin typeface="Calibri"/>
                <a:cs typeface="Calibri"/>
              </a:rPr>
              <a:t>»</a:t>
            </a:r>
            <a:endParaRPr sz="12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55C2DE-4561-4778-9400-7139003F7949}"/>
              </a:ext>
            </a:extLst>
          </p:cNvPr>
          <p:cNvPicPr>
            <a:picLocks noChangeAspect="1"/>
          </p:cNvPicPr>
          <p:nvPr/>
        </p:nvPicPr>
        <p:blipFill>
          <a:blip r:embed="rId2"/>
          <a:stretch>
            <a:fillRect/>
          </a:stretch>
        </p:blipFill>
        <p:spPr>
          <a:xfrm>
            <a:off x="10165092" y="1577068"/>
            <a:ext cx="4960607" cy="5705081"/>
          </a:xfrm>
          <a:prstGeom prst="rect">
            <a:avLst/>
          </a:prstGeom>
        </p:spPr>
      </p:pic>
      <p:sp>
        <p:nvSpPr>
          <p:cNvPr id="10" name="object 2">
            <a:extLst>
              <a:ext uri="{FF2B5EF4-FFF2-40B4-BE49-F238E27FC236}">
                <a16:creationId xmlns:a16="http://schemas.microsoft.com/office/drawing/2014/main" id="{F0F7EE69-844B-4131-8A05-EC8C0CFAEF23}"/>
              </a:ext>
            </a:extLst>
          </p:cNvPr>
          <p:cNvSpPr txBox="1">
            <a:spLocks/>
          </p:cNvSpPr>
          <p:nvPr/>
        </p:nvSpPr>
        <p:spPr>
          <a:xfrm>
            <a:off x="283977" y="179097"/>
            <a:ext cx="3015946"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 Competitor Traffic Data</a:t>
            </a:r>
            <a:endParaRPr lang="en-GB" sz="1728" kern="0" spc="-37"/>
          </a:p>
        </p:txBody>
      </p:sp>
      <p:pic>
        <p:nvPicPr>
          <p:cNvPr id="11" name="Picture 10">
            <a:extLst>
              <a:ext uri="{FF2B5EF4-FFF2-40B4-BE49-F238E27FC236}">
                <a16:creationId xmlns:a16="http://schemas.microsoft.com/office/drawing/2014/main" id="{0D129812-F121-4668-98EE-FA9EE8E47784}"/>
              </a:ext>
            </a:extLst>
          </p:cNvPr>
          <p:cNvPicPr>
            <a:picLocks noChangeAspect="1"/>
          </p:cNvPicPr>
          <p:nvPr/>
        </p:nvPicPr>
        <p:blipFill>
          <a:blip r:embed="rId3"/>
          <a:stretch>
            <a:fillRect/>
          </a:stretch>
        </p:blipFill>
        <p:spPr>
          <a:xfrm>
            <a:off x="220565" y="1308471"/>
            <a:ext cx="9808711" cy="2172859"/>
          </a:xfrm>
          <a:prstGeom prst="rect">
            <a:avLst/>
          </a:prstGeom>
        </p:spPr>
      </p:pic>
      <p:pic>
        <p:nvPicPr>
          <p:cNvPr id="13" name="Picture 12">
            <a:extLst>
              <a:ext uri="{FF2B5EF4-FFF2-40B4-BE49-F238E27FC236}">
                <a16:creationId xmlns:a16="http://schemas.microsoft.com/office/drawing/2014/main" id="{0917CA37-FA66-48D4-99A1-EDE087F78D33}"/>
              </a:ext>
            </a:extLst>
          </p:cNvPr>
          <p:cNvPicPr>
            <a:picLocks noChangeAspect="1"/>
          </p:cNvPicPr>
          <p:nvPr/>
        </p:nvPicPr>
        <p:blipFill>
          <a:blip r:embed="rId4"/>
          <a:stretch>
            <a:fillRect/>
          </a:stretch>
        </p:blipFill>
        <p:spPr>
          <a:xfrm>
            <a:off x="152656" y="4690650"/>
            <a:ext cx="9944528" cy="2209895"/>
          </a:xfrm>
          <a:prstGeom prst="rect">
            <a:avLst/>
          </a:prstGeom>
        </p:spPr>
      </p:pic>
    </p:spTree>
    <p:extLst>
      <p:ext uri="{BB962C8B-B14F-4D97-AF65-F5344CB8AC3E}">
        <p14:creationId xmlns:p14="http://schemas.microsoft.com/office/powerpoint/2010/main" val="314634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24" y="0"/>
            <a:ext cx="15121917" cy="8464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1B689B8-728A-464F-A641-7F7DDCA75D3B}"/>
              </a:ext>
            </a:extLst>
          </p:cNvPr>
          <p:cNvPicPr>
            <a:picLocks noChangeAspect="1"/>
          </p:cNvPicPr>
          <p:nvPr/>
        </p:nvPicPr>
        <p:blipFill>
          <a:blip r:embed="rId2"/>
          <a:stretch>
            <a:fillRect/>
          </a:stretch>
        </p:blipFill>
        <p:spPr>
          <a:xfrm>
            <a:off x="283977" y="3255746"/>
            <a:ext cx="4831105" cy="2403475"/>
          </a:xfrm>
          <a:prstGeom prst="rect">
            <a:avLst/>
          </a:prstGeom>
        </p:spPr>
      </p:pic>
      <p:pic>
        <p:nvPicPr>
          <p:cNvPr id="8" name="Picture 7">
            <a:extLst>
              <a:ext uri="{FF2B5EF4-FFF2-40B4-BE49-F238E27FC236}">
                <a16:creationId xmlns:a16="http://schemas.microsoft.com/office/drawing/2014/main" id="{5B67CB65-3D08-47DF-A077-E8CE326527E0}"/>
              </a:ext>
            </a:extLst>
          </p:cNvPr>
          <p:cNvPicPr>
            <a:picLocks noChangeAspect="1"/>
          </p:cNvPicPr>
          <p:nvPr/>
        </p:nvPicPr>
        <p:blipFill>
          <a:blip r:embed="rId3"/>
          <a:stretch>
            <a:fillRect/>
          </a:stretch>
        </p:blipFill>
        <p:spPr>
          <a:xfrm>
            <a:off x="5241434" y="3255746"/>
            <a:ext cx="4831105" cy="2403475"/>
          </a:xfrm>
          <a:prstGeom prst="rect">
            <a:avLst/>
          </a:prstGeom>
        </p:spPr>
      </p:pic>
      <p:pic>
        <p:nvPicPr>
          <p:cNvPr id="14" name="Picture 13">
            <a:extLst>
              <a:ext uri="{FF2B5EF4-FFF2-40B4-BE49-F238E27FC236}">
                <a16:creationId xmlns:a16="http://schemas.microsoft.com/office/drawing/2014/main" id="{D7194A3E-6AD6-4DC6-B036-01B48A67A0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4419" y="3279902"/>
            <a:ext cx="4813651" cy="2379319"/>
          </a:xfrm>
          <a:prstGeom prst="rect">
            <a:avLst/>
          </a:prstGeom>
        </p:spPr>
      </p:pic>
      <p:pic>
        <p:nvPicPr>
          <p:cNvPr id="12" name="Picture 11">
            <a:extLst>
              <a:ext uri="{FF2B5EF4-FFF2-40B4-BE49-F238E27FC236}">
                <a16:creationId xmlns:a16="http://schemas.microsoft.com/office/drawing/2014/main" id="{BC365646-B6B5-45CE-9A97-14A3B153411E}"/>
              </a:ext>
            </a:extLst>
          </p:cNvPr>
          <p:cNvPicPr>
            <a:picLocks noChangeAspect="1"/>
          </p:cNvPicPr>
          <p:nvPr/>
        </p:nvPicPr>
        <p:blipFill>
          <a:blip r:embed="rId5"/>
          <a:stretch>
            <a:fillRect/>
          </a:stretch>
        </p:blipFill>
        <p:spPr>
          <a:xfrm>
            <a:off x="283977" y="5890029"/>
            <a:ext cx="4831104" cy="2367241"/>
          </a:xfrm>
          <a:prstGeom prst="rect">
            <a:avLst/>
          </a:prstGeom>
        </p:spPr>
      </p:pic>
      <p:pic>
        <p:nvPicPr>
          <p:cNvPr id="18" name="Picture 17">
            <a:extLst>
              <a:ext uri="{FF2B5EF4-FFF2-40B4-BE49-F238E27FC236}">
                <a16:creationId xmlns:a16="http://schemas.microsoft.com/office/drawing/2014/main" id="{3122B1B5-D935-4951-8A5D-0693A1819247}"/>
              </a:ext>
            </a:extLst>
          </p:cNvPr>
          <p:cNvPicPr>
            <a:picLocks noChangeAspect="1"/>
          </p:cNvPicPr>
          <p:nvPr/>
        </p:nvPicPr>
        <p:blipFill>
          <a:blip r:embed="rId6"/>
          <a:stretch>
            <a:fillRect/>
          </a:stretch>
        </p:blipFill>
        <p:spPr>
          <a:xfrm>
            <a:off x="5241434" y="5890657"/>
            <a:ext cx="4831105" cy="2343085"/>
          </a:xfrm>
          <a:prstGeom prst="rect">
            <a:avLst/>
          </a:prstGeom>
        </p:spPr>
      </p:pic>
      <p:pic>
        <p:nvPicPr>
          <p:cNvPr id="16" name="Picture 15">
            <a:extLst>
              <a:ext uri="{FF2B5EF4-FFF2-40B4-BE49-F238E27FC236}">
                <a16:creationId xmlns:a16="http://schemas.microsoft.com/office/drawing/2014/main" id="{68F228D8-3ECD-40C5-B152-6545318B3D89}"/>
              </a:ext>
            </a:extLst>
          </p:cNvPr>
          <p:cNvPicPr>
            <a:picLocks noChangeAspect="1"/>
          </p:cNvPicPr>
          <p:nvPr/>
        </p:nvPicPr>
        <p:blipFill>
          <a:blip r:embed="rId7"/>
          <a:stretch>
            <a:fillRect/>
          </a:stretch>
        </p:blipFill>
        <p:spPr>
          <a:xfrm>
            <a:off x="10195693" y="5890657"/>
            <a:ext cx="4831104" cy="2343085"/>
          </a:xfrm>
          <a:prstGeom prst="rect">
            <a:avLst/>
          </a:prstGeom>
        </p:spPr>
      </p:pic>
      <p:sp>
        <p:nvSpPr>
          <p:cNvPr id="20" name="object 2">
            <a:extLst>
              <a:ext uri="{FF2B5EF4-FFF2-40B4-BE49-F238E27FC236}">
                <a16:creationId xmlns:a16="http://schemas.microsoft.com/office/drawing/2014/main" id="{6A8B5FFC-DDAE-46B4-941F-F9B4A2EC5D55}"/>
              </a:ext>
            </a:extLst>
          </p:cNvPr>
          <p:cNvSpPr txBox="1">
            <a:spLocks/>
          </p:cNvSpPr>
          <p:nvPr/>
        </p:nvSpPr>
        <p:spPr>
          <a:xfrm>
            <a:off x="283977" y="179097"/>
            <a:ext cx="3748196"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 Competitor Traffic Source Data</a:t>
            </a:r>
            <a:endParaRPr lang="en-GB" sz="1728" kern="0" spc="-37"/>
          </a:p>
        </p:txBody>
      </p:sp>
      <p:pic>
        <p:nvPicPr>
          <p:cNvPr id="21" name="Picture 20">
            <a:extLst>
              <a:ext uri="{FF2B5EF4-FFF2-40B4-BE49-F238E27FC236}">
                <a16:creationId xmlns:a16="http://schemas.microsoft.com/office/drawing/2014/main" id="{36FCBD21-17DD-4BE6-B0AB-3DD892294A58}"/>
              </a:ext>
            </a:extLst>
          </p:cNvPr>
          <p:cNvPicPr>
            <a:picLocks noChangeAspect="1"/>
          </p:cNvPicPr>
          <p:nvPr/>
        </p:nvPicPr>
        <p:blipFill>
          <a:blip r:embed="rId8"/>
          <a:stretch>
            <a:fillRect/>
          </a:stretch>
        </p:blipFill>
        <p:spPr>
          <a:xfrm>
            <a:off x="2430745" y="639929"/>
            <a:ext cx="10264209" cy="2525711"/>
          </a:xfrm>
          <a:prstGeom prst="rect">
            <a:avLst/>
          </a:prstGeom>
        </p:spPr>
      </p:pic>
    </p:spTree>
    <p:extLst>
      <p:ext uri="{BB962C8B-B14F-4D97-AF65-F5344CB8AC3E}">
        <p14:creationId xmlns:p14="http://schemas.microsoft.com/office/powerpoint/2010/main" val="3552169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E27D7BC-80F7-4F4F-85B9-4DDB4C67891B}"/>
              </a:ext>
            </a:extLst>
          </p:cNvPr>
          <p:cNvSpPr txBox="1">
            <a:spLocks/>
          </p:cNvSpPr>
          <p:nvPr/>
        </p:nvSpPr>
        <p:spPr>
          <a:xfrm>
            <a:off x="283977" y="179097"/>
            <a:ext cx="3748196"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 New Vs. Returning Customers</a:t>
            </a:r>
            <a:endParaRPr lang="en-GB" sz="1728" kern="0" spc="-37"/>
          </a:p>
        </p:txBody>
      </p:sp>
      <p:grpSp>
        <p:nvGrpSpPr>
          <p:cNvPr id="9" name="Group 8">
            <a:extLst>
              <a:ext uri="{FF2B5EF4-FFF2-40B4-BE49-F238E27FC236}">
                <a16:creationId xmlns:a16="http://schemas.microsoft.com/office/drawing/2014/main" id="{5EA92AC3-A16D-4C03-87F3-2FA33B517A63}"/>
              </a:ext>
            </a:extLst>
          </p:cNvPr>
          <p:cNvGrpSpPr/>
          <p:nvPr/>
        </p:nvGrpSpPr>
        <p:grpSpPr>
          <a:xfrm>
            <a:off x="283977" y="604173"/>
            <a:ext cx="13534613" cy="3628102"/>
            <a:chOff x="301701" y="647719"/>
            <a:chExt cx="13782675" cy="3838575"/>
          </a:xfrm>
        </p:grpSpPr>
        <p:pic>
          <p:nvPicPr>
            <p:cNvPr id="3" name="Picture 2">
              <a:extLst>
                <a:ext uri="{FF2B5EF4-FFF2-40B4-BE49-F238E27FC236}">
                  <a16:creationId xmlns:a16="http://schemas.microsoft.com/office/drawing/2014/main" id="{AC30A47D-5335-4EAD-9BC2-969C5EEFCA5A}"/>
                </a:ext>
              </a:extLst>
            </p:cNvPr>
            <p:cNvPicPr>
              <a:picLocks noChangeAspect="1"/>
            </p:cNvPicPr>
            <p:nvPr/>
          </p:nvPicPr>
          <p:blipFill>
            <a:blip r:embed="rId2"/>
            <a:stretch>
              <a:fillRect/>
            </a:stretch>
          </p:blipFill>
          <p:spPr>
            <a:xfrm>
              <a:off x="301701" y="647719"/>
              <a:ext cx="13782675" cy="3838575"/>
            </a:xfrm>
            <a:prstGeom prst="rect">
              <a:avLst/>
            </a:prstGeom>
          </p:spPr>
        </p:pic>
        <p:sp>
          <p:nvSpPr>
            <p:cNvPr id="7" name="Rectangle 6">
              <a:extLst>
                <a:ext uri="{FF2B5EF4-FFF2-40B4-BE49-F238E27FC236}">
                  <a16:creationId xmlns:a16="http://schemas.microsoft.com/office/drawing/2014/main" id="{79F4E9B6-E893-4E8D-93BC-B0B1F7749397}"/>
                </a:ext>
              </a:extLst>
            </p:cNvPr>
            <p:cNvSpPr/>
            <p:nvPr/>
          </p:nvSpPr>
          <p:spPr>
            <a:xfrm>
              <a:off x="11402458" y="647719"/>
              <a:ext cx="2681918" cy="6412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227A7B7-7439-48A1-B165-ECBC09D259A8}"/>
              </a:ext>
            </a:extLst>
          </p:cNvPr>
          <p:cNvGrpSpPr/>
          <p:nvPr/>
        </p:nvGrpSpPr>
        <p:grpSpPr>
          <a:xfrm>
            <a:off x="283977" y="4281825"/>
            <a:ext cx="13713691" cy="4003628"/>
            <a:chOff x="283977" y="4486294"/>
            <a:chExt cx="13952799" cy="3978256"/>
          </a:xfrm>
        </p:grpSpPr>
        <p:pic>
          <p:nvPicPr>
            <p:cNvPr id="5" name="Picture 4">
              <a:extLst>
                <a:ext uri="{FF2B5EF4-FFF2-40B4-BE49-F238E27FC236}">
                  <a16:creationId xmlns:a16="http://schemas.microsoft.com/office/drawing/2014/main" id="{721ED0A1-8FB1-42FC-A047-2AC03261E8A6}"/>
                </a:ext>
              </a:extLst>
            </p:cNvPr>
            <p:cNvPicPr>
              <a:picLocks noChangeAspect="1"/>
            </p:cNvPicPr>
            <p:nvPr/>
          </p:nvPicPr>
          <p:blipFill>
            <a:blip r:embed="rId3"/>
            <a:stretch>
              <a:fillRect/>
            </a:stretch>
          </p:blipFill>
          <p:spPr>
            <a:xfrm>
              <a:off x="283977" y="4587875"/>
              <a:ext cx="13773150" cy="3876675"/>
            </a:xfrm>
            <a:prstGeom prst="rect">
              <a:avLst/>
            </a:prstGeom>
          </p:spPr>
        </p:pic>
        <p:sp>
          <p:nvSpPr>
            <p:cNvPr id="8" name="Rectangle 7">
              <a:extLst>
                <a:ext uri="{FF2B5EF4-FFF2-40B4-BE49-F238E27FC236}">
                  <a16:creationId xmlns:a16="http://schemas.microsoft.com/office/drawing/2014/main" id="{B64BE77C-5CD7-4343-A222-C8A7B7FB9F56}"/>
                </a:ext>
              </a:extLst>
            </p:cNvPr>
            <p:cNvSpPr/>
            <p:nvPr/>
          </p:nvSpPr>
          <p:spPr>
            <a:xfrm>
              <a:off x="11554858" y="4486294"/>
              <a:ext cx="2681918" cy="6412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111064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E2EC027-7930-46A8-AF2F-6B0068C827F9}"/>
              </a:ext>
            </a:extLst>
          </p:cNvPr>
          <p:cNvGrpSpPr/>
          <p:nvPr/>
        </p:nvGrpSpPr>
        <p:grpSpPr>
          <a:xfrm>
            <a:off x="492109" y="445908"/>
            <a:ext cx="14130630" cy="7312397"/>
            <a:chOff x="554565" y="747615"/>
            <a:chExt cx="14130630" cy="7312397"/>
          </a:xfrm>
        </p:grpSpPr>
        <p:pic>
          <p:nvPicPr>
            <p:cNvPr id="8" name="Picture 7">
              <a:extLst>
                <a:ext uri="{FF2B5EF4-FFF2-40B4-BE49-F238E27FC236}">
                  <a16:creationId xmlns:a16="http://schemas.microsoft.com/office/drawing/2014/main" id="{D1AEF12E-E8BD-47AF-8C8F-0E159A24828A}"/>
                </a:ext>
              </a:extLst>
            </p:cNvPr>
            <p:cNvPicPr>
              <a:picLocks noChangeAspect="1"/>
            </p:cNvPicPr>
            <p:nvPr/>
          </p:nvPicPr>
          <p:blipFill>
            <a:blip r:embed="rId2"/>
            <a:stretch>
              <a:fillRect/>
            </a:stretch>
          </p:blipFill>
          <p:spPr>
            <a:xfrm>
              <a:off x="559996" y="747615"/>
              <a:ext cx="3219450" cy="561975"/>
            </a:xfrm>
            <a:prstGeom prst="rect">
              <a:avLst/>
            </a:prstGeom>
          </p:spPr>
        </p:pic>
        <p:pic>
          <p:nvPicPr>
            <p:cNvPr id="2" name="Picture 6" descr="Chart, line chart&#10;&#10;Description automatically generated">
              <a:extLst>
                <a:ext uri="{FF2B5EF4-FFF2-40B4-BE49-F238E27FC236}">
                  <a16:creationId xmlns:a16="http://schemas.microsoft.com/office/drawing/2014/main" id="{6B90AADB-1129-4B1F-ABCD-D95955A23161}"/>
                </a:ext>
              </a:extLst>
            </p:cNvPr>
            <p:cNvPicPr>
              <a:picLocks noChangeAspect="1"/>
            </p:cNvPicPr>
            <p:nvPr/>
          </p:nvPicPr>
          <p:blipFill>
            <a:blip r:embed="rId3"/>
            <a:stretch>
              <a:fillRect/>
            </a:stretch>
          </p:blipFill>
          <p:spPr>
            <a:xfrm>
              <a:off x="554565" y="1314135"/>
              <a:ext cx="14130630" cy="6745877"/>
            </a:xfrm>
            <a:prstGeom prst="rect">
              <a:avLst/>
            </a:prstGeom>
          </p:spPr>
        </p:pic>
      </p:grpSp>
    </p:spTree>
    <p:extLst>
      <p:ext uri="{BB962C8B-B14F-4D97-AF65-F5344CB8AC3E}">
        <p14:creationId xmlns:p14="http://schemas.microsoft.com/office/powerpoint/2010/main" val="4006538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F382C-FFA6-4043-8D6D-77B8AA47C5C4}"/>
              </a:ext>
            </a:extLst>
          </p:cNvPr>
          <p:cNvPicPr>
            <a:picLocks noChangeAspect="1"/>
          </p:cNvPicPr>
          <p:nvPr/>
        </p:nvPicPr>
        <p:blipFill>
          <a:blip r:embed="rId2"/>
          <a:stretch>
            <a:fillRect/>
          </a:stretch>
        </p:blipFill>
        <p:spPr>
          <a:xfrm>
            <a:off x="283977" y="3307449"/>
            <a:ext cx="7085652" cy="2302837"/>
          </a:xfrm>
          <a:prstGeom prst="rect">
            <a:avLst/>
          </a:prstGeom>
        </p:spPr>
      </p:pic>
      <p:pic>
        <p:nvPicPr>
          <p:cNvPr id="3" name="Picture 2">
            <a:extLst>
              <a:ext uri="{FF2B5EF4-FFF2-40B4-BE49-F238E27FC236}">
                <a16:creationId xmlns:a16="http://schemas.microsoft.com/office/drawing/2014/main" id="{69399DD5-D997-4297-9E38-D662B5F0D4B0}"/>
              </a:ext>
            </a:extLst>
          </p:cNvPr>
          <p:cNvPicPr>
            <a:picLocks noChangeAspect="1"/>
          </p:cNvPicPr>
          <p:nvPr/>
        </p:nvPicPr>
        <p:blipFill>
          <a:blip r:embed="rId3"/>
          <a:stretch>
            <a:fillRect/>
          </a:stretch>
        </p:blipFill>
        <p:spPr>
          <a:xfrm>
            <a:off x="283977" y="5816293"/>
            <a:ext cx="7098206" cy="2306917"/>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0A6C7FFE-A404-4023-A7BB-BF7E3D1C3D29}"/>
              </a:ext>
            </a:extLst>
          </p:cNvPr>
          <p:cNvPicPr>
            <a:picLocks noChangeAspect="1"/>
          </p:cNvPicPr>
          <p:nvPr/>
        </p:nvPicPr>
        <p:blipFill>
          <a:blip r:embed="rId4"/>
          <a:stretch>
            <a:fillRect/>
          </a:stretch>
        </p:blipFill>
        <p:spPr>
          <a:xfrm>
            <a:off x="283977" y="588815"/>
            <a:ext cx="7085653" cy="2196552"/>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B5609BF2-01EC-4A09-8FDB-070C5084DDBB}"/>
              </a:ext>
            </a:extLst>
          </p:cNvPr>
          <p:cNvPicPr>
            <a:picLocks noChangeAspect="1"/>
          </p:cNvPicPr>
          <p:nvPr/>
        </p:nvPicPr>
        <p:blipFill>
          <a:blip r:embed="rId5"/>
          <a:stretch>
            <a:fillRect/>
          </a:stretch>
        </p:blipFill>
        <p:spPr>
          <a:xfrm>
            <a:off x="7854177" y="4840289"/>
            <a:ext cx="7098205" cy="2129462"/>
          </a:xfrm>
          <a:prstGeom prst="rect">
            <a:avLst/>
          </a:prstGeom>
        </p:spPr>
      </p:pic>
      <p:pic>
        <p:nvPicPr>
          <p:cNvPr id="7" name="Picture 6">
            <a:extLst>
              <a:ext uri="{FF2B5EF4-FFF2-40B4-BE49-F238E27FC236}">
                <a16:creationId xmlns:a16="http://schemas.microsoft.com/office/drawing/2014/main" id="{D7873B54-C535-47BF-AB3E-82BE3F40F2CE}"/>
              </a:ext>
            </a:extLst>
          </p:cNvPr>
          <p:cNvPicPr>
            <a:picLocks noChangeAspect="1"/>
          </p:cNvPicPr>
          <p:nvPr/>
        </p:nvPicPr>
        <p:blipFill>
          <a:blip r:embed="rId6"/>
          <a:stretch>
            <a:fillRect/>
          </a:stretch>
        </p:blipFill>
        <p:spPr>
          <a:xfrm>
            <a:off x="7854177" y="1824316"/>
            <a:ext cx="7112736" cy="2138538"/>
          </a:xfrm>
          <a:prstGeom prst="rect">
            <a:avLst/>
          </a:prstGeom>
        </p:spPr>
      </p:pic>
      <p:sp>
        <p:nvSpPr>
          <p:cNvPr id="8" name="object 2">
            <a:extLst>
              <a:ext uri="{FF2B5EF4-FFF2-40B4-BE49-F238E27FC236}">
                <a16:creationId xmlns:a16="http://schemas.microsoft.com/office/drawing/2014/main" id="{2D076EDB-FC5F-4929-960A-796BC855E5A1}"/>
              </a:ext>
            </a:extLst>
          </p:cNvPr>
          <p:cNvSpPr txBox="1">
            <a:spLocks/>
          </p:cNvSpPr>
          <p:nvPr/>
        </p:nvSpPr>
        <p:spPr>
          <a:xfrm>
            <a:off x="283977" y="179097"/>
            <a:ext cx="3406280"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 Competitor Apps </a:t>
            </a:r>
            <a:r>
              <a:rPr lang="en-GB" sz="1728" kern="0" spc="6" err="1"/>
              <a:t>Performace</a:t>
            </a:r>
            <a:endParaRPr lang="en-GB" sz="1728" kern="0" spc="-37"/>
          </a:p>
        </p:txBody>
      </p:sp>
    </p:spTree>
    <p:extLst>
      <p:ext uri="{BB962C8B-B14F-4D97-AF65-F5344CB8AC3E}">
        <p14:creationId xmlns:p14="http://schemas.microsoft.com/office/powerpoint/2010/main" val="954330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bject 2">
            <a:extLst>
              <a:ext uri="{FF2B5EF4-FFF2-40B4-BE49-F238E27FC236}">
                <a16:creationId xmlns:a16="http://schemas.microsoft.com/office/drawing/2014/main" id="{9F689016-0A89-4BDB-91F5-025AE7C00630}"/>
              </a:ext>
            </a:extLst>
          </p:cNvPr>
          <p:cNvSpPr txBox="1">
            <a:spLocks/>
          </p:cNvSpPr>
          <p:nvPr/>
        </p:nvSpPr>
        <p:spPr>
          <a:xfrm>
            <a:off x="283977" y="179097"/>
            <a:ext cx="3015946" cy="281735"/>
          </a:xfrm>
          <a:prstGeom prst="rect">
            <a:avLst/>
          </a:prstGeom>
        </p:spPr>
        <p:txBody>
          <a:bodyPr vert="horz" wrap="square" lIns="0" tIns="15675" rIns="0" bIns="0" rtlCol="0">
            <a:spAutoFit/>
          </a:bodyPr>
          <a:lstStyle>
            <a:lvl1pPr>
              <a:defRPr sz="2000" b="1" i="0">
                <a:solidFill>
                  <a:srgbClr val="7DB928"/>
                </a:solidFill>
                <a:latin typeface="Trebuchet MS"/>
                <a:ea typeface="+mj-ea"/>
                <a:cs typeface="Trebuchet MS"/>
              </a:defRPr>
            </a:lvl1pPr>
          </a:lstStyle>
          <a:p>
            <a:pPr marL="15676" defTabSz="1128644">
              <a:spcBef>
                <a:spcPts val="123"/>
              </a:spcBef>
              <a:defRPr/>
            </a:pPr>
            <a:r>
              <a:rPr lang="en-GB" sz="1728" kern="0" spc="-247"/>
              <a:t>»</a:t>
            </a:r>
            <a:r>
              <a:rPr lang="en-GB" sz="1728" kern="0" spc="-252"/>
              <a:t> </a:t>
            </a:r>
            <a:r>
              <a:rPr lang="en-GB" sz="1728" kern="0" spc="6"/>
              <a:t> Market Share Data</a:t>
            </a:r>
            <a:endParaRPr lang="en-GB" sz="1728" kern="0" spc="-37"/>
          </a:p>
        </p:txBody>
      </p:sp>
      <p:graphicFrame>
        <p:nvGraphicFramePr>
          <p:cNvPr id="6" name="Chart 5">
            <a:extLst>
              <a:ext uri="{FF2B5EF4-FFF2-40B4-BE49-F238E27FC236}">
                <a16:creationId xmlns:a16="http://schemas.microsoft.com/office/drawing/2014/main" id="{56669A44-B279-4C8A-AFE7-BFDABFB7C20A}"/>
              </a:ext>
            </a:extLst>
          </p:cNvPr>
          <p:cNvGraphicFramePr/>
          <p:nvPr>
            <p:extLst>
              <p:ext uri="{D42A27DB-BD31-4B8C-83A1-F6EECF244321}">
                <p14:modId xmlns:p14="http://schemas.microsoft.com/office/powerpoint/2010/main" val="1633578599"/>
              </p:ext>
            </p:extLst>
          </p:nvPr>
        </p:nvGraphicFramePr>
        <p:xfrm>
          <a:off x="660323" y="1261640"/>
          <a:ext cx="13805053" cy="651779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19112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3B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C6EE2C05096A04A904DA007129E77CB" ma:contentTypeVersion="5" ma:contentTypeDescription="Create a new document." ma:contentTypeScope="" ma:versionID="81df59e1ea2e96acc3330a3b0ac30953">
  <xsd:schema xmlns:xsd="http://www.w3.org/2001/XMLSchema" xmlns:xs="http://www.w3.org/2001/XMLSchema" xmlns:p="http://schemas.microsoft.com/office/2006/metadata/properties" xmlns:ns3="0d18c8ff-b304-4c78-8473-3ab5a51f0a59" xmlns:ns4="520e1bdc-55f8-47db-b30e-19418eda582f" targetNamespace="http://schemas.microsoft.com/office/2006/metadata/properties" ma:root="true" ma:fieldsID="d376fa257b40c3593474f60473d72b5d" ns3:_="" ns4:_="">
    <xsd:import namespace="0d18c8ff-b304-4c78-8473-3ab5a51f0a59"/>
    <xsd:import namespace="520e1bdc-55f8-47db-b30e-19418eda582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18c8ff-b304-4c78-8473-3ab5a51f0a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0e1bdc-55f8-47db-b30e-19418eda582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80273D-A57C-48E4-9E53-E74587215DC6}">
  <ds:schemaRefs>
    <ds:schemaRef ds:uri="http://schemas.microsoft.com/sharepoint/v3/contenttype/forms"/>
  </ds:schemaRefs>
</ds:datastoreItem>
</file>

<file path=customXml/itemProps2.xml><?xml version="1.0" encoding="utf-8"?>
<ds:datastoreItem xmlns:ds="http://schemas.openxmlformats.org/officeDocument/2006/customXml" ds:itemID="{689FC989-814C-4561-8F39-C67674FAF2E9}">
  <ds:schemaRefs>
    <ds:schemaRef ds:uri="0d18c8ff-b304-4c78-8473-3ab5a51f0a59"/>
    <ds:schemaRef ds:uri="520e1bdc-55f8-47db-b30e-19418eda5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92B18A3-09CC-4D44-A7C2-0227F6484394}">
  <ds:schemaRefs>
    <ds:schemaRef ds:uri="0d18c8ff-b304-4c78-8473-3ab5a51f0a59"/>
    <ds:schemaRef ds:uri="520e1bdc-55f8-47db-b30e-19418eda58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39</Slides>
  <Notes>1</Notes>
  <HiddenSlides>0</HiddenSlide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Office Theme</vt:lpstr>
      <vt:lpstr>1_Office Theme</vt:lpstr>
      <vt:lpstr>Online Groceries Features Review Q2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Index</vt:lpstr>
      <vt:lpstr>» Groceries Homepage</vt:lpstr>
      <vt:lpstr>» Navigation</vt:lpstr>
      <vt:lpstr>» Search</vt:lpstr>
      <vt:lpstr>» Favourites and lists</vt:lpstr>
      <vt:lpstr>» Taxonomy and product list pages</vt:lpstr>
      <vt:lpstr>» Filters and sorting</vt:lpstr>
      <vt:lpstr>» Product module</vt:lpstr>
      <vt:lpstr>» Product detail page</vt:lpstr>
      <vt:lpstr>» Recipes</vt:lpstr>
      <vt:lpstr>» Recommendations</vt:lpstr>
      <vt:lpstr>» Content</vt:lpstr>
      <vt:lpstr>» Registration</vt:lpstr>
      <vt:lpstr>» Mini trolley</vt:lpstr>
      <vt:lpstr>» Book slot</vt:lpstr>
      <vt:lpstr>» Before you go</vt:lpstr>
      <vt:lpstr>» LinkSave reminders</vt:lpstr>
      <vt:lpstr>» Checkout</vt:lpstr>
      <vt:lpstr>» Third-party tools – voice of customer/analytics/testing tools</vt:lpstr>
      <vt:lpstr>» Recipes landing page – UX improvements</vt:lpstr>
      <vt:lpstr>» Competitor mobile apps status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Groceries Features Review Q3 2020</dc:title>
  <dc:creator>Alex Proven</dc:creator>
  <cp:revision>10</cp:revision>
  <dcterms:created xsi:type="dcterms:W3CDTF">2021-02-08T22:40:18Z</dcterms:created>
  <dcterms:modified xsi:type="dcterms:W3CDTF">2021-07-28T08:08:41Z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2020-10-27T00:00:00Z</vt:filetime>
  </property>
  <property fmtid="{D5CDD505-2E9C-101B-9397-08002B2CF9AE}" pid="3" name="Creator">
    <vt:lpwstr>Adobe InDesign 15.0 (Macintosh)</vt:lpwstr>
  </property>
  <property fmtid="{D5CDD505-2E9C-101B-9397-08002B2CF9AE}" pid="4" name="LastSaved">
    <vt:filetime>2021-02-08T00:00:00Z</vt:filetime>
  </property>
  <property fmtid="{D5CDD505-2E9C-101B-9397-08002B2CF9AE}" pid="5" name="ContentTypeId">
    <vt:lpwstr>0x0101000C6EE2C05096A04A904DA007129E77CB</vt:lpwstr>
  </property>
</Properties>
</file>